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5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1" r:id="rId3"/>
    <p:sldId id="262" r:id="rId4"/>
  </p:sldIdLst>
  <p:sldSz cx="20104100" cy="11309350"/>
  <p:notesSz cx="20104100" cy="1130935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6" d="100"/>
          <a:sy n="36" d="100"/>
        </p:scale>
        <p:origin x="906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283684" y="1300694"/>
            <a:ext cx="7536731" cy="804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BFBFB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spc="50" dirty="0"/>
              <a:t>‹N›</a:t>
            </a:fld>
            <a:endParaRPr spc="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FFFCF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43546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BFBFB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spc="50" dirty="0"/>
              <a:t>‹N›</a:t>
            </a:fld>
            <a:endParaRPr spc="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FFFCF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BFBFB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spc="50" dirty="0"/>
              <a:t>‹N›</a:t>
            </a:fld>
            <a:endParaRPr spc="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099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FFFCF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BFBFB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spc="50" dirty="0"/>
              <a:t>‹N›</a:t>
            </a:fld>
            <a:endParaRPr spc="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92335" y="10601771"/>
            <a:ext cx="13782675" cy="0"/>
          </a:xfrm>
          <a:custGeom>
            <a:avLst/>
            <a:gdLst/>
            <a:ahLst/>
            <a:cxnLst/>
            <a:rect l="l" t="t" r="r" b="b"/>
            <a:pathLst>
              <a:path w="13782675">
                <a:moveTo>
                  <a:pt x="0" y="0"/>
                </a:moveTo>
                <a:lnTo>
                  <a:pt x="13782302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185197" y="1160113"/>
            <a:ext cx="320507" cy="6010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503410" y="0"/>
            <a:ext cx="15097341" cy="113085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29395" y="10601771"/>
            <a:ext cx="18908395" cy="0"/>
          </a:xfrm>
          <a:custGeom>
            <a:avLst/>
            <a:gdLst/>
            <a:ahLst/>
            <a:cxnLst/>
            <a:rect l="l" t="t" r="r" b="b"/>
            <a:pathLst>
              <a:path w="18908395">
                <a:moveTo>
                  <a:pt x="0" y="0"/>
                </a:moveTo>
                <a:lnTo>
                  <a:pt x="18908220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BFBFB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spc="50" dirty="0"/>
              <a:t>‹N›</a:t>
            </a:fld>
            <a:endParaRPr spc="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838162" y="4229306"/>
            <a:ext cx="8427774" cy="1256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rgbClr val="FFFCF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17486" y="2701950"/>
            <a:ext cx="13869127" cy="7063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0" i="0">
                <a:solidFill>
                  <a:srgbClr val="43546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9257962" y="10737720"/>
            <a:ext cx="295275" cy="2832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0" b="0" i="0">
                <a:solidFill>
                  <a:srgbClr val="BFBFB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spc="50" dirty="0"/>
              <a:t>‹N›</a:t>
            </a:fld>
            <a:endParaRPr spc="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49821" y="4001804"/>
            <a:ext cx="2555032" cy="33057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itolo 6">
            <a:extLst>
              <a:ext uri="{FF2B5EF4-FFF2-40B4-BE49-F238E27FC236}">
                <a16:creationId xmlns:a16="http://schemas.microsoft.com/office/drawing/2014/main" id="{F2B7232F-F77E-4D51-9F27-365CD3E86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3450" y="701675"/>
            <a:ext cx="8427774" cy="2215991"/>
          </a:xfrm>
        </p:spPr>
        <p:txBody>
          <a:bodyPr/>
          <a:lstStyle/>
          <a:p>
            <a:pPr algn="ctr"/>
            <a:r>
              <a:rPr lang="it-IT" sz="7200" dirty="0">
                <a:latin typeface="Trebuchet MS" panose="020B0603020202020204" pitchFamily="34" charset="0"/>
              </a:rPr>
              <a:t>Progetto</a:t>
            </a:r>
            <a:br>
              <a:rPr lang="it-IT" sz="7200" dirty="0">
                <a:latin typeface="Trebuchet MS" panose="020B0603020202020204" pitchFamily="34" charset="0"/>
              </a:rPr>
            </a:br>
            <a:r>
              <a:rPr lang="it-IT" sz="7200" dirty="0">
                <a:latin typeface="Trebuchet MS" panose="020B0603020202020204" pitchFamily="34" charset="0"/>
              </a:rPr>
              <a:t>ADPM DRONES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9AD3989-60E0-4762-B20A-7328896CD92C}"/>
              </a:ext>
            </a:extLst>
          </p:cNvPr>
          <p:cNvSpPr txBox="1"/>
          <p:nvPr/>
        </p:nvSpPr>
        <p:spPr>
          <a:xfrm>
            <a:off x="7522237" y="8093075"/>
            <a:ext cx="541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400" dirty="0">
                <a:solidFill>
                  <a:schemeClr val="bg1"/>
                </a:solidFill>
                <a:latin typeface="Trebuchet MS" panose="020B0603020202020204" pitchFamily="34" charset="0"/>
              </a:rPr>
              <a:t>Gruppo: ~ALT126</a:t>
            </a:r>
          </a:p>
          <a:p>
            <a:endParaRPr lang="it-IT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E5EADD1C-1AAC-489A-96EF-41AC189E8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974" y="701675"/>
            <a:ext cx="3038475" cy="303847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622AC458-1E72-443C-81CF-290E32057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701675"/>
            <a:ext cx="3038475" cy="3038475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1862C074-4D46-48B1-94FE-65FD35FFC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3650" y="701675"/>
            <a:ext cx="3038475" cy="3038475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9F513C08-6EF9-4576-9064-AF7213674950}"/>
              </a:ext>
            </a:extLst>
          </p:cNvPr>
          <p:cNvSpPr txBox="1"/>
          <p:nvPr/>
        </p:nvSpPr>
        <p:spPr>
          <a:xfrm>
            <a:off x="1831973" y="4371838"/>
            <a:ext cx="303847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>
                <a:solidFill>
                  <a:schemeClr val="bg1"/>
                </a:solidFill>
                <a:latin typeface="Trebuchet MS" panose="020B0603020202020204" pitchFamily="34" charset="0"/>
              </a:rPr>
              <a:t>Giulio Bello</a:t>
            </a:r>
          </a:p>
          <a:p>
            <a:pPr algn="ctr"/>
            <a:r>
              <a:rPr lang="it-IT" sz="4000" dirty="0">
                <a:solidFill>
                  <a:schemeClr val="bg1"/>
                </a:solidFill>
                <a:latin typeface="Trebuchet MS" panose="020B0603020202020204" pitchFamily="34" charset="0"/>
              </a:rPr>
              <a:t>603078</a:t>
            </a:r>
          </a:p>
          <a:p>
            <a:pPr algn="ctr"/>
            <a:r>
              <a:rPr lang="it-IT" sz="2800" dirty="0">
                <a:solidFill>
                  <a:schemeClr val="bg1"/>
                </a:solidFill>
                <a:latin typeface="Trebuchet MS" panose="020B0603020202020204" pitchFamily="34" charset="0"/>
              </a:rPr>
              <a:t>Mago del PPT</a:t>
            </a:r>
          </a:p>
          <a:p>
            <a:pPr algn="ctr"/>
            <a:r>
              <a:rPr lang="it-IT" sz="2800" dirty="0">
                <a:solidFill>
                  <a:schemeClr val="bg1"/>
                </a:solidFill>
                <a:latin typeface="Trebuchet MS" panose="020B0603020202020204" pitchFamily="34" charset="0"/>
              </a:rPr>
              <a:t>&amp;</a:t>
            </a:r>
          </a:p>
          <a:p>
            <a:pPr algn="ctr"/>
            <a:r>
              <a:rPr lang="it-IT" sz="2800" dirty="0">
                <a:solidFill>
                  <a:schemeClr val="bg1"/>
                </a:solidFill>
                <a:latin typeface="Trebuchet MS" panose="020B0603020202020204" pitchFamily="34" charset="0"/>
              </a:rPr>
              <a:t>Ricerca dei Dati</a:t>
            </a:r>
            <a:endParaRPr lang="it-IT" sz="12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2DB9E78-1E0C-478C-89AC-BFA382E27C5E}"/>
              </a:ext>
            </a:extLst>
          </p:cNvPr>
          <p:cNvSpPr txBox="1"/>
          <p:nvPr/>
        </p:nvSpPr>
        <p:spPr>
          <a:xfrm>
            <a:off x="7994649" y="4371838"/>
            <a:ext cx="41148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>
                <a:solidFill>
                  <a:schemeClr val="bg1"/>
                </a:solidFill>
                <a:latin typeface="Trebuchet MS" panose="020B0603020202020204" pitchFamily="34" charset="0"/>
              </a:rPr>
              <a:t>Giovanni Barbieri</a:t>
            </a:r>
          </a:p>
          <a:p>
            <a:pPr algn="ctr"/>
            <a:r>
              <a:rPr lang="it-IT" sz="4000" dirty="0">
                <a:solidFill>
                  <a:schemeClr val="bg1"/>
                </a:solidFill>
                <a:latin typeface="Trebuchet MS" panose="020B0603020202020204" pitchFamily="34" charset="0"/>
              </a:rPr>
              <a:t>603018</a:t>
            </a:r>
          </a:p>
          <a:p>
            <a:pPr algn="ctr"/>
            <a:r>
              <a:rPr lang="it-IT" sz="2800" dirty="0">
                <a:solidFill>
                  <a:schemeClr val="bg1"/>
                </a:solidFill>
                <a:latin typeface="Trebuchet MS" panose="020B0603020202020204" pitchFamily="34" charset="0"/>
              </a:rPr>
              <a:t>Team Leader</a:t>
            </a:r>
          </a:p>
          <a:p>
            <a:pPr algn="ctr"/>
            <a:r>
              <a:rPr lang="it-IT" sz="2800" dirty="0">
                <a:solidFill>
                  <a:schemeClr val="bg1"/>
                </a:solidFill>
                <a:latin typeface="Trebuchet MS" panose="020B0603020202020204" pitchFamily="34" charset="0"/>
              </a:rPr>
              <a:t>&amp;</a:t>
            </a:r>
          </a:p>
          <a:p>
            <a:pPr algn="ctr"/>
            <a:r>
              <a:rPr lang="it-IT" sz="2800" dirty="0">
                <a:solidFill>
                  <a:schemeClr val="bg1"/>
                </a:solidFill>
                <a:latin typeface="Trebuchet MS" panose="020B0603020202020204" pitchFamily="34" charset="0"/>
              </a:rPr>
              <a:t>Ricerca dei Dati</a:t>
            </a:r>
            <a:endParaRPr lang="it-IT" sz="12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7D4BAC0-2539-4F1C-9E8B-07E3E42F3E9D}"/>
              </a:ext>
            </a:extLst>
          </p:cNvPr>
          <p:cNvSpPr txBox="1"/>
          <p:nvPr/>
        </p:nvSpPr>
        <p:spPr>
          <a:xfrm>
            <a:off x="14543086" y="4371838"/>
            <a:ext cx="441960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>
                <a:solidFill>
                  <a:schemeClr val="bg1"/>
                </a:solidFill>
                <a:latin typeface="Trebuchet MS" panose="020B0603020202020204" pitchFamily="34" charset="0"/>
              </a:rPr>
              <a:t>Federico </a:t>
            </a:r>
            <a:r>
              <a:rPr lang="it-IT" sz="4000" dirty="0" err="1">
                <a:solidFill>
                  <a:schemeClr val="bg1"/>
                </a:solidFill>
                <a:latin typeface="Trebuchet MS" panose="020B0603020202020204" pitchFamily="34" charset="0"/>
              </a:rPr>
              <a:t>Cavedoni</a:t>
            </a:r>
            <a:endParaRPr lang="it-IT" sz="40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it-IT" sz="4000" dirty="0">
                <a:solidFill>
                  <a:schemeClr val="bg1"/>
                </a:solidFill>
                <a:latin typeface="Trebuchet MS" panose="020B0603020202020204" pitchFamily="34" charset="0"/>
              </a:rPr>
              <a:t>603082</a:t>
            </a:r>
          </a:p>
          <a:p>
            <a:pPr algn="ctr"/>
            <a:r>
              <a:rPr lang="it-IT" sz="2800" dirty="0">
                <a:solidFill>
                  <a:schemeClr val="bg1"/>
                </a:solidFill>
                <a:latin typeface="Trebuchet MS" panose="020B0603020202020204" pitchFamily="34" charset="0"/>
              </a:rPr>
              <a:t>Qualcosa</a:t>
            </a:r>
          </a:p>
          <a:p>
            <a:pPr algn="ctr"/>
            <a:r>
              <a:rPr lang="it-IT" sz="2800" dirty="0">
                <a:solidFill>
                  <a:schemeClr val="bg1"/>
                </a:solidFill>
                <a:latin typeface="Trebuchet MS" panose="020B0603020202020204" pitchFamily="34" charset="0"/>
              </a:rPr>
              <a:t>&amp;</a:t>
            </a:r>
          </a:p>
          <a:p>
            <a:pPr algn="ctr"/>
            <a:r>
              <a:rPr lang="it-IT" sz="2800" dirty="0">
                <a:solidFill>
                  <a:schemeClr val="bg1"/>
                </a:solidFill>
                <a:latin typeface="Trebuchet MS" panose="020B0603020202020204" pitchFamily="34" charset="0"/>
              </a:rPr>
              <a:t>Ricerca dei Dati</a:t>
            </a:r>
            <a:endParaRPr lang="it-IT" sz="12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34" name="object 2">
            <a:extLst>
              <a:ext uri="{FF2B5EF4-FFF2-40B4-BE49-F238E27FC236}">
                <a16:creationId xmlns:a16="http://schemas.microsoft.com/office/drawing/2014/main" id="{B007D300-EB37-4FDA-B18F-CE0E8CCF078F}"/>
              </a:ext>
            </a:extLst>
          </p:cNvPr>
          <p:cNvSpPr/>
          <p:nvPr/>
        </p:nvSpPr>
        <p:spPr>
          <a:xfrm>
            <a:off x="9413290" y="9236075"/>
            <a:ext cx="1277517" cy="16385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>
            <a:extLst>
              <a:ext uri="{FF2B5EF4-FFF2-40B4-BE49-F238E27FC236}">
                <a16:creationId xmlns:a16="http://schemas.microsoft.com/office/drawing/2014/main" id="{2410156A-CB7E-4DC4-B874-C45AB211F68D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17977995" cy="12311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rgbClr val="FFFCF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it-IT" sz="8000" kern="0" dirty="0">
                <a:latin typeface="Trebuchet MS" panose="020B0603020202020204" pitchFamily="34" charset="0"/>
              </a:rPr>
              <a:t>Indice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5448C2FF-1C0D-41C0-9CD7-BD3411BE2FAB}"/>
              </a:ext>
            </a:extLst>
          </p:cNvPr>
          <p:cNvSpPr txBox="1">
            <a:spLocks/>
          </p:cNvSpPr>
          <p:nvPr/>
        </p:nvSpPr>
        <p:spPr>
          <a:xfrm>
            <a:off x="1103312" y="2052918"/>
            <a:ext cx="17102138" cy="8554757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857250" indent="-857250">
              <a:buFont typeface="Wingdings" panose="05000000000000000000" pitchFamily="2" charset="2"/>
              <a:buChar char="Ø"/>
            </a:pPr>
            <a:r>
              <a:rPr lang="it-IT" sz="6000" kern="0" dirty="0">
                <a:solidFill>
                  <a:srgbClr val="92D050"/>
                </a:solidFill>
                <a:latin typeface="Trebuchet MS" panose="020B0603020202020204" pitchFamily="34" charset="0"/>
              </a:rPr>
              <a:t>Presentazione dell’Impresa</a:t>
            </a:r>
          </a:p>
          <a:p>
            <a:pPr marL="857250" indent="-857250">
              <a:buFont typeface="Wingdings" panose="05000000000000000000" pitchFamily="2" charset="2"/>
              <a:buChar char="Ø"/>
            </a:pPr>
            <a:r>
              <a:rPr lang="it-IT" sz="6000" kern="0" dirty="0">
                <a:solidFill>
                  <a:srgbClr val="FF0000"/>
                </a:solidFill>
                <a:latin typeface="Trebuchet MS" panose="020B0603020202020204" pitchFamily="34" charset="0"/>
              </a:rPr>
              <a:t>Governance</a:t>
            </a:r>
            <a:endParaRPr lang="it-IT" sz="6000" kern="0" dirty="0">
              <a:solidFill>
                <a:srgbClr val="92D050"/>
              </a:solidFill>
              <a:latin typeface="Trebuchet MS" panose="020B0603020202020204" pitchFamily="34" charset="0"/>
            </a:endParaRPr>
          </a:p>
          <a:p>
            <a:pPr marL="857250" indent="-857250">
              <a:buFont typeface="Wingdings" panose="05000000000000000000" pitchFamily="2" charset="2"/>
              <a:buChar char="Ø"/>
            </a:pPr>
            <a:r>
              <a:rPr lang="it-IT" sz="6000" kern="0" dirty="0">
                <a:solidFill>
                  <a:schemeClr val="accent4"/>
                </a:solidFill>
                <a:latin typeface="Trebuchet MS" panose="020B0603020202020204" pitchFamily="34" charset="0"/>
              </a:rPr>
              <a:t>Business Model Canvas</a:t>
            </a:r>
          </a:p>
          <a:p>
            <a:pPr marL="857250" indent="-857250">
              <a:buFont typeface="Wingdings" panose="05000000000000000000" pitchFamily="2" charset="2"/>
              <a:buChar char="Ø"/>
            </a:pPr>
            <a:r>
              <a:rPr lang="it-IT" sz="6000" kern="0" dirty="0">
                <a:solidFill>
                  <a:srgbClr val="00B0F0"/>
                </a:solidFill>
                <a:latin typeface="Trebuchet MS" panose="020B0603020202020204" pitchFamily="34" charset="0"/>
              </a:rPr>
              <a:t>Flussi di Cassa Principale</a:t>
            </a:r>
          </a:p>
          <a:p>
            <a:pPr marL="857250" indent="-857250">
              <a:buFont typeface="Wingdings" panose="05000000000000000000" pitchFamily="2" charset="2"/>
              <a:buChar char="Ø"/>
            </a:pPr>
            <a:r>
              <a:rPr lang="it-IT" sz="6000" kern="0" dirty="0">
                <a:solidFill>
                  <a:srgbClr val="FFFF00"/>
                </a:solidFill>
                <a:latin typeface="Trebuchet MS" panose="020B0603020202020204" pitchFamily="34" charset="0"/>
              </a:rPr>
              <a:t>Bibliografia</a:t>
            </a:r>
          </a:p>
          <a:p>
            <a:endParaRPr lang="it-IT" kern="0" dirty="0">
              <a:solidFill>
                <a:srgbClr val="FF0000"/>
              </a:solidFill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A9167578-E234-4E7F-BF6A-5B94C43B06C8}"/>
              </a:ext>
            </a:extLst>
          </p:cNvPr>
          <p:cNvSpPr/>
          <p:nvPr/>
        </p:nvSpPr>
        <p:spPr>
          <a:xfrm>
            <a:off x="9413290" y="9236075"/>
            <a:ext cx="1277517" cy="16385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2667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44</Words>
  <Application>Microsoft Office PowerPoint</Application>
  <PresentationFormat>Personalizzato</PresentationFormat>
  <Paragraphs>23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8" baseType="lpstr">
      <vt:lpstr>Arial</vt:lpstr>
      <vt:lpstr>Calibri</vt:lpstr>
      <vt:lpstr>Trebuchet MS</vt:lpstr>
      <vt:lpstr>Wingdings</vt:lpstr>
      <vt:lpstr>Office Theme</vt:lpstr>
      <vt:lpstr>Progetto ADPM DRONES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ADPM Drones - Company profile 2021</dc:title>
  <cp:lastModifiedBy>Giulio Bello</cp:lastModifiedBy>
  <cp:revision>4</cp:revision>
  <dcterms:created xsi:type="dcterms:W3CDTF">2021-05-24T12:42:59Z</dcterms:created>
  <dcterms:modified xsi:type="dcterms:W3CDTF">2021-05-24T13:20:26Z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2021-05-10T00:00:00Z</vt:filetime>
  </property>
  <property fmtid="{D5CDD505-2E9C-101B-9397-08002B2CF9AE}" pid="3" name="Creator">
    <vt:lpwstr>Keynote</vt:lpwstr>
  </property>
  <property fmtid="{D5CDD505-2E9C-101B-9397-08002B2CF9AE}" pid="4" name="LastSaved">
    <vt:filetime>2021-05-24T00:00:00Z</vt:filetime>
  </property>
</Properties>
</file>