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0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2291A-40B1-4751-98CF-607F6A42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268" y="248302"/>
            <a:ext cx="8825659" cy="2210027"/>
          </a:xfrm>
        </p:spPr>
        <p:txBody>
          <a:bodyPr/>
          <a:lstStyle/>
          <a:p>
            <a:pPr algn="ctr"/>
            <a:r>
              <a:rPr lang="it-IT" dirty="0"/>
              <a:t>Progetto </a:t>
            </a:r>
            <a:br>
              <a:rPr lang="it-IT" dirty="0"/>
            </a:br>
            <a:r>
              <a:rPr lang="it-IT" dirty="0"/>
              <a:t>ADPM DRONES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F869C3-830C-4B2E-94D2-0E9F522F2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303181" cy="87079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Gruppo: ~ALT126</a:t>
            </a:r>
          </a:p>
          <a:p>
            <a:r>
              <a:rPr lang="it-IT" dirty="0"/>
              <a:t>Barbieri Giovanni(603018)  Bello Giulio(603078)  </a:t>
            </a:r>
            <a:r>
              <a:rPr lang="it-IT" dirty="0" err="1"/>
              <a:t>Cavedoni</a:t>
            </a:r>
            <a:r>
              <a:rPr lang="it-IT" dirty="0"/>
              <a:t> Federico(603082)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049513-1170-47EE-943E-2D0AE114808E}"/>
              </a:ext>
            </a:extLst>
          </p:cNvPr>
          <p:cNvSpPr txBox="1"/>
          <p:nvPr/>
        </p:nvSpPr>
        <p:spPr>
          <a:xfrm>
            <a:off x="1154954" y="5866228"/>
            <a:ext cx="343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Team Leader</a:t>
            </a:r>
          </a:p>
          <a:p>
            <a:pPr algn="ctr"/>
            <a:r>
              <a:rPr lang="it-IT" dirty="0"/>
              <a:t>Ricerca dei Dati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55B268-3E7D-493A-BEDE-A52FE99A1DC0}"/>
              </a:ext>
            </a:extLst>
          </p:cNvPr>
          <p:cNvSpPr txBox="1"/>
          <p:nvPr/>
        </p:nvSpPr>
        <p:spPr>
          <a:xfrm>
            <a:off x="4832252" y="5866228"/>
            <a:ext cx="26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Ricerca dei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FF113B-4F10-4207-BD4E-24D993D4BBC2}"/>
              </a:ext>
            </a:extLst>
          </p:cNvPr>
          <p:cNvSpPr txBox="1"/>
          <p:nvPr/>
        </p:nvSpPr>
        <p:spPr>
          <a:xfrm>
            <a:off x="7631723" y="5866228"/>
            <a:ext cx="37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Ricerca dei Dati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75A7A3-3C1B-4C46-9498-EFBC720E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69" y="2458329"/>
            <a:ext cx="1727662" cy="204283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513A53E-0C0E-4E0B-97AC-D7689405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792" y="-21101"/>
            <a:ext cx="2243522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4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78ADA9-2C8E-4BCA-83E7-06EC1B32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FCFCA-2021-46B0-A3F0-1C177219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92D050"/>
                </a:solidFill>
              </a:rPr>
              <a:t>Presentazione dell’Impresa</a:t>
            </a:r>
          </a:p>
          <a:p>
            <a:r>
              <a:rPr lang="it-IT" dirty="0">
                <a:solidFill>
                  <a:srgbClr val="FF0000"/>
                </a:solidFill>
              </a:rPr>
              <a:t>Governance</a:t>
            </a:r>
            <a:endParaRPr lang="it-IT" dirty="0">
              <a:solidFill>
                <a:srgbClr val="92D050"/>
              </a:solidFill>
            </a:endParaRPr>
          </a:p>
          <a:p>
            <a:r>
              <a:rPr lang="it-IT" dirty="0">
                <a:solidFill>
                  <a:schemeClr val="accent6"/>
                </a:solidFill>
              </a:rPr>
              <a:t>Business Model Canvas</a:t>
            </a:r>
          </a:p>
          <a:p>
            <a:r>
              <a:rPr lang="it-IT" dirty="0">
                <a:solidFill>
                  <a:srgbClr val="00B0F0"/>
                </a:solidFill>
              </a:rPr>
              <a:t>Flussi di Cassa Principale</a:t>
            </a:r>
          </a:p>
          <a:p>
            <a:r>
              <a:rPr lang="it-IT" dirty="0">
                <a:solidFill>
                  <a:srgbClr val="FFFF00"/>
                </a:solidFill>
              </a:rPr>
              <a:t>Bibliografia</a:t>
            </a:r>
          </a:p>
          <a:p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E21762-4576-445E-AB8A-6B2C1198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403" y="-19583"/>
            <a:ext cx="2243797" cy="11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Ione</vt:lpstr>
      <vt:lpstr>Progetto  ADPM DRONES</vt:lpstr>
      <vt:lpstr>Indice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 ADPM Drones</dc:title>
  <dc:creator>Giulio Bello</dc:creator>
  <cp:lastModifiedBy>Giulio Bello</cp:lastModifiedBy>
  <cp:revision>3</cp:revision>
  <dcterms:created xsi:type="dcterms:W3CDTF">2021-04-26T12:42:59Z</dcterms:created>
  <dcterms:modified xsi:type="dcterms:W3CDTF">2021-04-26T14:33:41Z</dcterms:modified>
</cp:coreProperties>
</file>