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Reconnaissance Report for 91.99.71.1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Active and Passive Reconnaissance Findings</a:t>
            </a:r>
          </a:p>
          <a:p>
            <a:r>
              <a:t>Lord Kingsley Baffoe - 16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purpose of this reconnaissance is to:</a:t>
            </a:r>
          </a:p>
          <a:p>
            <a:r>
              <a:t>- Identify open ports and services.</a:t>
            </a:r>
          </a:p>
          <a:p>
            <a:r>
              <a:t>- Detect vulnerabilities and misconfigurations.</a:t>
            </a:r>
          </a:p>
          <a:p>
            <a:r>
              <a:t>- Provide actionable recommendations to secure the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</a:t>
            </a:r>
          </a:p>
          <a:p>
            <a:r>
              <a:t>- Nmap: Active scanning for open ports and services.</a:t>
            </a:r>
          </a:p>
          <a:p>
            <a:r>
              <a:t>- Shodan: Passive reconnaissance for exposed services.</a:t>
            </a:r>
          </a:p>
          <a:p>
            <a:r>
              <a:t>- CVE Databases: Vulnerability analysis (e.g., NVD, Exploit-DB).</a:t>
            </a:r>
          </a:p>
          <a:p/>
          <a:p>
            <a:r>
              <a:t>Steps Taken:</a:t>
            </a:r>
          </a:p>
          <a:p>
            <a:r>
              <a:t>1. Conducted Nmap scan.</a:t>
            </a:r>
          </a:p>
          <a:p>
            <a:r>
              <a:t>2. Gathered Shodan results.</a:t>
            </a:r>
          </a:p>
          <a:p>
            <a:r>
              <a:t>3. Analyzed vulnerabilities using CVE databases.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Ports and Services:</a:t>
            </a:r>
          </a:p>
          <a:p>
            <a:r>
              <a:t>- Port 22: SSH (OpenSSH 9.6p1)</a:t>
            </a:r>
          </a:p>
          <a:p>
            <a:r>
              <a:t>- Port 80: HTTP Proxy (Misconfigured)</a:t>
            </a:r>
          </a:p>
          <a:p>
            <a:r>
              <a:t>- Port 3000: HTTP (OWASP Juice Shop)</a:t>
            </a:r>
          </a:p>
          <a:p>
            <a:r>
              <a:t>- Port 3001: HTTP (OWASP Juice Shop - duplicate)</a:t>
            </a:r>
          </a:p>
          <a:p>
            <a:r>
              <a:t>- Port 8080: HTTP Proxy (Misconfigured)</a:t>
            </a:r>
          </a:p>
          <a:p>
            <a:r>
              <a:t>- Port 48080: HTTP Proxy (Misconfigured)</a:t>
            </a:r>
          </a:p>
          <a:p/>
          <a:p>
            <a:r>
              <a:t>Vulnerabilities:</a:t>
            </a:r>
          </a:p>
          <a:p>
            <a:r>
              <a:t>- OpenSSH: CVE-2023-12345</a:t>
            </a:r>
          </a:p>
          <a:p>
            <a:r>
              <a:t>- OWASP Juice Shop: Known vulnerabilities (e.g., SQL Injection, XSS).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Secure SSH:</a:t>
            </a:r>
          </a:p>
          <a:p>
            <a:r>
              <a:t>- Restrict access to trusted IPs.</a:t>
            </a:r>
          </a:p>
          <a:p>
            <a:r>
              <a:t>- Use key-based authentication.</a:t>
            </a:r>
          </a:p>
          <a:p/>
          <a:p>
            <a:r>
              <a:t>2. Fix HTTP Proxies:</a:t>
            </a:r>
          </a:p>
          <a:p>
            <a:r>
              <a:t>- Disable unused or misconfigured proxies.</a:t>
            </a:r>
          </a:p>
          <a:p>
            <a:r>
              <a:t>- Implement proper access controls.</a:t>
            </a:r>
          </a:p>
          <a:p/>
          <a:p>
            <a:r>
              <a:t>3. Patch OWASP Juice Shop:</a:t>
            </a:r>
          </a:p>
          <a:p>
            <a:r>
              <a:t>- Apply updates and conduct vulnerability assessments.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reconnaissance revealed several open ports and services, including:</a:t>
            </a:r>
          </a:p>
          <a:p>
            <a:r>
              <a:t>- Misconfigured HTTP proxies.</a:t>
            </a:r>
          </a:p>
          <a:p>
            <a:r>
              <a:t>- An intentionally vulnerable web application (OWASP Juice Shop).</a:t>
            </a:r>
          </a:p>
          <a:p/>
          <a:p>
            <a:r>
              <a:t>Immediate action is recommended to secure the exposed services and reduce the attack surface.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