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888" r:id="rId5"/>
    <p:sldId id="889" r:id="rId6"/>
    <p:sldId id="890" r:id="rId7"/>
    <p:sldId id="891" r:id="rId8"/>
    <p:sldId id="892" r:id="rId9"/>
    <p:sldId id="893" r:id="rId10"/>
    <p:sldId id="894" r:id="rId11"/>
    <p:sldId id="895" r:id="rId12"/>
    <p:sldId id="896" r:id="rId13"/>
    <p:sldId id="897" r:id="rId14"/>
    <p:sldId id="898" r:id="rId15"/>
    <p:sldId id="899" r:id="rId16"/>
    <p:sldId id="900" r:id="rId17"/>
    <p:sldId id="901" r:id="rId18"/>
    <p:sldId id="902" r:id="rId19"/>
    <p:sldId id="903" r:id="rId20"/>
    <p:sldId id="90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8517-BBB3-1643-AC30-093859B5E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C9561-FE2D-4848-A9B1-DB74CB901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F18EB-DC5F-FA43-8AAC-5681BE6B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894-4B32-8E47-B3AE-DD02F98509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18DD1-9777-B74F-8B19-FE7AB343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508F-12E2-F643-A6DE-EC44989E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14E8-6F1C-6A4B-B80E-234AD50B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5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2067-1305-BA40-BF87-741DD12C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60DEB-4F51-A442-8124-3105905E0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3104-B8F7-6D45-BFB9-2347D29D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894-4B32-8E47-B3AE-DD02F98509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4DFF-CD31-C448-B746-837B584B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D317F-BD2C-8D45-BAA2-905319F9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14E8-6F1C-6A4B-B80E-234AD50B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3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DC625-5E73-5649-94C1-DEB5FFCFE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5C0C8-01C9-2040-B47C-35D8E4B48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69780-DCEC-3644-83A3-1F41052D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894-4B32-8E47-B3AE-DD02F98509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0018F-4B82-DD47-832C-2DA0E6FA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72FB9-8BC0-1142-A324-B4E06B1E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14E8-6F1C-6A4B-B80E-234AD50B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28D2-A979-9147-87DA-791C5720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68093-6468-A24E-ADAC-0E7A844D4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3050-52FA-BD42-940C-ED322B85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894-4B32-8E47-B3AE-DD02F98509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0177-788A-264C-AFBF-670DAAC9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90327-94A2-C448-A9D6-0C0F17B3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14E8-6F1C-6A4B-B80E-234AD50B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9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64E6-B019-E540-A9AF-57D1C652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EFD9A-DE0A-AD4A-9289-90AD057B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CF17D-C7CE-C34B-A2BD-E096005B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894-4B32-8E47-B3AE-DD02F98509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60FE-3F77-4B46-9699-47FDE353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1972-7CDE-3B48-B2DF-6C0F20C6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14E8-6F1C-6A4B-B80E-234AD50B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7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C417-029B-B24C-8637-5D9183C5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CCF2-486E-0A45-9652-3A47A73E3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7D6E2-D298-D74C-A801-F8776438F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C0991-C392-814A-9C97-95A794F4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894-4B32-8E47-B3AE-DD02F98509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663B8-37CF-1546-884F-69CBB756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1656D-A1E9-6944-9136-2045BC7C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14E8-6F1C-6A4B-B80E-234AD50B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EE0F-8D94-F94B-A6D6-D1B711D1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5DB80-877B-3F41-A8D3-F73341DF9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21265-D482-564B-B3E1-36AB795A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07F41-0DE1-DE4C-87A3-BCC3328F8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7382F-6B68-3442-ACA6-B0827494A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15D48-CBEB-5D48-BA67-50CD8371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894-4B32-8E47-B3AE-DD02F98509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CDCCC-8744-B34F-9192-7974A86F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CA6E2-ACC1-AA49-9CAC-F8C9BB6F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14E8-6F1C-6A4B-B80E-234AD50B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4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D14F-B50C-FB4F-949B-E67C98B9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8B372-EFF2-B44A-A851-A70A413E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894-4B32-8E47-B3AE-DD02F98509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3B0AB-3FF4-D64F-B007-8878E818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B47B3-2B7F-F14F-96F5-37941790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14E8-6F1C-6A4B-B80E-234AD50B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AA4F2-82C7-C745-8C81-B3A8F3EC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894-4B32-8E47-B3AE-DD02F98509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95613-6092-894A-B226-14167C33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8A1C2-5C8F-D74E-BD3E-9AAB4D01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14E8-6F1C-6A4B-B80E-234AD50B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8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6685-A8AF-524B-A691-C72E14BE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2AC02-CB38-7E48-A9B5-CBA478784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4B5BF-4193-1E4E-9B56-CB34E922F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461C8-D26F-7245-9D31-0F9C1D80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894-4B32-8E47-B3AE-DD02F98509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A7317-0C14-8C44-857D-429F3084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4E804-5F65-5940-8A91-C0987789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14E8-6F1C-6A4B-B80E-234AD50B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7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4CFF-8265-1C45-9D6F-A4C461FC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CDBC7-27C3-6A41-9B24-2B75E0775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F86C9-AF0B-C744-BB9D-101D2D815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E9F2C-9BDB-0E42-A106-75785B6C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894-4B32-8E47-B3AE-DD02F98509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6B0C4-C128-3142-A17B-AB066C15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B9682-BF2D-B946-AECE-5896A082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14E8-6F1C-6A4B-B80E-234AD50B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6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1CDCE-BD63-C24B-9698-443144CE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9ACE1-CB1B-C346-9C68-E75BD99D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7025-58D6-634F-9E81-BE7D70E75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B2894-4B32-8E47-B3AE-DD02F98509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2E04-D37E-9F4F-964F-1A92153DE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5D108-7222-FC47-B211-DFF36D9FB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E14E8-6F1C-6A4B-B80E-234AD50B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8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492D27-399E-B040-891A-BB664928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7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206E12-6DD6-3042-9318-643096ECD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3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A981F5-A9FF-1244-97C3-49E888BF3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5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20D6D-57DD-4F4E-AD68-D6DDEDC8A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9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8C83BA-6019-6F49-88D2-EC1E000F9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0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5698B-CFDE-3D4D-8BE3-41CB3C81C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8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D77DD-A633-9B40-8C4A-AAA6EE979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21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D1A9FF-852B-7D43-92EC-74D013714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8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13731C-268B-5145-A8FA-DE7EC897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5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77036-B2E0-7049-845E-D8907F5C3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C01B45-92BF-A543-81B0-68C5CE982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3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8DC8D4-E205-394C-AEE4-37BF22B2D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3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F4D973-D488-1B45-A631-DF02992FE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2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A6CC09-BFFF-F347-9CF0-743AA70DB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C41FCA-A8E4-D144-B787-9A147D37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9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CEB2B5-AA1B-7443-82D3-60B3C546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AFAF50-C0BC-604E-A56A-34B25F52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20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681e4fa-cb24-4946-b805-0a92742e0504">
      <Terms xmlns="http://schemas.microsoft.com/office/infopath/2007/PartnerControls"/>
    </lcf76f155ced4ddcb4097134ff3c332f>
    <TaxCatchAll xmlns="d88279f0-2684-40bb-91a1-88a37bfc6a8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A4539772E558479F59E93C9B1D6C5D" ma:contentTypeVersion="16" ma:contentTypeDescription="Create a new document." ma:contentTypeScope="" ma:versionID="2c2dcec18465a23446d54939b9f58f05">
  <xsd:schema xmlns:xsd="http://www.w3.org/2001/XMLSchema" xmlns:xs="http://www.w3.org/2001/XMLSchema" xmlns:p="http://schemas.microsoft.com/office/2006/metadata/properties" xmlns:ns2="3681e4fa-cb24-4946-b805-0a92742e0504" xmlns:ns3="d88279f0-2684-40bb-91a1-88a37bfc6a81" targetNamespace="http://schemas.microsoft.com/office/2006/metadata/properties" ma:root="true" ma:fieldsID="486a6f78b21a1e7575fc2023a9c2c5cf" ns2:_="" ns3:_="">
    <xsd:import namespace="3681e4fa-cb24-4946-b805-0a92742e0504"/>
    <xsd:import namespace="d88279f0-2684-40bb-91a1-88a37bfc6a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81e4fa-cb24-4946-b805-0a92742e0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9e95e3a-725d-418a-8fdb-59507c8a5d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279f0-2684-40bb-91a1-88a37bfc6a8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4fe6d32-313a-4fb8-9aeb-1d66f1d362c1}" ma:internalName="TaxCatchAll" ma:showField="CatchAllData" ma:web="d88279f0-2684-40bb-91a1-88a37bfc6a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39C782-5768-4838-9339-1B05DD1F1A7A}">
  <ds:schemaRefs>
    <ds:schemaRef ds:uri="http://schemas.microsoft.com/office/2006/metadata/properties"/>
    <ds:schemaRef ds:uri="http://schemas.microsoft.com/office/infopath/2007/PartnerControls"/>
    <ds:schemaRef ds:uri="3681e4fa-cb24-4946-b805-0a92742e0504"/>
    <ds:schemaRef ds:uri="d88279f0-2684-40bb-91a1-88a37bfc6a81"/>
  </ds:schemaRefs>
</ds:datastoreItem>
</file>

<file path=customXml/itemProps2.xml><?xml version="1.0" encoding="utf-8"?>
<ds:datastoreItem xmlns:ds="http://schemas.openxmlformats.org/officeDocument/2006/customXml" ds:itemID="{418390B7-51A7-43CE-B677-D9109ABA44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81e4fa-cb24-4946-b805-0a92742e0504"/>
    <ds:schemaRef ds:uri="d88279f0-2684-40bb-91a1-88a37bfc6a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E361D1-D6D6-45B1-BFF3-AA25CA2F61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DeWitt</dc:creator>
  <cp:lastModifiedBy>Michayla Robertson</cp:lastModifiedBy>
  <cp:revision>1</cp:revision>
  <dcterms:created xsi:type="dcterms:W3CDTF">2022-06-23T18:39:10Z</dcterms:created>
  <dcterms:modified xsi:type="dcterms:W3CDTF">2022-11-11T05:20:14Z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0x010100EBA4539772E558479F59E93C9B1D6C5D</vt:lpwstr>
  </property>
</Properties>
</file>