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39A7-530A-4374-82B3-958D5832E09F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55E1-9F14-48AD-A918-584F0CDBA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55E1-9F14-48AD-A918-584F0CDBA8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7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772" y="133514"/>
            <a:ext cx="6881091" cy="2387600"/>
          </a:xfrm>
        </p:spPr>
        <p:txBody>
          <a:bodyPr>
            <a:noAutofit/>
          </a:bodyPr>
          <a:lstStyle/>
          <a:p>
            <a:r>
              <a:rPr lang="ru-RU" sz="5400" dirty="0"/>
              <a:t>Подключение оплаты ТТС с помощью телефона</a:t>
            </a:r>
            <a:endParaRPr lang="ru-UA" sz="5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277" y="2521114"/>
            <a:ext cx="5303982" cy="1201190"/>
          </a:xfrm>
        </p:spPr>
        <p:txBody>
          <a:bodyPr/>
          <a:lstStyle/>
          <a:p>
            <a:r>
              <a:rPr lang="ru-RU" dirty="0"/>
              <a:t>Выполнили: Меньщикова А.И, Жуков Д.А, Первушина А.В</a:t>
            </a:r>
          </a:p>
        </p:txBody>
      </p:sp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ru-UA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6CB838-4FF4-96F0-8CC7-CC74CF65F4C2}"/>
              </a:ext>
            </a:extLst>
          </p:cNvPr>
          <p:cNvSpPr txBox="1">
            <a:spLocks/>
          </p:cNvSpPr>
          <p:nvPr/>
        </p:nvSpPr>
        <p:spPr>
          <a:xfrm>
            <a:off x="1286655" y="3236497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3200" dirty="0"/>
              <a:t>В наше время, телефоны становятся неотъемлемой частью жизни.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0" i="0" dirty="0">
                <a:effectLst/>
              </a:rPr>
              <a:t>В свете быстрого развития мобильных технологий, многие люди предпочитают использовать мобильные устройства для управления своими финансами и проведения платежей</a:t>
            </a:r>
            <a:r>
              <a:rPr lang="ru-RU" sz="3200" b="0" i="0" dirty="0">
                <a:solidFill>
                  <a:srgbClr val="61646B"/>
                </a:solidFill>
                <a:effectLst/>
              </a:rPr>
              <a:t>.</a:t>
            </a:r>
            <a:r>
              <a:rPr lang="ru-RU" sz="3200" dirty="0"/>
              <a:t>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Потеря или забывание карты ТТС может привести к неудобству для пассажиров, особенно в ситуациях, когда требуется срочно воспользоваться общественным транспортом. </a:t>
            </a:r>
          </a:p>
        </p:txBody>
      </p:sp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4F3E-3E80-DF23-7CB5-D70F1E3C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2B9659-EF41-0118-0D5E-C7553BC5BF7B}"/>
              </a:ext>
            </a:extLst>
          </p:cNvPr>
          <p:cNvSpPr txBox="1">
            <a:spLocks/>
          </p:cNvSpPr>
          <p:nvPr/>
        </p:nvSpPr>
        <p:spPr>
          <a:xfrm>
            <a:off x="1346616" y="3429000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2800" dirty="0"/>
              <a:t>Оплата через телефон может повысить эффективность системы оплаты ТТС, уменьшив время, затрачиваемое на покупку и использование билетов, что способствует лучшей организации процесса посадки пассажиров.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Реализация оплаты через телефон может улучшить доступность системы оплаты для людей, у которых нет возможности или желания носить физическую карту с собой.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Использование мобильных устройств для оплаты ТТС может способствовать сокращению использования бумажных билетов, что имеет положительное воздействие на окружающую среду и снижает расходы на производство бумажных билетов.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18432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B875F-7E78-A0FA-AAD6-CA9E3A9D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B198062-A3A5-4234-9CB2-4E8DABCF162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48" y="2360215"/>
            <a:ext cx="9887819" cy="21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488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CE4CE-2F5F-3F37-2305-2794C151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схемы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AD98AB-0CE9-C8BB-2349-8C6FEFA488A0}"/>
              </a:ext>
            </a:extLst>
          </p:cNvPr>
          <p:cNvSpPr txBox="1">
            <a:spLocks/>
          </p:cNvSpPr>
          <p:nvPr/>
        </p:nvSpPr>
        <p:spPr>
          <a:xfrm>
            <a:off x="1421567" y="356391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/>
              <a:t>Интеграция с Google Pay API: Компании могут интегрировать Google Pay в свои приложения и веб-сайты с помощью Google Pay API, что позволит пользователям оплачивать товары и услуги через Google Pay.</a:t>
            </a:r>
          </a:p>
          <a:p>
            <a:endParaRPr lang="ru-RU" sz="2600" dirty="0"/>
          </a:p>
          <a:p>
            <a:r>
              <a:rPr lang="ru-RU" sz="2600" dirty="0"/>
              <a:t>Соблюдение рекомендаций по UX: При интеграции с Google Pay API компании должны учитывать рекомендации по улучшению пользовательского опыта, включая размещение Google Pay на страницах товаров и на странице оформления заказа.</a:t>
            </a:r>
          </a:p>
          <a:p>
            <a:endParaRPr lang="ru-RU" sz="2600" dirty="0"/>
          </a:p>
          <a:p>
            <a:r>
              <a:rPr lang="ru-RU" sz="2600" dirty="0"/>
              <a:t>Использование общих ресурсов: Для интеграции компании могут обратиться к официальным документациям и руководствам, предоставляемым Google по интеграции с Google Pay API.</a:t>
            </a:r>
          </a:p>
          <a:p>
            <a:endParaRPr lang="ru-RU" sz="2600" dirty="0"/>
          </a:p>
          <a:p>
            <a:r>
              <a:rPr lang="ru-RU" sz="2600" dirty="0"/>
              <a:t>Реализация системы: Подключение оплаты ТТС с помощью </a:t>
            </a:r>
          </a:p>
          <a:p>
            <a:r>
              <a:rPr lang="ru-RU" sz="2600" dirty="0"/>
              <a:t>телефона </a:t>
            </a:r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623994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8E799-F286-7653-D623-A5C59E71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4DC924-6DB5-E953-2231-CED7686BFC6C}"/>
              </a:ext>
            </a:extLst>
          </p:cNvPr>
          <p:cNvSpPr txBox="1">
            <a:spLocks/>
          </p:cNvSpPr>
          <p:nvPr/>
        </p:nvSpPr>
        <p:spPr>
          <a:xfrm>
            <a:off x="1361606" y="332406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/>
              <a:t>Удобство: Бесконтактная оплата через телефон делает процесс оплаты проезда более удобным и быстрым, так как позволяет использовать смартфон вместо физической карты.</a:t>
            </a:r>
          </a:p>
          <a:p>
            <a:endParaRPr lang="ru-RU" sz="2700" dirty="0"/>
          </a:p>
          <a:p>
            <a:r>
              <a:rPr lang="ru-RU" sz="2700" dirty="0"/>
              <a:t>Интеграция: Привязка транспортной карты к мобильной оплате может интегрироваться с другими видами оплаты, такими как мобильные кошельки, что делает ее более удобной и универсальной.</a:t>
            </a:r>
          </a:p>
          <a:p>
            <a:endParaRPr lang="ru-RU" sz="2700" dirty="0"/>
          </a:p>
          <a:p>
            <a:r>
              <a:rPr lang="ru-RU" sz="2700" dirty="0"/>
              <a:t>Безопасность: В случае утери физической карты, привязанной к мобильной оплате, пользователь может быстро заблокировать ее через мобильное приложение, что обеспечивает дополнительный уровень безопасности.</a:t>
            </a:r>
          </a:p>
          <a:p>
            <a:pPr marL="0" indent="0">
              <a:buNone/>
            </a:pP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94722623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7715D-1B2C-5BAB-729C-F9A84B2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4A43BA-5258-184D-D333-DFA30E29ABB7}"/>
              </a:ext>
            </a:extLst>
          </p:cNvPr>
          <p:cNvSpPr txBox="1">
            <a:spLocks/>
          </p:cNvSpPr>
          <p:nvPr/>
        </p:nvSpPr>
        <p:spPr>
          <a:xfrm>
            <a:off x="1271665" y="243964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Технические проблемы: Наличие неисправности в устройстве,  отсутствие сигнала связи(интернета), сбой в приложении или сбой на сайте ТТС</a:t>
            </a:r>
          </a:p>
          <a:p>
            <a:endParaRPr lang="ru-RU" sz="2800" dirty="0"/>
          </a:p>
          <a:p>
            <a:r>
              <a:rPr lang="ru-RU" sz="2800" dirty="0"/>
              <a:t>Ограничения совместимости: Не все телефоны поддерживают бесконтактную оплату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538769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DA4489-7D47-AEAD-C9C3-E7EB8360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1204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A3992-9B1D-CBD8-93F8-5A4750B2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6" y="0"/>
            <a:ext cx="3169788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F572D1-FA67-437F-8237-243E80089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70" y="1772604"/>
            <a:ext cx="2306660" cy="14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2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375</Words>
  <Application>Microsoft Office PowerPoint</Application>
  <PresentationFormat>Широкоэкранный</PresentationFormat>
  <Paragraphs>35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Подключение оплаты ТТС с помощью телефона</vt:lpstr>
      <vt:lpstr>Проблема</vt:lpstr>
      <vt:lpstr>Решение</vt:lpstr>
      <vt:lpstr>Схема проекта</vt:lpstr>
      <vt:lpstr>Описание схемы</vt:lpstr>
      <vt:lpstr>Плюсы</vt:lpstr>
      <vt:lpstr>Минусы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Настя М</cp:lastModifiedBy>
  <cp:revision>13</cp:revision>
  <dcterms:created xsi:type="dcterms:W3CDTF">2023-02-03T10:10:53Z</dcterms:created>
  <dcterms:modified xsi:type="dcterms:W3CDTF">2024-03-19T10:29:21Z</dcterms:modified>
</cp:coreProperties>
</file>