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03/26/2024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076793" y="339527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Оплата через телефон может повысить эффективность системы оплаты ТТС, уменьшив время, затрачиваемое на поиск карты в транспортном средстве, собственно, покупку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Реализация оплаты через телефон может улучшить доступность системы оплаты для людей, у которых нет желания носить физическую карту с собой, а также для тех, у кого она была сломана или утеряна.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B198062-A3A5-4234-9CB2-4E8DABCF162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48" y="2360215"/>
            <a:ext cx="9887819" cy="21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/>
              <a:t>Интеграция с Google Pay API: Тюменская транспортная система может интегрировать свою карту в Google с помощью Google Pay API, что позволит пользователям оплачивать товары и услуги через Google Pay.</a:t>
            </a:r>
          </a:p>
          <a:p>
            <a:endParaRPr lang="ru-RU" sz="2600" dirty="0"/>
          </a:p>
          <a:p>
            <a:r>
              <a:rPr lang="ru-RU" sz="2600" dirty="0"/>
              <a:t>Соблюдение рекомендаций по UX: При интеграции с Google Pay API тюменская транспортная система должна учитывать рекомендации по улучшению пользовательского опыта.</a:t>
            </a:r>
          </a:p>
          <a:p>
            <a:endParaRPr lang="ru-RU" sz="2600" dirty="0"/>
          </a:p>
          <a:p>
            <a:r>
              <a:rPr lang="ru-RU" sz="2600" dirty="0"/>
              <a:t>Использование общих ресурсов: Для интеграции компания может обратиться к официальным документациям и руководствам, предоставляемым Google по интеграции с Google Pay API.</a:t>
            </a:r>
          </a:p>
          <a:p>
            <a:endParaRPr lang="ru-RU" sz="2600" dirty="0"/>
          </a:p>
          <a:p>
            <a:r>
              <a:rPr lang="ru-RU" sz="2600" dirty="0"/>
              <a:t>Реализация системы: Подключение оплаты ТТС с помощью </a:t>
            </a:r>
          </a:p>
          <a:p>
            <a:r>
              <a:rPr lang="ru-RU" sz="2600" dirty="0"/>
              <a:t>телефона </a:t>
            </a: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A4489-7D47-AEAD-C9C3-E7EB8360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A3992-9B1D-CBD8-93F8-5A4750B2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572D1-FA67-437F-8237-243E8008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0" y="1772604"/>
            <a:ext cx="2306660" cy="14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2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351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anastasiyaperfushina@outlook.com</cp:lastModifiedBy>
  <cp:revision>19</cp:revision>
  <dcterms:created xsi:type="dcterms:W3CDTF">2023-02-03T10:10:53Z</dcterms:created>
  <dcterms:modified xsi:type="dcterms:W3CDTF">2024-03-26T08:16:34Z</dcterms:modified>
</cp:coreProperties>
</file>