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E5BE-89FD-4D52-B2DE-A28F6707DCBD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0860-F13B-4883-A537-449556AD368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38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E5BE-89FD-4D52-B2DE-A28F6707DCBD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0860-F13B-4883-A537-449556AD36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1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E5BE-89FD-4D52-B2DE-A28F6707DCBD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0860-F13B-4883-A537-449556AD36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9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E5BE-89FD-4D52-B2DE-A28F6707DCBD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0860-F13B-4883-A537-449556AD36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000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E5BE-89FD-4D52-B2DE-A28F6707DCBD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0860-F13B-4883-A537-449556AD368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25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E5BE-89FD-4D52-B2DE-A28F6707DCBD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0860-F13B-4883-A537-449556AD36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786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E5BE-89FD-4D52-B2DE-A28F6707DCBD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0860-F13B-4883-A537-449556AD36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45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E5BE-89FD-4D52-B2DE-A28F6707DCBD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0860-F13B-4883-A537-449556AD36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96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E5BE-89FD-4D52-B2DE-A28F6707DCBD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0860-F13B-4883-A537-449556AD36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C52E5BE-89FD-4D52-B2DE-A28F6707DCBD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480860-F13B-4883-A537-449556AD36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83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E5BE-89FD-4D52-B2DE-A28F6707DCBD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0860-F13B-4883-A537-449556AD36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16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C52E5BE-89FD-4D52-B2DE-A28F6707DCBD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3480860-F13B-4883-A537-449556AD368A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59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62E0DB-E654-4F30-89AF-6D0AB473BB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Подключение оплаты ТТС с помощью телефона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F34056-FE66-49AF-96CB-5776918EAE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7B2496-07F4-4D1C-A475-73B2B16F80AB}"/>
              </a:ext>
            </a:extLst>
          </p:cNvPr>
          <p:cNvSpPr txBox="1"/>
          <p:nvPr/>
        </p:nvSpPr>
        <p:spPr>
          <a:xfrm>
            <a:off x="8924925" y="5696168"/>
            <a:ext cx="369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Выполнили: Меньщикова А.И, Жуков Д.А, Первушина А.В</a:t>
            </a:r>
          </a:p>
        </p:txBody>
      </p:sp>
    </p:spTree>
    <p:extLst>
      <p:ext uri="{BB962C8B-B14F-4D97-AF65-F5344CB8AC3E}">
        <p14:creationId xmlns:p14="http://schemas.microsoft.com/office/powerpoint/2010/main" val="215485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58EACB-E563-45E2-B694-C008B021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1D8BFD-009C-49D6-83E1-ECEFEF6D7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наше время, телефоны становятся неотъемлемой частью жизни.</a:t>
            </a:r>
          </a:p>
          <a:p>
            <a:pPr marL="0" indent="0">
              <a:buNone/>
            </a:pPr>
            <a:r>
              <a:rPr lang="ru-RU" b="0" i="0" dirty="0">
                <a:effectLst/>
                <a:latin typeface="Inter-Variable"/>
              </a:rPr>
              <a:t>В свете быстрого развития мобильных технологий, многие люди предпочитают использовать мобильные устройства для управления своими финансами и проведения платежей</a:t>
            </a:r>
            <a:r>
              <a:rPr lang="ru-RU" b="0" i="0" dirty="0">
                <a:solidFill>
                  <a:srgbClr val="61646B"/>
                </a:solidFill>
                <a:effectLst/>
                <a:latin typeface="Inter-Variable"/>
              </a:rPr>
              <a:t>.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Потеря или забывание карты ТТС может привести к неудобству для пассажиров, особенно в ситуациях, когда требуется срочно воспользоваться общественным транспортом.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8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91D64B-7475-48B5-A903-BBE3E049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034D81-5C14-4363-8F52-C9E7F19B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Оплата через телефон может повысить эффективность системы оплаты ТТС, уменьшив время, затрачиваемое на покупку и использование билетов, что способствует лучшей организации процесса посадки пассажиров.</a:t>
            </a:r>
          </a:p>
          <a:p>
            <a:pPr marL="0" indent="0">
              <a:buNone/>
            </a:pPr>
            <a:r>
              <a:rPr lang="ru-RU" dirty="0"/>
              <a:t>Реализация оплаты через телефон может улучшить доступность системы оплаты для людей, у которых нет возможности или желания носить физическую карту с собой.</a:t>
            </a:r>
          </a:p>
          <a:p>
            <a:pPr marL="0" indent="0">
              <a:buNone/>
            </a:pPr>
            <a:r>
              <a:rPr lang="ru-RU" dirty="0"/>
              <a:t>Использование мобильных устройств для оплаты ТТС может способствовать сокращению использования бумажных билетов, что имеет положительное воздействие на окружающую среду и снижает расходы на производство бумажных билетов.</a:t>
            </a:r>
          </a:p>
        </p:txBody>
      </p:sp>
    </p:spTree>
    <p:extLst>
      <p:ext uri="{BB962C8B-B14F-4D97-AF65-F5344CB8AC3E}">
        <p14:creationId xmlns:p14="http://schemas.microsoft.com/office/powerpoint/2010/main" val="2123322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454F8-96E4-4794-9285-AE29124B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проекта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B198062-A3A5-4234-9CB2-4E8DABCF1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" y="1861343"/>
            <a:ext cx="9887819" cy="2137569"/>
          </a:xfrm>
        </p:spPr>
      </p:pic>
    </p:spTree>
    <p:extLst>
      <p:ext uri="{BB962C8B-B14F-4D97-AF65-F5344CB8AC3E}">
        <p14:creationId xmlns:p14="http://schemas.microsoft.com/office/powerpoint/2010/main" val="779918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034E6-60A3-401F-8EC7-3C62B329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схемы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907963-41D5-4CCE-AD29-F432D1F43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Интеграция с Google </a:t>
            </a:r>
            <a:r>
              <a:rPr lang="ru-RU" dirty="0" err="1"/>
              <a:t>Pay</a:t>
            </a:r>
            <a:r>
              <a:rPr lang="ru-RU" dirty="0"/>
              <a:t> API: Компании могут интегрировать Google </a:t>
            </a:r>
            <a:r>
              <a:rPr lang="ru-RU" dirty="0" err="1"/>
              <a:t>Pay</a:t>
            </a:r>
            <a:r>
              <a:rPr lang="ru-RU" dirty="0"/>
              <a:t> в свои приложения и веб-сайты с помощью Google </a:t>
            </a:r>
            <a:r>
              <a:rPr lang="ru-RU" dirty="0" err="1"/>
              <a:t>Pay</a:t>
            </a:r>
            <a:r>
              <a:rPr lang="ru-RU" dirty="0"/>
              <a:t> API, что позволит пользователям оплачивать товары и услуги через Google </a:t>
            </a:r>
            <a:r>
              <a:rPr lang="ru-RU" dirty="0" err="1"/>
              <a:t>Pay</a:t>
            </a:r>
            <a:r>
              <a:rPr lang="ru-RU" dirty="0"/>
              <a:t>.</a:t>
            </a:r>
          </a:p>
          <a:p>
            <a:r>
              <a:rPr lang="ru-RU" dirty="0"/>
              <a:t>Соблюдение рекомендаций по UX: При интеграции с Google </a:t>
            </a:r>
            <a:r>
              <a:rPr lang="ru-RU" dirty="0" err="1"/>
              <a:t>Pay</a:t>
            </a:r>
            <a:r>
              <a:rPr lang="ru-RU" dirty="0"/>
              <a:t> API компании должны учитывать рекомендации по улучшению пользовательского опыта, включая размещение Google </a:t>
            </a:r>
            <a:r>
              <a:rPr lang="ru-RU" dirty="0" err="1"/>
              <a:t>Pay</a:t>
            </a:r>
            <a:r>
              <a:rPr lang="ru-RU" dirty="0"/>
              <a:t> на страницах товаров и на странице оформления заказа.</a:t>
            </a:r>
          </a:p>
          <a:p>
            <a:r>
              <a:rPr lang="ru-RU" dirty="0"/>
              <a:t>Использование общих ресурсов: Для интеграции компании могут обратиться к официальным документациям и руководствам, предоставляемым Google по интеграции с Google </a:t>
            </a:r>
            <a:r>
              <a:rPr lang="ru-RU" dirty="0" err="1"/>
              <a:t>Pay</a:t>
            </a:r>
            <a:r>
              <a:rPr lang="ru-RU" dirty="0"/>
              <a:t> API.</a:t>
            </a:r>
          </a:p>
          <a:p>
            <a:r>
              <a:rPr lang="ru-RU" dirty="0"/>
              <a:t>Реализация системы: Подключение оплаты ТТС с помощью телефона </a:t>
            </a:r>
          </a:p>
        </p:txBody>
      </p:sp>
    </p:spTree>
    <p:extLst>
      <p:ext uri="{BB962C8B-B14F-4D97-AF65-F5344CB8AC3E}">
        <p14:creationId xmlns:p14="http://schemas.microsoft.com/office/powerpoint/2010/main" val="372067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9286DF-4B4C-4ED3-9CCC-F120C979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E1572A-C19D-4CC9-8EA2-A7CA121F6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Удобство: Бесконтактная оплата через телефон делает процесс оплаты проезда более удобным и быстрым, так как позволяет использовать смартфон вместо физической карты.</a:t>
            </a:r>
          </a:p>
          <a:p>
            <a:r>
              <a:rPr lang="ru-RU" dirty="0"/>
              <a:t>Интеграция: Привязка транспортной карты к мобильной оплате может интегрироваться с другими видами оплаты, такими как мобильные кошельки, что делает ее более удобной и универсальной.</a:t>
            </a:r>
          </a:p>
          <a:p>
            <a:r>
              <a:rPr lang="ru-RU" dirty="0"/>
              <a:t>Безопасность: В случае утери физической карты, привязанной к мобильной оплате, пользователь может быстро заблокировать ее через мобильное приложение, что обеспечивает дополнительный уровень безопасности.</a:t>
            </a:r>
          </a:p>
        </p:txBody>
      </p:sp>
    </p:spTree>
    <p:extLst>
      <p:ext uri="{BB962C8B-B14F-4D97-AF65-F5344CB8AC3E}">
        <p14:creationId xmlns:p14="http://schemas.microsoft.com/office/powerpoint/2010/main" val="3284750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F2F51-62FF-4B86-ABD6-83323FE4B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Минусы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88918C-E91D-4C31-846B-04DB9CBFF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Технические проблемы: Наличие неисправности в устройстве,  отсутствие сигнала связи(интернета), сбой в приложении или сбой на сайте ТТС</a:t>
            </a:r>
          </a:p>
          <a:p>
            <a:r>
              <a:rPr lang="ru-RU" dirty="0"/>
              <a:t>Ограничения совместимости: Не все телефоны поддерживают бесконтактную оплату</a:t>
            </a:r>
          </a:p>
        </p:txBody>
      </p:sp>
    </p:spTree>
    <p:extLst>
      <p:ext uri="{BB962C8B-B14F-4D97-AF65-F5344CB8AC3E}">
        <p14:creationId xmlns:p14="http://schemas.microsoft.com/office/powerpoint/2010/main" val="1179441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363B1A-43D8-4912-B737-62200C685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AC64D5-3183-4E03-91FF-C11A65574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544116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109</TotalTime>
  <Words>374</Words>
  <Application>Microsoft Office PowerPoint</Application>
  <PresentationFormat>Широкоэкранный</PresentationFormat>
  <Paragraphs>23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Inter-Variable</vt:lpstr>
      <vt:lpstr>Ретро</vt:lpstr>
      <vt:lpstr>Подключение оплаты ТТС с помощью телефона</vt:lpstr>
      <vt:lpstr>Проблема</vt:lpstr>
      <vt:lpstr>Решение</vt:lpstr>
      <vt:lpstr>Схема проекта</vt:lpstr>
      <vt:lpstr>Описание схемы</vt:lpstr>
      <vt:lpstr>Плюсы </vt:lpstr>
      <vt:lpstr>Минусы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Подключение оплаты ТТС с помощью телефона</dc:title>
  <dc:creator>Настя М</dc:creator>
  <cp:lastModifiedBy>Настя М</cp:lastModifiedBy>
  <cp:revision>20</cp:revision>
  <dcterms:created xsi:type="dcterms:W3CDTF">2024-03-18T08:38:04Z</dcterms:created>
  <dcterms:modified xsi:type="dcterms:W3CDTF">2024-03-18T10:27:09Z</dcterms:modified>
</cp:coreProperties>
</file>