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837"/>
    <a:srgbClr val="93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339A7-530A-4374-82B3-958D5832E09F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755E1-9F14-48AD-A918-584F0CDBA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2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755E1-9F14-48AD-A918-584F0CDBA84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7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434A7-C153-A09F-1677-2CE9CF91A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381" y="245541"/>
            <a:ext cx="6881091" cy="2387600"/>
          </a:xfrm>
        </p:spPr>
        <p:txBody>
          <a:bodyPr anchor="b">
            <a:normAutofit/>
          </a:bodyPr>
          <a:lstStyle>
            <a:lvl1pPr algn="l">
              <a:defRPr sz="66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DDF479-710D-6EA7-32CA-52D05C48E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5381" y="2692960"/>
            <a:ext cx="5303982" cy="1201190"/>
          </a:xfrm>
        </p:spPr>
        <p:txBody>
          <a:bodyPr/>
          <a:lstStyle>
            <a:lvl1pPr marL="0" indent="0" algn="l">
              <a:buNone/>
              <a:defRPr sz="24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05C85-1953-65B7-EB09-BC830309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03/18/2024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E6A84-6C92-C3F1-2284-664EB8F2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A2279F-0647-0B06-5D6D-24FF2699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7432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60332-CDA1-D703-785D-DC33DAC1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108723-C5C0-EEDC-0E28-8F6ED028E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517FC-32BD-8588-D105-511631F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03/18/2024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781238-B1E5-8FCC-0D86-410BC4C0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22483-0288-A125-D629-BC678A6E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68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205FFC-7966-9967-35A6-CB353D46F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78243A-3F91-9542-6394-F9240600A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4732C-8151-5822-7B73-8971686F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03/18/2024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8B0AA-E7FC-4D36-DAE2-1961F9D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252FF9-4BA8-17FD-B7B9-C6079D7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873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3F59FA-4008-B69F-DDDD-D0E7BE776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46904-7DE4-9E78-7DC2-2D51390A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1305"/>
            <a:ext cx="10515600" cy="69666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8CB41-F5A5-3CCE-C53C-2180C564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577BE-2AF2-7B57-534F-F20F7682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03/18/2024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5BAD4F-94F6-E737-7ABD-9AD6F05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F009FE-9889-715F-A803-A9C5368E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852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5709-6383-B7CD-3A33-F58CD6E5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C90C9-1DC0-66F2-FD7C-C8DB292F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EB024-922C-B059-44E8-5A2D7C8D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03/18/2024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934F8-FFFF-75B1-1219-29E392E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F5315-6CD0-5DA4-5148-317D4253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25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2FAE-C513-5319-ECEC-CB179650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A89E7-4BDA-C2C8-2969-B1FD65E0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0B327-96D3-1FF9-F844-E0BFEBF3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F3775E-2D90-D078-76E2-6D1B4FD0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03/18/2024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8E521B-3362-55CF-78E1-C7FD92C8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F10235-BB5F-359F-7461-6B90339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90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1C5D-F545-D967-21BC-55B6395C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BA279E-5190-0946-AE0A-788F954A1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A6117-7357-DD14-8D62-90D63E0C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CF4096-AA0F-B693-67D0-FD015B57A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7C4E12-147A-443B-AAA5-ADB89B995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4D3A39-040F-7ED2-CA96-53E3F129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03/18/2024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CF1ABE-F23D-68C1-6E1A-EEF695EA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A72639-E629-894F-50EC-2B6C2DD5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02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81C7C-441B-8C99-B2EC-587B053A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8102F1-4E55-347D-458F-78EA33E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03/18/2024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836F6-B9F8-75BE-E0F3-9C28A3C0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7550AB-853E-A09D-0118-254557AE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583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D35FFF-CAAB-D329-00EE-ACB860B9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03/18/2024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0D1AA8-6CA9-8211-F114-9108B12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8331DB-8EB7-9577-2ABE-D484B377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275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B9513-0AA5-B151-D3A7-AC566D4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F92CB-7AF8-F391-CB97-25238A42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F566E-9D7B-4BB5-694E-C992CFF2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3FF36-CF8D-D492-827B-F9411FAC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03/18/2024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8B6CC0-4F27-E286-415E-559FEC59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EC2092-4FBC-DF8C-541C-32428BC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131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E9E-F0D2-5533-F43D-B3DC06D1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CA1E23-9385-3720-AE59-C1EFF5115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A51C3-55FD-79F0-6A3B-B56E80BC6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8173B-F854-92F6-9795-D99370E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03/18/2024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E3FFAC-7A17-6429-8FF7-760E99F6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2E3B29-59C7-32C4-5620-F6DAF9B1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733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A2B4AF-93C9-5C1B-B111-89D35581A7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7C513-DB12-FC87-53C9-2871E527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1DB43-7EAC-FF79-13D1-82D432EC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00EED-13FF-A1AD-6021-2A8A5880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C1F1-26C4-4172-9B9C-25E3323FD759}" type="datetimeFigureOut">
              <a:rPr lang="ru-UA" smtClean="0"/>
              <a:t>03/18/2024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17008-CBA2-65CF-4674-C52EB8972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CC673-9FDE-C067-CC50-51189B368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24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2564B-6035-AB02-5B0E-A8839F84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772" y="133514"/>
            <a:ext cx="6881091" cy="2387600"/>
          </a:xfrm>
        </p:spPr>
        <p:txBody>
          <a:bodyPr>
            <a:noAutofit/>
          </a:bodyPr>
          <a:lstStyle/>
          <a:p>
            <a:r>
              <a:rPr lang="ru-RU" sz="5400" dirty="0"/>
              <a:t>Подключение оплаты ТТС с помощью телефона</a:t>
            </a:r>
            <a:endParaRPr lang="ru-UA" sz="54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C6FF29-5A98-E6EF-BDAC-A015374F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8277" y="2521114"/>
            <a:ext cx="5303982" cy="1201190"/>
          </a:xfrm>
        </p:spPr>
        <p:txBody>
          <a:bodyPr/>
          <a:lstStyle/>
          <a:p>
            <a:r>
              <a:rPr lang="ru-RU" dirty="0"/>
              <a:t>Выполнили: Меньщикова А.И, Жуков Д.А, Первушина А.В</a:t>
            </a:r>
          </a:p>
        </p:txBody>
      </p:sp>
    </p:spTree>
    <p:extLst>
      <p:ext uri="{BB962C8B-B14F-4D97-AF65-F5344CB8AC3E}">
        <p14:creationId xmlns:p14="http://schemas.microsoft.com/office/powerpoint/2010/main" val="11667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endParaRPr lang="ru-UA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16CB838-4FF4-96F0-8CC7-CC74CF65F4C2}"/>
              </a:ext>
            </a:extLst>
          </p:cNvPr>
          <p:cNvSpPr txBox="1">
            <a:spLocks/>
          </p:cNvSpPr>
          <p:nvPr/>
        </p:nvSpPr>
        <p:spPr>
          <a:xfrm>
            <a:off x="1286655" y="3236497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ru-RU" sz="3200" dirty="0"/>
              <a:t>В наше время, телефоны становятся неотъемлемой частью жизни.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b="0" i="0" dirty="0">
                <a:effectLst/>
              </a:rPr>
              <a:t>В свете быстрого развития мобильных технологий, многие люди предпочитают использовать мобильные устройства для управления своими финансами и проведения платежей</a:t>
            </a:r>
            <a:r>
              <a:rPr lang="ru-RU" sz="3200" b="0" i="0" dirty="0">
                <a:solidFill>
                  <a:srgbClr val="61646B"/>
                </a:solidFill>
                <a:effectLst/>
              </a:rPr>
              <a:t>.</a:t>
            </a:r>
            <a:r>
              <a:rPr lang="ru-RU" sz="3200" dirty="0"/>
              <a:t> 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Потеря или забывание карты ТТС может привести к неудобству для пассажиров, особенно в ситуациях, когда требуется срочно воспользоваться общественным транспортом. </a:t>
            </a:r>
          </a:p>
        </p:txBody>
      </p:sp>
    </p:spTree>
    <p:extLst>
      <p:ext uri="{BB962C8B-B14F-4D97-AF65-F5344CB8AC3E}">
        <p14:creationId xmlns:p14="http://schemas.microsoft.com/office/powerpoint/2010/main" val="1660460808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14F3E-3E80-DF23-7CB5-D70F1E3C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A2B9659-EF41-0118-0D5E-C7553BC5BF7B}"/>
              </a:ext>
            </a:extLst>
          </p:cNvPr>
          <p:cNvSpPr txBox="1">
            <a:spLocks/>
          </p:cNvSpPr>
          <p:nvPr/>
        </p:nvSpPr>
        <p:spPr>
          <a:xfrm>
            <a:off x="1346616" y="3429000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ru-RU" sz="2800" dirty="0"/>
              <a:t>Оплата через телефон может повысить эффективность системы оплаты ТТС, уменьшив время, затрачиваемое на покупку и использование билетов, что способствует лучшей организации процесса посадки пассажиров.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Реализация оплаты через телефон может улучшить доступность системы оплаты для людей, у которых нет возможности или желания носить физическую карту с собой.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Использование мобильных устройств для оплаты ТТС может способствовать сокращению использования бумажных билетов, что имеет положительное воздействие на окружающую среду и снижает расходы на производство бумажных билетов.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8184322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B875F-7E78-A0FA-AAD6-CA9E3A9D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проекта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B198062-A3A5-4234-9CB2-4E8DABCF162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48" y="2360215"/>
            <a:ext cx="9887819" cy="213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6488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CE4CE-2F5F-3F37-2305-2794C151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схемы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EAD98AB-0CE9-C8BB-2349-8C6FEFA488A0}"/>
              </a:ext>
            </a:extLst>
          </p:cNvPr>
          <p:cNvSpPr txBox="1">
            <a:spLocks/>
          </p:cNvSpPr>
          <p:nvPr/>
        </p:nvSpPr>
        <p:spPr>
          <a:xfrm>
            <a:off x="1421567" y="3563912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/>
              <a:t>Интеграция с Google Pay API: Компании могут интегрировать Google Pay в свои приложения и веб-сайты с помощью Google Pay API, что позволит пользователям оплачивать товары и услуги через Google Pay.</a:t>
            </a:r>
          </a:p>
          <a:p>
            <a:endParaRPr lang="ru-RU" sz="2600" dirty="0"/>
          </a:p>
          <a:p>
            <a:r>
              <a:rPr lang="ru-RU" sz="2600" dirty="0"/>
              <a:t>Соблюдение рекомендаций по UX: При интеграции с Google Pay API компании должны учитывать рекомендации по улучшению пользовательского опыта, включая размещение Google Pay на страницах товаров и на странице оформления заказа.</a:t>
            </a:r>
          </a:p>
          <a:p>
            <a:endParaRPr lang="ru-RU" sz="2600" dirty="0"/>
          </a:p>
          <a:p>
            <a:r>
              <a:rPr lang="ru-RU" sz="2600" dirty="0"/>
              <a:t>Использование общих ресурсов: Для интеграции компании могут обратиться к официальным документациям и руководствам, предоставляемым Google по интеграции с Google Pay API.</a:t>
            </a:r>
          </a:p>
          <a:p>
            <a:endParaRPr lang="ru-RU" sz="2600" dirty="0"/>
          </a:p>
          <a:p>
            <a:r>
              <a:rPr lang="ru-RU" sz="2600" dirty="0"/>
              <a:t>Реализация системы: Подключение оплаты ТТС с помощью </a:t>
            </a:r>
          </a:p>
          <a:p>
            <a:r>
              <a:rPr lang="ru-RU" sz="2600" dirty="0"/>
              <a:t>телефона </a:t>
            </a:r>
          </a:p>
          <a:p>
            <a:pPr marL="0" indent="0">
              <a:buNone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76239948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8E799-F286-7653-D623-A5C59E71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4DC924-6DB5-E953-2231-CED7686BFC6C}"/>
              </a:ext>
            </a:extLst>
          </p:cNvPr>
          <p:cNvSpPr txBox="1">
            <a:spLocks/>
          </p:cNvSpPr>
          <p:nvPr/>
        </p:nvSpPr>
        <p:spPr>
          <a:xfrm>
            <a:off x="1361606" y="3324069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/>
              <a:t>Удобство: Бесконтактная оплата через телефон делает процесс оплаты проезда более удобным и быстрым, так как позволяет использовать смартфон вместо физической карты.</a:t>
            </a:r>
          </a:p>
          <a:p>
            <a:endParaRPr lang="ru-RU" sz="2700" dirty="0"/>
          </a:p>
          <a:p>
            <a:r>
              <a:rPr lang="ru-RU" sz="2700" dirty="0"/>
              <a:t>Интеграция: Привязка транспортной карты к мобильной оплате может интегрироваться с другими видами оплаты, такими как мобильные кошельки, что делает ее более удобной и универсальной.</a:t>
            </a:r>
          </a:p>
          <a:p>
            <a:endParaRPr lang="ru-RU" sz="2700" dirty="0"/>
          </a:p>
          <a:p>
            <a:r>
              <a:rPr lang="ru-RU" sz="2700" dirty="0"/>
              <a:t>Безопасность: В случае утери физической карты, привязанной к мобильной оплате, пользователь может быстро заблокировать ее через мобильное приложение, что обеспечивает дополнительный уровень безопасности.</a:t>
            </a:r>
          </a:p>
          <a:p>
            <a:pPr marL="0" indent="0">
              <a:buNone/>
            </a:pP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394722623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7715D-1B2C-5BAB-729C-F9A84B22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24A43BA-5258-184D-D333-DFA30E29ABB7}"/>
              </a:ext>
            </a:extLst>
          </p:cNvPr>
          <p:cNvSpPr txBox="1">
            <a:spLocks/>
          </p:cNvSpPr>
          <p:nvPr/>
        </p:nvSpPr>
        <p:spPr>
          <a:xfrm>
            <a:off x="1271665" y="2439649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Технические проблемы: Наличие неисправности в устройстве,  отсутствие сигнала связи(интернета), сбой в приложении или сбой на сайте ТТС</a:t>
            </a:r>
          </a:p>
          <a:p>
            <a:endParaRPr lang="ru-RU" sz="2800" dirty="0"/>
          </a:p>
          <a:p>
            <a:r>
              <a:rPr lang="ru-RU" sz="2800" dirty="0"/>
              <a:t>Ограничения совместимости: Не все телефоны поддерживают бесконтактную оплату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5387691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DA4489-7D47-AEAD-C9C3-E7EB83604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31204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CA3992-9B1D-CBD8-93F8-5A4750B21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6" y="0"/>
            <a:ext cx="3169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6093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375</Words>
  <Application>Microsoft Office PowerPoint</Application>
  <PresentationFormat>Широкоэкранный</PresentationFormat>
  <Paragraphs>35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Подключение оплаты ТТС с помощью телефона</vt:lpstr>
      <vt:lpstr>Проблема</vt:lpstr>
      <vt:lpstr>Решение</vt:lpstr>
      <vt:lpstr>Схема проекта</vt:lpstr>
      <vt:lpstr>Описание схемы</vt:lpstr>
      <vt:lpstr>Плюсы</vt:lpstr>
      <vt:lpstr>Минусы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Дмитрий Жуков</cp:lastModifiedBy>
  <cp:revision>12</cp:revision>
  <dcterms:created xsi:type="dcterms:W3CDTF">2023-02-03T10:10:53Z</dcterms:created>
  <dcterms:modified xsi:type="dcterms:W3CDTF">2024-03-18T10:56:32Z</dcterms:modified>
</cp:coreProperties>
</file>