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75" d="100"/>
          <a:sy n="75" d="100"/>
        </p:scale>
        <p:origin x="3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8428-EA4A-40BD-BCD3-926CCB89E42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AFB-7A0F-439C-AEFA-C2F04E0F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6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8428-EA4A-40BD-BCD3-926CCB89E42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AFB-7A0F-439C-AEFA-C2F04E0F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7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8428-EA4A-40BD-BCD3-926CCB89E42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AFB-7A0F-439C-AEFA-C2F04E0F459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6112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8428-EA4A-40BD-BCD3-926CCB89E42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AFB-7A0F-439C-AEFA-C2F04E0F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9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8428-EA4A-40BD-BCD3-926CCB89E42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AFB-7A0F-439C-AEFA-C2F04E0F45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8395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8428-EA4A-40BD-BCD3-926CCB89E42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AFB-7A0F-439C-AEFA-C2F04E0F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2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8428-EA4A-40BD-BCD3-926CCB89E42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AFB-7A0F-439C-AEFA-C2F04E0F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7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8428-EA4A-40BD-BCD3-926CCB89E42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AFB-7A0F-439C-AEFA-C2F04E0F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5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8428-EA4A-40BD-BCD3-926CCB89E42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AFB-7A0F-439C-AEFA-C2F04E0F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9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8428-EA4A-40BD-BCD3-926CCB89E42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AFB-7A0F-439C-AEFA-C2F04E0F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4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8428-EA4A-40BD-BCD3-926CCB89E42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AFB-7A0F-439C-AEFA-C2F04E0F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6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8428-EA4A-40BD-BCD3-926CCB89E42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AFB-7A0F-439C-AEFA-C2F04E0F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4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8428-EA4A-40BD-BCD3-926CCB89E42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AFB-7A0F-439C-AEFA-C2F04E0F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2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8428-EA4A-40BD-BCD3-926CCB89E42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AFB-7A0F-439C-AEFA-C2F04E0F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0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8428-EA4A-40BD-BCD3-926CCB89E42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AFB-7A0F-439C-AEFA-C2F04E0F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1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8428-EA4A-40BD-BCD3-926CCB89E42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9AFB-7A0F-439C-AEFA-C2F04E0F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3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8428-EA4A-40BD-BCD3-926CCB89E427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609AFB-7A0F-439C-AEFA-C2F04E0F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4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289394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ID" dirty="0" err="1" smtClean="0"/>
              <a:t>Sistem</a:t>
            </a:r>
            <a:r>
              <a:rPr lang="en-ID" dirty="0" smtClean="0"/>
              <a:t> </a:t>
            </a:r>
            <a:r>
              <a:rPr lang="en-ID" dirty="0" err="1" smtClean="0"/>
              <a:t>Informasi</a:t>
            </a:r>
            <a:r>
              <a:rPr lang="en-ID" dirty="0" smtClean="0"/>
              <a:t> </a:t>
            </a:r>
            <a:r>
              <a:rPr lang="en-ID" dirty="0" err="1" smtClean="0"/>
              <a:t>Pengolahan</a:t>
            </a:r>
            <a:r>
              <a:rPr lang="en-ID" dirty="0" smtClean="0"/>
              <a:t> Data </a:t>
            </a:r>
            <a:r>
              <a:rPr lang="en-ID" dirty="0" err="1" smtClean="0"/>
              <a:t>Nasabah</a:t>
            </a:r>
            <a:r>
              <a:rPr lang="en-ID" dirty="0" smtClean="0"/>
              <a:t> Bank </a:t>
            </a:r>
            <a:r>
              <a:rPr lang="en-ID" dirty="0" err="1" smtClean="0"/>
              <a:t>Sampah</a:t>
            </a:r>
            <a:r>
              <a:rPr lang="en-ID" smtClean="0"/>
              <a:t> Berbasis</a:t>
            </a:r>
            <a:r>
              <a:rPr lang="en-ID" dirty="0" smtClean="0"/>
              <a:t>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500" y="445742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D" sz="2400" dirty="0" smtClean="0"/>
              <a:t>Nama </a:t>
            </a:r>
            <a:r>
              <a:rPr lang="en-ID" sz="2400" dirty="0" err="1" smtClean="0"/>
              <a:t>Mahasiswa</a:t>
            </a:r>
            <a:r>
              <a:rPr lang="en-ID" sz="2400" dirty="0"/>
              <a:t>	</a:t>
            </a:r>
            <a:r>
              <a:rPr lang="en-ID" sz="2400" dirty="0" smtClean="0"/>
              <a:t>	: </a:t>
            </a:r>
            <a:r>
              <a:rPr lang="en-ID" sz="2400" dirty="0" err="1" smtClean="0"/>
              <a:t>Bagas</a:t>
            </a:r>
            <a:r>
              <a:rPr lang="en-ID" sz="2400" dirty="0" smtClean="0"/>
              <a:t> </a:t>
            </a:r>
            <a:r>
              <a:rPr lang="en-ID" sz="2400" dirty="0" err="1" smtClean="0"/>
              <a:t>Kurniawan</a:t>
            </a:r>
            <a:endParaRPr lang="en-ID" sz="2400" dirty="0" smtClean="0"/>
          </a:p>
          <a:p>
            <a:pPr algn="l"/>
            <a:r>
              <a:rPr lang="en-ID" sz="2400" dirty="0" err="1" smtClean="0"/>
              <a:t>Dosen</a:t>
            </a:r>
            <a:r>
              <a:rPr lang="en-ID" sz="2400" dirty="0" smtClean="0"/>
              <a:t> </a:t>
            </a:r>
            <a:r>
              <a:rPr lang="en-ID" sz="2400" dirty="0" err="1" smtClean="0"/>
              <a:t>Pembimbing</a:t>
            </a:r>
            <a:r>
              <a:rPr lang="en-ID" sz="2400" dirty="0"/>
              <a:t>	</a:t>
            </a:r>
            <a:r>
              <a:rPr lang="en-ID" sz="2400" dirty="0" smtClean="0"/>
              <a:t>	: </a:t>
            </a:r>
            <a:r>
              <a:rPr lang="en-ID" sz="2400" dirty="0" err="1"/>
              <a:t>Agung</a:t>
            </a:r>
            <a:r>
              <a:rPr lang="en-ID" sz="2400" dirty="0"/>
              <a:t> </a:t>
            </a:r>
            <a:r>
              <a:rPr lang="en-ID" sz="2400" dirty="0" err="1"/>
              <a:t>Perdananto</a:t>
            </a:r>
            <a:r>
              <a:rPr lang="en-ID" sz="2400" dirty="0"/>
              <a:t>,</a:t>
            </a:r>
            <a:r>
              <a:rPr lang="id-ID" sz="2400" dirty="0"/>
              <a:t> S.kom</a:t>
            </a:r>
            <a:r>
              <a:rPr lang="en-ID" sz="2400" dirty="0"/>
              <a:t>.</a:t>
            </a:r>
            <a:r>
              <a:rPr lang="id-ID" sz="2400" dirty="0"/>
              <a:t>, M.Kom.</a:t>
            </a:r>
            <a:r>
              <a:rPr lang="id-ID" sz="2400" u="sng" dirty="0"/>
              <a:t/>
            </a:r>
            <a:br>
              <a:rPr lang="id-ID" sz="2400" u="sng" dirty="0"/>
            </a:b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700" y="289394"/>
            <a:ext cx="2009489" cy="18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80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452" y="281491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D" sz="6600" dirty="0" smtClean="0"/>
              <a:t>TERIMA KASIH</a:t>
            </a:r>
            <a:endParaRPr lang="en-US" sz="6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700" y="289394"/>
            <a:ext cx="2009489" cy="18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02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28600"/>
            <a:ext cx="6788150" cy="942975"/>
          </a:xfrm>
        </p:spPr>
        <p:txBody>
          <a:bodyPr>
            <a:normAutofit/>
          </a:bodyPr>
          <a:lstStyle/>
          <a:p>
            <a:r>
              <a:rPr lang="en-ID" sz="5000" dirty="0" err="1" smtClean="0"/>
              <a:t>Apa</a:t>
            </a:r>
            <a:r>
              <a:rPr lang="en-ID" sz="5000" dirty="0" smtClean="0"/>
              <a:t> </a:t>
            </a:r>
            <a:r>
              <a:rPr lang="en-ID" sz="5000" dirty="0" err="1" smtClean="0"/>
              <a:t>itu</a:t>
            </a:r>
            <a:r>
              <a:rPr lang="en-ID" sz="5000" dirty="0" smtClean="0"/>
              <a:t> Bank </a:t>
            </a:r>
            <a:r>
              <a:rPr lang="en-ID" sz="5000" dirty="0" err="1" smtClean="0"/>
              <a:t>Sampah</a:t>
            </a:r>
            <a:r>
              <a:rPr lang="en-ID" sz="5000" dirty="0" smtClean="0"/>
              <a:t>?</a:t>
            </a:r>
            <a:endParaRPr lang="en-US" sz="5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76250" y="5146339"/>
            <a:ext cx="8667750" cy="2117164"/>
          </a:xfrm>
        </p:spPr>
        <p:txBody>
          <a:bodyPr>
            <a:normAutofit/>
          </a:bodyPr>
          <a:lstStyle/>
          <a:p>
            <a:r>
              <a:rPr lang="en-ID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Bank </a:t>
            </a:r>
            <a:r>
              <a:rPr lang="en-ID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Sampah</a:t>
            </a:r>
            <a:r>
              <a:rPr lang="en-ID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merupakan</a:t>
            </a:r>
            <a:r>
              <a:rPr lang="en-ID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konsep</a:t>
            </a:r>
            <a:r>
              <a:rPr lang="en-ID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pengumpulan</a:t>
            </a:r>
            <a:r>
              <a:rPr lang="en-ID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sampah</a:t>
            </a:r>
            <a:r>
              <a:rPr lang="en-ID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non-organic yang </a:t>
            </a:r>
            <a:r>
              <a:rPr lang="en-ID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dipilah</a:t>
            </a:r>
            <a:r>
              <a:rPr lang="en-ID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serta</a:t>
            </a:r>
            <a:r>
              <a:rPr lang="en-ID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memiliki</a:t>
            </a:r>
            <a:r>
              <a:rPr lang="en-ID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manajemen</a:t>
            </a:r>
            <a:r>
              <a:rPr lang="en-ID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layaknya</a:t>
            </a:r>
            <a:r>
              <a:rPr lang="en-ID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perbankan</a:t>
            </a:r>
            <a:r>
              <a:rPr lang="en-ID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tapi</a:t>
            </a:r>
            <a:r>
              <a:rPr lang="en-ID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yang </a:t>
            </a:r>
            <a:r>
              <a:rPr lang="en-ID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ditabung</a:t>
            </a:r>
            <a:r>
              <a:rPr lang="en-ID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bukan</a:t>
            </a:r>
            <a:r>
              <a:rPr lang="en-ID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uang</a:t>
            </a:r>
            <a:r>
              <a:rPr lang="en-ID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melainkan</a:t>
            </a:r>
            <a:r>
              <a:rPr lang="en-ID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D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sampah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87" y="1368089"/>
            <a:ext cx="6219825" cy="3486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700" y="289394"/>
            <a:ext cx="2009489" cy="18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81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34" y="1385095"/>
            <a:ext cx="3996266" cy="1028700"/>
          </a:xfrm>
        </p:spPr>
        <p:txBody>
          <a:bodyPr>
            <a:normAutofit/>
          </a:bodyPr>
          <a:lstStyle/>
          <a:p>
            <a:r>
              <a:rPr lang="en-ID" sz="2400" dirty="0" err="1" smtClean="0"/>
              <a:t>Permasalahan</a:t>
            </a:r>
            <a:r>
              <a:rPr lang="en-ID" sz="2400" dirty="0" smtClean="0"/>
              <a:t> yang </a:t>
            </a:r>
            <a:r>
              <a:rPr lang="en-ID" sz="2400" dirty="0" err="1" smtClean="0"/>
              <a:t>terjadi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022524"/>
          </a:xfrm>
        </p:spPr>
        <p:txBody>
          <a:bodyPr>
            <a:noAutofit/>
          </a:bodyPr>
          <a:lstStyle/>
          <a:p>
            <a:pPr lvl="0"/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tabungan</a:t>
            </a:r>
            <a:r>
              <a:rPr lang="en-US" dirty="0"/>
              <a:t> </a:t>
            </a:r>
            <a:r>
              <a:rPr lang="en-US" dirty="0" err="1"/>
              <a:t>sampah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bank </a:t>
            </a:r>
            <a:r>
              <a:rPr lang="en-US" dirty="0" err="1"/>
              <a:t>sampah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Admin bank </a:t>
            </a:r>
            <a:r>
              <a:rPr lang="en-US" dirty="0" err="1"/>
              <a:t>sampah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data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yang </a:t>
            </a:r>
            <a:r>
              <a:rPr lang="en-US" dirty="0" err="1"/>
              <a:t>masih</a:t>
            </a:r>
            <a:r>
              <a:rPr lang="en-US" dirty="0"/>
              <a:t> manual.</a:t>
            </a:r>
          </a:p>
          <a:p>
            <a:pPr lvl="0"/>
            <a:r>
              <a:rPr lang="en-US" dirty="0"/>
              <a:t>Admin bank </a:t>
            </a:r>
            <a:r>
              <a:rPr lang="en-US" dirty="0" err="1"/>
              <a:t>sampah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98154" y="1438521"/>
            <a:ext cx="3767666" cy="722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400" dirty="0" smtClean="0"/>
              <a:t>Cara </a:t>
            </a:r>
            <a:r>
              <a:rPr lang="en-ID" sz="2400" dirty="0" err="1" smtClean="0"/>
              <a:t>mengatasi</a:t>
            </a:r>
            <a:endParaRPr lang="en-US" sz="2400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system bank </a:t>
            </a:r>
            <a:r>
              <a:rPr lang="en-US" dirty="0" err="1"/>
              <a:t>sampah</a:t>
            </a:r>
            <a:r>
              <a:rPr lang="en-US" dirty="0"/>
              <a:t> agar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tabungan</a:t>
            </a:r>
            <a:r>
              <a:rPr lang="en-US" dirty="0"/>
              <a:t> </a:t>
            </a:r>
            <a:r>
              <a:rPr lang="en-US" dirty="0" err="1"/>
              <a:t>sampah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admin bank </a:t>
            </a:r>
            <a:r>
              <a:rPr lang="en-US" dirty="0" err="1"/>
              <a:t>sampah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data </a:t>
            </a:r>
            <a:r>
              <a:rPr lang="en-US" dirty="0" err="1"/>
              <a:t>nasabah</a:t>
            </a:r>
            <a:r>
              <a:rPr lang="en-US" dirty="0"/>
              <a:t> di bank </a:t>
            </a:r>
            <a:r>
              <a:rPr lang="en-US" dirty="0" err="1"/>
              <a:t>sampah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admin bank </a:t>
            </a:r>
            <a:r>
              <a:rPr lang="en-US" dirty="0" err="1"/>
              <a:t>sampah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700" y="289394"/>
            <a:ext cx="2009489" cy="18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4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4" y="177800"/>
            <a:ext cx="5037666" cy="863600"/>
          </a:xfrm>
        </p:spPr>
        <p:txBody>
          <a:bodyPr/>
          <a:lstStyle/>
          <a:p>
            <a:r>
              <a:rPr lang="en-ID" dirty="0" err="1" smtClean="0"/>
              <a:t>Analisa</a:t>
            </a:r>
            <a:r>
              <a:rPr lang="en-ID" dirty="0" smtClean="0"/>
              <a:t> system </a:t>
            </a:r>
            <a:r>
              <a:rPr lang="en-ID" dirty="0" err="1" smtClean="0"/>
              <a:t>berjalan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500" y="914400"/>
            <a:ext cx="7861300" cy="56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700" y="289394"/>
            <a:ext cx="2009489" cy="18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5676900" cy="1133475"/>
          </a:xfrm>
        </p:spPr>
        <p:txBody>
          <a:bodyPr/>
          <a:lstStyle/>
          <a:p>
            <a:r>
              <a:rPr lang="en-ID" dirty="0" err="1" smtClean="0"/>
              <a:t>Analisa</a:t>
            </a:r>
            <a:r>
              <a:rPr lang="en-ID" dirty="0" smtClean="0"/>
              <a:t> system </a:t>
            </a:r>
            <a:r>
              <a:rPr lang="en-ID" dirty="0" err="1" smtClean="0"/>
              <a:t>usulan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30288"/>
            <a:ext cx="7543800" cy="467201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5590381"/>
            <a:ext cx="7543800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1800" i="1" dirty="0" err="1" smtClean="0"/>
              <a:t>Usecase</a:t>
            </a:r>
            <a:r>
              <a:rPr lang="en-ID" sz="1800" i="1" dirty="0" smtClean="0"/>
              <a:t> </a:t>
            </a:r>
            <a:r>
              <a:rPr lang="en-ID" sz="1800" i="1" dirty="0" err="1" smtClean="0"/>
              <a:t>Sistem</a:t>
            </a:r>
            <a:r>
              <a:rPr lang="en-ID" sz="1800" i="1" dirty="0" smtClean="0"/>
              <a:t> </a:t>
            </a:r>
            <a:r>
              <a:rPr lang="en-ID" sz="1800" i="1" dirty="0" err="1" smtClean="0"/>
              <a:t>Informasi</a:t>
            </a:r>
            <a:r>
              <a:rPr lang="en-ID" sz="1800" i="1" dirty="0" smtClean="0"/>
              <a:t> </a:t>
            </a:r>
            <a:r>
              <a:rPr lang="en-ID" sz="1800" i="1" dirty="0" err="1" smtClean="0"/>
              <a:t>Pengolahan</a:t>
            </a:r>
            <a:r>
              <a:rPr lang="en-ID" sz="1800" i="1" dirty="0" smtClean="0"/>
              <a:t> Data </a:t>
            </a:r>
            <a:r>
              <a:rPr lang="en-ID" sz="1800" i="1" dirty="0" err="1" smtClean="0"/>
              <a:t>Nasabah</a:t>
            </a:r>
            <a:r>
              <a:rPr lang="en-ID" sz="1800" i="1" dirty="0" smtClean="0"/>
              <a:t> Bank </a:t>
            </a:r>
            <a:r>
              <a:rPr lang="en-ID" sz="1800" i="1" dirty="0" err="1" smtClean="0"/>
              <a:t>sampah</a:t>
            </a:r>
            <a:endParaRPr lang="en-US" sz="18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700" y="289394"/>
            <a:ext cx="2009489" cy="18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/>
              <a:t>Entity Relationship Diagram (ERD</a:t>
            </a:r>
            <a:r>
              <a:rPr lang="en-ID" i="1" dirty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0" y="1409700"/>
            <a:ext cx="7454900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700" y="289394"/>
            <a:ext cx="2009489" cy="18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5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06" y="129987"/>
            <a:ext cx="10515600" cy="1325563"/>
          </a:xfrm>
        </p:spPr>
        <p:txBody>
          <a:bodyPr/>
          <a:lstStyle/>
          <a:p>
            <a:r>
              <a:rPr lang="en-ID" dirty="0" err="1" smtClean="0"/>
              <a:t>Rancangan</a:t>
            </a:r>
            <a:r>
              <a:rPr lang="en-ID" dirty="0" smtClean="0"/>
              <a:t> </a:t>
            </a:r>
            <a:r>
              <a:rPr lang="en-ID" dirty="0" err="1" smtClean="0"/>
              <a:t>Sistem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896" y="1281414"/>
            <a:ext cx="4354446" cy="4525474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549400" y="1814513"/>
            <a:ext cx="4229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06" y="1281414"/>
            <a:ext cx="3904289" cy="452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700" y="289394"/>
            <a:ext cx="2009489" cy="18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7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053" y="557306"/>
            <a:ext cx="4580466" cy="660400"/>
          </a:xfrm>
        </p:spPr>
        <p:txBody>
          <a:bodyPr>
            <a:normAutofit/>
          </a:bodyPr>
          <a:lstStyle/>
          <a:p>
            <a:r>
              <a:rPr lang="en-ID" sz="2000" dirty="0" err="1"/>
              <a:t>Rancangan</a:t>
            </a:r>
            <a:r>
              <a:rPr lang="en-ID" sz="2000" dirty="0"/>
              <a:t> </a:t>
            </a:r>
            <a:r>
              <a:rPr lang="en-ID" sz="2000" dirty="0" err="1" smtClean="0"/>
              <a:t>Tampilan</a:t>
            </a:r>
            <a:r>
              <a:rPr lang="en-ID" sz="2000" dirty="0" smtClean="0"/>
              <a:t> Dashboard Admin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53" y="1270000"/>
            <a:ext cx="4471662" cy="353060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2870567"/>
            <a:ext cx="4486275" cy="3378221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29253" y="887506"/>
            <a:ext cx="5320217" cy="12266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88024" y="2114177"/>
            <a:ext cx="4779876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2000" dirty="0" err="1" smtClean="0"/>
              <a:t>Rancangan</a:t>
            </a:r>
            <a:r>
              <a:rPr lang="en-ID" sz="2000" dirty="0" smtClean="0"/>
              <a:t> </a:t>
            </a:r>
            <a:r>
              <a:rPr lang="en-ID" sz="2000" dirty="0" err="1" smtClean="0"/>
              <a:t>Tampilan</a:t>
            </a:r>
            <a:r>
              <a:rPr lang="en-ID" sz="2000" dirty="0" smtClean="0"/>
              <a:t> Dashboard </a:t>
            </a:r>
            <a:r>
              <a:rPr lang="en-ID" sz="2000" dirty="0" err="1" smtClean="0"/>
              <a:t>Nasabah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700" y="289394"/>
            <a:ext cx="2009489" cy="18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70" y="3471535"/>
            <a:ext cx="2792007" cy="963706"/>
          </a:xfrm>
        </p:spPr>
        <p:txBody>
          <a:bodyPr/>
          <a:lstStyle/>
          <a:p>
            <a:r>
              <a:rPr lang="en-ID" dirty="0" smtClean="0"/>
              <a:t>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522" y="871866"/>
            <a:ext cx="8843184" cy="2599669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id-ID" dirty="0"/>
              <a:t>ini menjadi solusi dalam </a:t>
            </a:r>
            <a:r>
              <a:rPr lang="en-US" dirty="0" err="1"/>
              <a:t>penggunaan</a:t>
            </a:r>
            <a:r>
              <a:rPr lang="en-US" dirty="0"/>
              <a:t> yang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i="1" dirty="0"/>
              <a:t>semi</a:t>
            </a:r>
            <a:r>
              <a:rPr lang="en-US" dirty="0"/>
              <a:t> </a:t>
            </a:r>
            <a:r>
              <a:rPr lang="en-US" i="1" dirty="0"/>
              <a:t>manual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mencatatkan</a:t>
            </a:r>
            <a:r>
              <a:rPr lang="en-US" dirty="0"/>
              <a:t> </a:t>
            </a:r>
            <a:r>
              <a:rPr lang="en-US" dirty="0" err="1"/>
              <a:t>setoran</a:t>
            </a:r>
            <a:r>
              <a:rPr lang="en-US" dirty="0"/>
              <a:t> </a:t>
            </a:r>
            <a:r>
              <a:rPr lang="en-US" dirty="0" err="1"/>
              <a:t>sampah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id-ID" i="1" dirty="0"/>
              <a:t>file excel</a:t>
            </a:r>
            <a:r>
              <a:rPr lang="id-ID" dirty="0"/>
              <a:t>.</a:t>
            </a:r>
            <a:endParaRPr lang="en-US" dirty="0"/>
          </a:p>
          <a:p>
            <a:pPr lvl="0"/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proses data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 smtClean="0"/>
              <a:t>nasabah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melihat</a:t>
            </a:r>
            <a:r>
              <a:rPr lang="en-US" dirty="0"/>
              <a:t> history </a:t>
            </a:r>
            <a:r>
              <a:rPr lang="en-US" dirty="0" err="1"/>
              <a:t>transaksi</a:t>
            </a:r>
            <a:r>
              <a:rPr lang="en-US" dirty="0"/>
              <a:t> withdraw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setoran</a:t>
            </a:r>
            <a:r>
              <a:rPr lang="en-US" dirty="0" smtClean="0"/>
              <a:t> </a:t>
            </a:r>
            <a:r>
              <a:rPr lang="en-US" dirty="0" err="1" smtClean="0"/>
              <a:t>sampah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i="1" dirty="0"/>
              <a:t>semi manual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mencatatkan</a:t>
            </a:r>
            <a:r>
              <a:rPr lang="en-US" dirty="0"/>
              <a:t> </a:t>
            </a:r>
            <a:r>
              <a:rPr lang="en-US" dirty="0" err="1"/>
              <a:t>setoran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withdraw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tabungan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1170" y="183777"/>
            <a:ext cx="2792007" cy="963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dirty="0" err="1" smtClean="0"/>
              <a:t>Kesimpulan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3522" y="4258331"/>
            <a:ext cx="8843184" cy="2599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ID" dirty="0" smtClean="0"/>
              <a:t>M</a:t>
            </a:r>
            <a:r>
              <a:rPr lang="en-US" dirty="0" err="1"/>
              <a:t>engoptimalkan</a:t>
            </a:r>
            <a:r>
              <a:rPr lang="id-ID" dirty="0"/>
              <a:t> manfaat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data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id-ID" dirty="0"/>
              <a:t>aplikasi </a:t>
            </a:r>
            <a:r>
              <a:rPr lang="id-ID" i="1" dirty="0"/>
              <a:t>mobile</a:t>
            </a:r>
            <a:r>
              <a:rPr lang="id-ID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i="1" dirty="0"/>
              <a:t>android</a:t>
            </a:r>
            <a:r>
              <a:rPr lang="en-US" dirty="0"/>
              <a:t> </a:t>
            </a:r>
            <a:r>
              <a:rPr lang="id-ID" dirty="0"/>
              <a:t>untuk keperluan </a:t>
            </a:r>
            <a:r>
              <a:rPr lang="en-US" i="1" dirty="0"/>
              <a:t>movement tracking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i="1" dirty="0"/>
              <a:t>real time</a:t>
            </a:r>
            <a:r>
              <a:rPr lang="en-US" dirty="0"/>
              <a:t>. </a:t>
            </a:r>
          </a:p>
          <a:p>
            <a:r>
              <a:rPr lang="en-ID" dirty="0" err="1" smtClean="0"/>
              <a:t>Pe</a:t>
            </a:r>
            <a:r>
              <a:rPr lang="id-ID" dirty="0" smtClean="0"/>
              <a:t>rlu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diadakan</a:t>
            </a:r>
            <a:r>
              <a:rPr lang="id-ID" dirty="0"/>
              <a:t> training pada </a:t>
            </a:r>
            <a:r>
              <a:rPr lang="id-ID" i="1" dirty="0"/>
              <a:t>user 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agar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mestinya</a:t>
            </a:r>
            <a:r>
              <a:rPr lang="en-US" i="1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id-ID" dirty="0"/>
              <a:t>aplikasian</a:t>
            </a:r>
            <a:r>
              <a:rPr lang="en-US" dirty="0" err="1"/>
              <a:t>nya</a:t>
            </a:r>
            <a:r>
              <a:rPr lang="en-US" dirty="0"/>
              <a:t> di </a:t>
            </a:r>
            <a:r>
              <a:rPr lang="en-US" dirty="0" err="1"/>
              <a:t>lapangan</a:t>
            </a:r>
            <a:endParaRPr lang="en-US" dirty="0"/>
          </a:p>
          <a:p>
            <a:r>
              <a:rPr lang="en-US" dirty="0" err="1"/>
              <a:t>Dilakukannya</a:t>
            </a:r>
            <a:r>
              <a:rPr lang="id-ID" dirty="0"/>
              <a:t> pengontrolan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pengawasan</a:t>
            </a:r>
            <a:r>
              <a:rPr lang="en-US" dirty="0"/>
              <a:t> </a:t>
            </a:r>
            <a:r>
              <a:rPr lang="id-ID" dirty="0"/>
              <a:t>dalam pelaksanaan sistem ini </a:t>
            </a:r>
            <a:r>
              <a:rPr lang="en-US" dirty="0"/>
              <a:t>agar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fungsinya</a:t>
            </a:r>
            <a:r>
              <a:rPr lang="en-US" dirty="0" smtClean="0"/>
              <a:t>.</a:t>
            </a:r>
            <a:r>
              <a:rPr lang="id-ID" dirty="0" smtClean="0"/>
              <a:t/>
            </a:r>
            <a:br>
              <a:rPr lang="id-ID" dirty="0" smtClean="0"/>
            </a:b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700" y="289394"/>
            <a:ext cx="2009489" cy="18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 build="p"/>
    </p:bld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287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Sistem Informasi Pengolahan Data Nasabah Bank Sampah Berbasis Web</vt:lpstr>
      <vt:lpstr>Apa itu Bank Sampah?</vt:lpstr>
      <vt:lpstr>Permasalahan yang terjadi</vt:lpstr>
      <vt:lpstr>Analisa system berjalan</vt:lpstr>
      <vt:lpstr>Analisa system usulan</vt:lpstr>
      <vt:lpstr>Entity Relationship Diagram (ERD)</vt:lpstr>
      <vt:lpstr>Rancangan Sistem</vt:lpstr>
      <vt:lpstr>Rancangan Tampilan Dashboard Admin</vt:lpstr>
      <vt:lpstr>Saran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Pengolahan Data Nasabah Bank Sampah Berbasis Web</dc:title>
  <dc:creator>Cendung</dc:creator>
  <cp:lastModifiedBy>Cendung</cp:lastModifiedBy>
  <cp:revision>43</cp:revision>
  <dcterms:created xsi:type="dcterms:W3CDTF">2020-11-27T10:13:26Z</dcterms:created>
  <dcterms:modified xsi:type="dcterms:W3CDTF">2020-12-01T13:23:53Z</dcterms:modified>
</cp:coreProperties>
</file>