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0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5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2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6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7A7-0D00-460E-9003-9E0C7B84C031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451514" y="221780"/>
            <a:ext cx="1567396" cy="3249035"/>
            <a:chOff x="8166800" y="238157"/>
            <a:chExt cx="1567396" cy="3334189"/>
          </a:xfrm>
        </p:grpSpPr>
        <p:sp>
          <p:nvSpPr>
            <p:cNvPr id="17" name="Rectangle 16"/>
            <p:cNvSpPr/>
            <p:nvPr/>
          </p:nvSpPr>
          <p:spPr>
            <a:xfrm>
              <a:off x="8166800" y="238157"/>
              <a:ext cx="1567396" cy="3334189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Riau</a:t>
              </a:r>
              <a:endParaRPr lang="id-ID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604000">
              <a:off x="7928146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731" y="4039921"/>
            <a:ext cx="2875991" cy="2602003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commonFunctions</a:t>
              </a:r>
              <a:endParaRPr lang="id-ID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04406" y="5306327"/>
            <a:ext cx="2875991" cy="1538316"/>
            <a:chOff x="9204357" y="5340923"/>
            <a:chExt cx="2875991" cy="1260742"/>
          </a:xfrm>
        </p:grpSpPr>
        <p:sp>
          <p:nvSpPr>
            <p:cNvPr id="26" name="Rounded Rectangle 25"/>
            <p:cNvSpPr/>
            <p:nvPr/>
          </p:nvSpPr>
          <p:spPr>
            <a:xfrm>
              <a:off x="9204357" y="5340923"/>
              <a:ext cx="2875991" cy="124333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modelSIR</a:t>
              </a:r>
              <a:r>
                <a:rPr lang="en-US" i="1" dirty="0" smtClean="0"/>
                <a:t>(modified)</a:t>
              </a:r>
              <a:endParaRPr lang="id-ID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69607" y="5617924"/>
              <a:ext cx="2387856" cy="98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1"/>
            <a:ext cx="3054797" cy="3308705"/>
            <a:chOff x="4697233" y="213093"/>
            <a:chExt cx="3054797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054797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28266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mainSurabayaModelPNP.m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getDataModelPNP.m</a:t>
              </a:r>
              <a:endParaRPr lang="en-US" sz="1600" dirty="0" smtClean="0"/>
            </a:p>
            <a:p>
              <a:r>
                <a:rPr lang="en-US" sz="1600" dirty="0" err="1" smtClean="0"/>
                <a:t>getDataModelSIR.m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679252" y="260328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24491" y="213094"/>
            <a:ext cx="1502778" cy="3257722"/>
            <a:chOff x="10224491" y="213093"/>
            <a:chExt cx="1502778" cy="3308705"/>
          </a:xfrm>
        </p:grpSpPr>
        <p:sp>
          <p:nvSpPr>
            <p:cNvPr id="30" name="Rectangle 29"/>
            <p:cNvSpPr/>
            <p:nvPr/>
          </p:nvSpPr>
          <p:spPr>
            <a:xfrm>
              <a:off x="10224491" y="213093"/>
              <a:ext cx="15027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NTB</a:t>
              </a:r>
              <a:endParaRPr lang="id-ID" sz="24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8604000">
              <a:off x="9940101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846722" y="3734380"/>
            <a:ext cx="3209747" cy="1646370"/>
            <a:chOff x="8846722" y="3750973"/>
            <a:chExt cx="3197782" cy="1389746"/>
          </a:xfrm>
        </p:grpSpPr>
        <p:sp>
          <p:nvSpPr>
            <p:cNvPr id="19" name="Rounded Rectangle 18"/>
            <p:cNvSpPr/>
            <p:nvPr/>
          </p:nvSpPr>
          <p:spPr>
            <a:xfrm>
              <a:off x="9168513" y="3750973"/>
              <a:ext cx="2875991" cy="121030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modelPNP</a:t>
              </a:r>
              <a:endParaRPr lang="id-ID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19327" y="3940390"/>
              <a:ext cx="28107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  <p:cxnSp>
          <p:nvCxnSpPr>
            <p:cNvPr id="41" name="Straight Arrow Connector 40"/>
            <p:cNvCxnSpPr>
              <a:stCxn id="19" idx="1"/>
              <a:endCxn id="23" idx="3"/>
            </p:cNvCxnSpPr>
            <p:nvPr/>
          </p:nvCxnSpPr>
          <p:spPr>
            <a:xfrm flipH="1">
              <a:off x="8846722" y="4356124"/>
              <a:ext cx="321791" cy="7509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26" idx="1"/>
            <a:endCxn id="23" idx="3"/>
          </p:cNvCxnSpPr>
          <p:nvPr/>
        </p:nvCxnSpPr>
        <p:spPr>
          <a:xfrm flipH="1" flipV="1">
            <a:off x="8846722" y="5340923"/>
            <a:ext cx="357684" cy="723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1126880" cy="1867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7" idx="2"/>
          </p:cNvCxnSpPr>
          <p:nvPr/>
        </p:nvCxnSpPr>
        <p:spPr>
          <a:xfrm flipV="1">
            <a:off x="7408727" y="3470815"/>
            <a:ext cx="1826485" cy="5691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695090" y="3520776"/>
            <a:ext cx="713637" cy="519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30" idx="2"/>
          </p:cNvCxnSpPr>
          <p:nvPr/>
        </p:nvCxnSpPr>
        <p:spPr>
          <a:xfrm flipV="1">
            <a:off x="7408727" y="3470816"/>
            <a:ext cx="3567153" cy="569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mainDkiJakartaModelPNP.m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getDataIstilahLamaModelSIR.m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PNP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SIR(modified)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17650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624" y="2165051"/>
            <a:ext cx="8120741" cy="239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925" y="2826662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headerRow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322645" y="3123088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subHeaderRow</a:t>
            </a:r>
            <a:endParaRPr lang="id-ID" dirty="0"/>
          </a:p>
        </p:txBody>
      </p:sp>
      <p:sp>
        <p:nvSpPr>
          <p:cNvPr id="7" name="Right Brace 6"/>
          <p:cNvSpPr/>
          <p:nvPr/>
        </p:nvSpPr>
        <p:spPr>
          <a:xfrm>
            <a:off x="8849429" y="3195994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Brace 7"/>
          <p:cNvSpPr/>
          <p:nvPr/>
        </p:nvSpPr>
        <p:spPr>
          <a:xfrm>
            <a:off x="8840562" y="2956897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5" idx="1"/>
          </p:cNvCxnSpPr>
          <p:nvPr/>
        </p:nvCxnSpPr>
        <p:spPr>
          <a:xfrm flipV="1">
            <a:off x="8968597" y="3011328"/>
            <a:ext cx="435328" cy="5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1"/>
          </p:cNvCxnSpPr>
          <p:nvPr/>
        </p:nvCxnSpPr>
        <p:spPr>
          <a:xfrm>
            <a:off x="8977464" y="3307754"/>
            <a:ext cx="345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60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85</cp:revision>
  <dcterms:created xsi:type="dcterms:W3CDTF">2020-08-21T07:04:03Z</dcterms:created>
  <dcterms:modified xsi:type="dcterms:W3CDTF">2020-09-09T09:23:10Z</dcterms:modified>
</cp:coreProperties>
</file>