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6" r:id="rId4"/>
    <p:sldId id="257" r:id="rId5"/>
    <p:sldId id="260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16/09/2020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391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16/09/2020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255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16/09/2020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692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16/09/2020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11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16/09/2020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107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16/09/2020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210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16/09/2020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12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16/09/2020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649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16/09/2020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89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16/09/2020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647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16/09/2020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672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84BBD-8394-4C49-A765-E0B955FBE0CA}" type="datetimeFigureOut">
              <a:rPr lang="id-ID" smtClean="0"/>
              <a:t>16/09/2020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796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1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315" y="200753"/>
            <a:ext cx="3328450" cy="1325563"/>
          </a:xfrm>
        </p:spPr>
        <p:txBody>
          <a:bodyPr/>
          <a:lstStyle/>
          <a:p>
            <a:r>
              <a:rPr lang="en-US" dirty="0" smtClean="0"/>
              <a:t>Model SIRQN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499" y="1893433"/>
            <a:ext cx="4826251" cy="35580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NQ: Non-positive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Non-positive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ND: Non-positive Dead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Infectious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1315" y="1717947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24741" y="3404992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0076" y="5066490"/>
            <a:ext cx="1002844" cy="1054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78947" y="1711771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78946" y="3404992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1031498" y="2772759"/>
            <a:ext cx="31239" cy="2293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39020" y="1905631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020" y="1905631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21681" y="5185602"/>
                <a:ext cx="680443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81" y="5185602"/>
                <a:ext cx="680443" cy="296556"/>
              </a:xfrm>
              <a:prstGeom prst="rect">
                <a:avLst/>
              </a:prstGeom>
              <a:blipFill rotWithShape="0">
                <a:blip r:embed="rId3"/>
                <a:stretch>
                  <a:fillRect l="-4464" r="-2679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37621" y="5185602"/>
                <a:ext cx="671787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21" y="5185602"/>
                <a:ext cx="671787" cy="296556"/>
              </a:xfrm>
              <a:prstGeom prst="rect">
                <a:avLst/>
              </a:prstGeom>
              <a:blipFill rotWithShape="0">
                <a:blip r:embed="rId4"/>
                <a:stretch>
                  <a:fillRect l="-4545" r="-3636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6613" y="3706330"/>
                <a:ext cx="5198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13" y="3706330"/>
                <a:ext cx="519886" cy="289182"/>
              </a:xfrm>
              <a:prstGeom prst="rect">
                <a:avLst/>
              </a:prstGeom>
              <a:blipFill rotWithShape="0">
                <a:blip r:embed="rId8"/>
                <a:stretch>
                  <a:fillRect l="-5882" r="-4706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3234233" y="5070747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665828" y="5077568"/>
            <a:ext cx="1002844" cy="105481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224741" y="1717947"/>
            <a:ext cx="1002844" cy="10548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228024" y="5598153"/>
            <a:ext cx="1496560" cy="4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3" idx="1"/>
            <a:endCxn id="7" idx="3"/>
          </p:cNvCxnSpPr>
          <p:nvPr/>
        </p:nvCxnSpPr>
        <p:spPr>
          <a:xfrm flipH="1" flipV="1">
            <a:off x="1532920" y="5593896"/>
            <a:ext cx="1701313" cy="4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>
            <a:off x="1564159" y="2245353"/>
            <a:ext cx="16605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" idx="0"/>
            <a:endCxn id="5" idx="2"/>
          </p:cNvCxnSpPr>
          <p:nvPr/>
        </p:nvCxnSpPr>
        <p:spPr>
          <a:xfrm flipH="1" flipV="1">
            <a:off x="3726163" y="4459804"/>
            <a:ext cx="9492" cy="610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2"/>
            <a:endCxn id="5" idx="0"/>
          </p:cNvCxnSpPr>
          <p:nvPr/>
        </p:nvCxnSpPr>
        <p:spPr>
          <a:xfrm>
            <a:off x="3726163" y="2772759"/>
            <a:ext cx="0" cy="632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3"/>
            <a:endCxn id="9" idx="1"/>
          </p:cNvCxnSpPr>
          <p:nvPr/>
        </p:nvCxnSpPr>
        <p:spPr>
          <a:xfrm>
            <a:off x="4227585" y="3932398"/>
            <a:ext cx="1451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" idx="3"/>
            <a:endCxn id="8" idx="1"/>
          </p:cNvCxnSpPr>
          <p:nvPr/>
        </p:nvCxnSpPr>
        <p:spPr>
          <a:xfrm flipV="1">
            <a:off x="4227585" y="2239177"/>
            <a:ext cx="1451362" cy="16932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886303" y="3941253"/>
                <a:ext cx="260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03" y="3941253"/>
                <a:ext cx="26013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3810" r="-7143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792578" y="4618681"/>
                <a:ext cx="55098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578" y="4618681"/>
                <a:ext cx="550985" cy="296556"/>
              </a:xfrm>
              <a:prstGeom prst="rect">
                <a:avLst/>
              </a:prstGeom>
              <a:blipFill rotWithShape="0">
                <a:blip r:embed="rId10"/>
                <a:stretch>
                  <a:fillRect l="-5495" r="-5495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886342" y="261117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42" y="2611176"/>
                <a:ext cx="18094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4483" r="-27586" b="-217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3278516" y="2885271"/>
                <a:ext cx="37388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516" y="2885271"/>
                <a:ext cx="373885" cy="296556"/>
              </a:xfrm>
              <a:prstGeom prst="rect">
                <a:avLst/>
              </a:prstGeom>
              <a:blipFill rotWithShape="0">
                <a:blip r:embed="rId12"/>
                <a:stretch>
                  <a:fillRect l="-8197" r="-9836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4" idx="3"/>
          </p:cNvCxnSpPr>
          <p:nvPr/>
        </p:nvCxnSpPr>
        <p:spPr>
          <a:xfrm>
            <a:off x="1564159" y="2245353"/>
            <a:ext cx="1698402" cy="288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16774" y="3672439"/>
                <a:ext cx="519181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774" y="3672439"/>
                <a:ext cx="519181" cy="296556"/>
              </a:xfrm>
              <a:prstGeom prst="rect">
                <a:avLst/>
              </a:prstGeom>
              <a:blipFill rotWithShape="0">
                <a:blip r:embed="rId13"/>
                <a:stretch>
                  <a:fillRect l="-5814" r="-5814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31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01" y="248926"/>
            <a:ext cx="11697831" cy="1325563"/>
          </a:xfrm>
        </p:spPr>
        <p:txBody>
          <a:bodyPr/>
          <a:lstStyle/>
          <a:p>
            <a:r>
              <a:rPr lang="en-US" dirty="0" smtClean="0"/>
              <a:t>Model SIRQN more parameters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499" y="1893433"/>
            <a:ext cx="4826251" cy="35580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Dead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Infectious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1315" y="1717947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24741" y="3404992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0076" y="5066490"/>
            <a:ext cx="1002844" cy="1054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67042" y="1717947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67042" y="3392169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1031498" y="2772759"/>
            <a:ext cx="31239" cy="2293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39020" y="1905631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020" y="1905631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325714" y="2749676"/>
                <a:ext cx="392543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714" y="2749676"/>
                <a:ext cx="392543" cy="296556"/>
              </a:xfrm>
              <a:prstGeom prst="rect">
                <a:avLst/>
              </a:prstGeom>
              <a:blipFill rotWithShape="0">
                <a:blip r:embed="rId3"/>
                <a:stretch>
                  <a:fillRect l="-7813" r="-9375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65669" y="1918107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669" y="1918107"/>
                <a:ext cx="18094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21681" y="5185602"/>
                <a:ext cx="62998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81" y="5185602"/>
                <a:ext cx="629981" cy="289182"/>
              </a:xfrm>
              <a:prstGeom prst="rect">
                <a:avLst/>
              </a:prstGeom>
              <a:blipFill rotWithShape="0">
                <a:blip r:embed="rId5"/>
                <a:stretch>
                  <a:fillRect l="-4854" r="-3883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777988" y="3935754"/>
                <a:ext cx="427168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88" y="3935754"/>
                <a:ext cx="427168" cy="296556"/>
              </a:xfrm>
              <a:prstGeom prst="rect">
                <a:avLst/>
              </a:prstGeom>
              <a:blipFill rotWithShape="0">
                <a:blip r:embed="rId6"/>
                <a:stretch>
                  <a:fillRect l="-7143" r="-4286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37621" y="5185602"/>
                <a:ext cx="62132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21" y="5185602"/>
                <a:ext cx="621324" cy="289182"/>
              </a:xfrm>
              <a:prstGeom prst="rect">
                <a:avLst/>
              </a:prstGeom>
              <a:blipFill rotWithShape="0">
                <a:blip r:embed="rId7"/>
                <a:stretch>
                  <a:fillRect l="-4902" r="-3922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6613" y="3706330"/>
                <a:ext cx="5198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13" y="3706330"/>
                <a:ext cx="519886" cy="289182"/>
              </a:xfrm>
              <a:prstGeom prst="rect">
                <a:avLst/>
              </a:prstGeom>
              <a:blipFill rotWithShape="0">
                <a:blip r:embed="rId8"/>
                <a:stretch>
                  <a:fillRect l="-5882" r="-4706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3234233" y="5070747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665828" y="5077568"/>
            <a:ext cx="1002844" cy="105481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224741" y="1717947"/>
            <a:ext cx="1002844" cy="10548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228024" y="5598153"/>
            <a:ext cx="1496560" cy="4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3" idx="1"/>
            <a:endCxn id="7" idx="3"/>
          </p:cNvCxnSpPr>
          <p:nvPr/>
        </p:nvCxnSpPr>
        <p:spPr>
          <a:xfrm flipH="1" flipV="1">
            <a:off x="1532920" y="5593896"/>
            <a:ext cx="1701313" cy="4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>
            <a:off x="1564159" y="2245353"/>
            <a:ext cx="16605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3"/>
            <a:endCxn id="8" idx="1"/>
          </p:cNvCxnSpPr>
          <p:nvPr/>
        </p:nvCxnSpPr>
        <p:spPr>
          <a:xfrm>
            <a:off x="4227585" y="2245353"/>
            <a:ext cx="1439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" idx="0"/>
            <a:endCxn id="5" idx="2"/>
          </p:cNvCxnSpPr>
          <p:nvPr/>
        </p:nvCxnSpPr>
        <p:spPr>
          <a:xfrm flipH="1" flipV="1">
            <a:off x="3726163" y="4459804"/>
            <a:ext cx="9492" cy="610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2"/>
            <a:endCxn id="5" idx="0"/>
          </p:cNvCxnSpPr>
          <p:nvPr/>
        </p:nvCxnSpPr>
        <p:spPr>
          <a:xfrm>
            <a:off x="3726163" y="2772759"/>
            <a:ext cx="0" cy="632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3"/>
            <a:endCxn id="9" idx="1"/>
          </p:cNvCxnSpPr>
          <p:nvPr/>
        </p:nvCxnSpPr>
        <p:spPr>
          <a:xfrm flipV="1">
            <a:off x="4227585" y="3919575"/>
            <a:ext cx="1439457" cy="12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" idx="3"/>
            <a:endCxn id="5" idx="1"/>
          </p:cNvCxnSpPr>
          <p:nvPr/>
        </p:nvCxnSpPr>
        <p:spPr>
          <a:xfrm>
            <a:off x="1564159" y="2245353"/>
            <a:ext cx="1660582" cy="16870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" idx="3"/>
            <a:endCxn id="8" idx="1"/>
          </p:cNvCxnSpPr>
          <p:nvPr/>
        </p:nvCxnSpPr>
        <p:spPr>
          <a:xfrm flipV="1">
            <a:off x="4227585" y="2245353"/>
            <a:ext cx="1439457" cy="16870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4" idx="3"/>
            <a:endCxn id="9" idx="1"/>
          </p:cNvCxnSpPr>
          <p:nvPr/>
        </p:nvCxnSpPr>
        <p:spPr>
          <a:xfrm>
            <a:off x="4227585" y="2245353"/>
            <a:ext cx="1439457" cy="16742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343563" y="2607098"/>
                <a:ext cx="260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563" y="2607098"/>
                <a:ext cx="26013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3810" r="-7143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792578" y="4618681"/>
                <a:ext cx="55098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578" y="4618681"/>
                <a:ext cx="550985" cy="296556"/>
              </a:xfrm>
              <a:prstGeom prst="rect">
                <a:avLst/>
              </a:prstGeom>
              <a:blipFill rotWithShape="0">
                <a:blip r:embed="rId10"/>
                <a:stretch>
                  <a:fillRect l="-5495" r="-5495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264373" y="3093590"/>
                <a:ext cx="418513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373" y="3093590"/>
                <a:ext cx="418513" cy="296556"/>
              </a:xfrm>
              <a:prstGeom prst="rect">
                <a:avLst/>
              </a:prstGeom>
              <a:blipFill rotWithShape="0">
                <a:blip r:embed="rId11"/>
                <a:stretch>
                  <a:fillRect l="-7353" r="-4412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3278516" y="2885271"/>
                <a:ext cx="37388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516" y="2885271"/>
                <a:ext cx="373885" cy="296556"/>
              </a:xfrm>
              <a:prstGeom prst="rect">
                <a:avLst/>
              </a:prstGeom>
              <a:blipFill rotWithShape="0">
                <a:blip r:embed="rId12"/>
                <a:stretch>
                  <a:fillRect l="-8197" r="-9836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4" idx="3"/>
          </p:cNvCxnSpPr>
          <p:nvPr/>
        </p:nvCxnSpPr>
        <p:spPr>
          <a:xfrm>
            <a:off x="1564159" y="2245353"/>
            <a:ext cx="1698402" cy="288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16774" y="3672439"/>
                <a:ext cx="519181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774" y="3672439"/>
                <a:ext cx="519181" cy="296556"/>
              </a:xfrm>
              <a:prstGeom prst="rect">
                <a:avLst/>
              </a:prstGeom>
              <a:blipFill rotWithShape="0">
                <a:blip r:embed="rId13"/>
                <a:stretch>
                  <a:fillRect l="-5814" r="-5814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4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610664" y="1276233"/>
            <a:ext cx="6471139" cy="284821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ounded Rectangle 55"/>
          <p:cNvSpPr/>
          <p:nvPr/>
        </p:nvSpPr>
        <p:spPr>
          <a:xfrm>
            <a:off x="610664" y="4110827"/>
            <a:ext cx="6471139" cy="248052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24" y="245492"/>
            <a:ext cx="11697831" cy="874566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SQR+Shadow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7824" y="1321983"/>
            <a:ext cx="5024176" cy="256700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 (Infected tested)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48778" y="3566205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89928" y="1619236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86183" y="2931988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37876" y="2999683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876" y="2999683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3750" t="-2174" r="-40625" b="-326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33584" y="215729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584" y="2157296"/>
                <a:ext cx="18094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3160741" y="2363853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 flipV="1">
            <a:off x="1751622" y="2891259"/>
            <a:ext cx="1409119" cy="1202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3"/>
            <a:endCxn id="8" idx="1"/>
          </p:cNvCxnSpPr>
          <p:nvPr/>
        </p:nvCxnSpPr>
        <p:spPr>
          <a:xfrm flipV="1">
            <a:off x="4163585" y="2146642"/>
            <a:ext cx="1726343" cy="744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4" idx="3"/>
            <a:endCxn id="9" idx="1"/>
          </p:cNvCxnSpPr>
          <p:nvPr/>
        </p:nvCxnSpPr>
        <p:spPr>
          <a:xfrm>
            <a:off x="4163585" y="2891259"/>
            <a:ext cx="1722598" cy="568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933584" y="3251047"/>
                <a:ext cx="260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584" y="3251047"/>
                <a:ext cx="2601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930" r="-6977" b="-217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/>
          <p:cNvSpPr/>
          <p:nvPr/>
        </p:nvSpPr>
        <p:spPr>
          <a:xfrm>
            <a:off x="5821261" y="4245486"/>
            <a:ext cx="1002844" cy="1054812"/>
          </a:xfrm>
          <a:prstGeom prst="round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821261" y="5491274"/>
            <a:ext cx="1002844" cy="1054812"/>
          </a:xfrm>
          <a:prstGeom prst="round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85553" y="4662125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553" y="4662125"/>
                <a:ext cx="25167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6585" t="-8889" r="-36585" b="-3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86332" y="4654868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32" y="4654868"/>
                <a:ext cx="18575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3122800" y="4772892"/>
            <a:ext cx="1002844" cy="1054812"/>
          </a:xfrm>
          <a:prstGeom prst="roundRect">
            <a:avLst/>
          </a:prstGeom>
          <a:solidFill>
            <a:srgbClr val="FF31FA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Q’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4" idx="3"/>
            <a:endCxn id="43" idx="1"/>
          </p:cNvCxnSpPr>
          <p:nvPr/>
        </p:nvCxnSpPr>
        <p:spPr>
          <a:xfrm>
            <a:off x="1751622" y="4093611"/>
            <a:ext cx="1371178" cy="1206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3"/>
            <a:endCxn id="39" idx="1"/>
          </p:cNvCxnSpPr>
          <p:nvPr/>
        </p:nvCxnSpPr>
        <p:spPr>
          <a:xfrm flipV="1">
            <a:off x="4125644" y="4772892"/>
            <a:ext cx="1695617" cy="527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3"/>
            <a:endCxn id="40" idx="1"/>
          </p:cNvCxnSpPr>
          <p:nvPr/>
        </p:nvCxnSpPr>
        <p:spPr>
          <a:xfrm>
            <a:off x="4125644" y="5300298"/>
            <a:ext cx="1695617" cy="718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785481" y="5742333"/>
                <a:ext cx="264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481" y="5742333"/>
                <a:ext cx="2649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8605" r="-9302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2"/>
          <p:cNvSpPr txBox="1">
            <a:spLocks/>
          </p:cNvSpPr>
          <p:nvPr/>
        </p:nvSpPr>
        <p:spPr>
          <a:xfrm>
            <a:off x="7219917" y="3819233"/>
            <a:ext cx="4883138" cy="2391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{Variable}’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Q’=I: Infected not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R’: Recovered not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D’: Dead not tested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090607" y="5972557"/>
                <a:ext cx="33895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07" y="5972557"/>
                <a:ext cx="338951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448562" y="1276233"/>
            <a:ext cx="293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Tested Compartments</a:t>
            </a:r>
            <a:endParaRPr lang="id-ID" sz="2400" dirty="0"/>
          </a:p>
        </p:txBody>
      </p:sp>
      <p:sp>
        <p:nvSpPr>
          <p:cNvPr id="53" name="Rectangle 52"/>
          <p:cNvSpPr/>
          <p:nvPr/>
        </p:nvSpPr>
        <p:spPr>
          <a:xfrm>
            <a:off x="2137876" y="4027530"/>
            <a:ext cx="3117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Shadow Compartments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05350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68" y="195419"/>
            <a:ext cx="11697831" cy="1325563"/>
          </a:xfrm>
        </p:spPr>
        <p:txBody>
          <a:bodyPr/>
          <a:lstStyle/>
          <a:p>
            <a:r>
              <a:rPr lang="en-US" dirty="0" smtClean="0"/>
              <a:t>Model 1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Nonpositif</a:t>
            </a:r>
            <a:r>
              <a:rPr lang="en-US" dirty="0" smtClean="0"/>
              <a:t> (PNP) </a:t>
            </a:r>
            <a:r>
              <a:rPr lang="en-US" sz="3200" dirty="0" smtClean="0"/>
              <a:t>(</a:t>
            </a:r>
            <a:r>
              <a:rPr lang="en-US" sz="3200" dirty="0" err="1" smtClean="0"/>
              <a:t>Isolasi</a:t>
            </a:r>
            <a:r>
              <a:rPr lang="en-US" sz="3200" dirty="0" smtClean="0"/>
              <a:t> </a:t>
            </a:r>
            <a:r>
              <a:rPr lang="en-US" sz="3200" dirty="0" err="1" smtClean="0"/>
              <a:t>Disederhanakan</a:t>
            </a:r>
            <a:r>
              <a:rPr lang="en-US" sz="3200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285" y="1548142"/>
            <a:ext cx="4826251" cy="355801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Sembuh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3330" y="1656784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01653" y="1656784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67491" y="2711596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3330" y="3852165"/>
            <a:ext cx="1002844" cy="1054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67133" y="1656784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7133" y="3852165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1736174" y="2184190"/>
            <a:ext cx="20654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1234752" y="2711596"/>
            <a:ext cx="0" cy="1140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8" idx="1"/>
          </p:cNvCxnSpPr>
          <p:nvPr/>
        </p:nvCxnSpPr>
        <p:spPr>
          <a:xfrm>
            <a:off x="4804498" y="2184190"/>
            <a:ext cx="1062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2"/>
            <a:endCxn id="7" idx="3"/>
          </p:cNvCxnSpPr>
          <p:nvPr/>
        </p:nvCxnSpPr>
        <p:spPr>
          <a:xfrm rot="5400000">
            <a:off x="1945963" y="3556620"/>
            <a:ext cx="613163" cy="103273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6" idx="1"/>
          </p:cNvCxnSpPr>
          <p:nvPr/>
        </p:nvCxnSpPr>
        <p:spPr>
          <a:xfrm>
            <a:off x="1736174" y="2184190"/>
            <a:ext cx="531317" cy="1054812"/>
          </a:xfrm>
          <a:prstGeom prst="bentConnector3">
            <a:avLst>
              <a:gd name="adj1" fmla="val 142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3"/>
            <a:endCxn id="5" idx="2"/>
          </p:cNvCxnSpPr>
          <p:nvPr/>
        </p:nvCxnSpPr>
        <p:spPr>
          <a:xfrm flipV="1">
            <a:off x="3270335" y="2711596"/>
            <a:ext cx="1032740" cy="5274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  <a:endCxn id="9" idx="0"/>
          </p:cNvCxnSpPr>
          <p:nvPr/>
        </p:nvCxnSpPr>
        <p:spPr>
          <a:xfrm>
            <a:off x="4804497" y="2184190"/>
            <a:ext cx="1564058" cy="1667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" idx="3"/>
            <a:endCxn id="9" idx="1"/>
          </p:cNvCxnSpPr>
          <p:nvPr/>
        </p:nvCxnSpPr>
        <p:spPr>
          <a:xfrm>
            <a:off x="3270335" y="3239002"/>
            <a:ext cx="2596798" cy="1140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60663" y="1736568"/>
                <a:ext cx="3839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663" y="1736568"/>
                <a:ext cx="38395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9524" r="-6349" b="-1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48899" y="2341565"/>
                <a:ext cx="46871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899" y="2341565"/>
                <a:ext cx="468718" cy="289182"/>
              </a:xfrm>
              <a:prstGeom prst="rect">
                <a:avLst/>
              </a:prstGeom>
              <a:blipFill rotWithShape="0">
                <a:blip r:embed="rId3"/>
                <a:stretch>
                  <a:fillRect l="-6494" r="-5195" b="-125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17229" y="1838284"/>
                <a:ext cx="40992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229" y="1838284"/>
                <a:ext cx="409920" cy="289182"/>
              </a:xfrm>
              <a:prstGeom prst="rect">
                <a:avLst/>
              </a:prstGeom>
              <a:blipFill rotWithShape="0">
                <a:blip r:embed="rId4"/>
                <a:stretch>
                  <a:fillRect l="-7353" r="-4412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583065" y="2852435"/>
                <a:ext cx="49193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065" y="2852435"/>
                <a:ext cx="491930" cy="289182"/>
              </a:xfrm>
              <a:prstGeom prst="rect">
                <a:avLst/>
              </a:prstGeom>
              <a:blipFill rotWithShape="0">
                <a:blip r:embed="rId5"/>
                <a:stretch>
                  <a:fillRect l="-6250" r="-3750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98048" y="3522989"/>
                <a:ext cx="50334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048" y="3522989"/>
                <a:ext cx="503343" cy="289182"/>
              </a:xfrm>
              <a:prstGeom prst="rect">
                <a:avLst/>
              </a:prstGeom>
              <a:blipFill rotWithShape="0">
                <a:blip r:embed="rId6"/>
                <a:stretch>
                  <a:fillRect l="-6024" r="-4819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554400" y="2711596"/>
                <a:ext cx="41857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400" y="2711596"/>
                <a:ext cx="418576" cy="289182"/>
              </a:xfrm>
              <a:prstGeom prst="rect">
                <a:avLst/>
              </a:prstGeom>
              <a:blipFill rotWithShape="0">
                <a:blip r:embed="rId7"/>
                <a:stretch>
                  <a:fillRect l="-7246" r="-5797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64198" y="4009443"/>
                <a:ext cx="62132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198" y="4009443"/>
                <a:ext cx="621324" cy="289182"/>
              </a:xfrm>
              <a:prstGeom prst="rect">
                <a:avLst/>
              </a:prstGeom>
              <a:blipFill rotWithShape="0">
                <a:blip r:embed="rId8"/>
                <a:stretch>
                  <a:fillRect l="-4902" r="-2941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1230" y="3236692"/>
                <a:ext cx="5198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30" y="3236692"/>
                <a:ext cx="519886" cy="289182"/>
              </a:xfrm>
              <a:prstGeom prst="rect">
                <a:avLst/>
              </a:prstGeom>
              <a:blipFill rotWithShape="0">
                <a:blip r:embed="rId9"/>
                <a:stretch>
                  <a:fillRect l="-5882" r="-3529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47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68" y="195419"/>
            <a:ext cx="11697831" cy="1325563"/>
          </a:xfrm>
        </p:spPr>
        <p:txBody>
          <a:bodyPr/>
          <a:lstStyle/>
          <a:p>
            <a:r>
              <a:rPr lang="en-US" dirty="0" smtClean="0"/>
              <a:t>Model 1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Nonpositif</a:t>
            </a:r>
            <a:r>
              <a:rPr lang="en-US" dirty="0" smtClean="0"/>
              <a:t> (PNP) </a:t>
            </a:r>
            <a:r>
              <a:rPr lang="en-US" sz="3200" dirty="0" smtClean="0"/>
              <a:t>(</a:t>
            </a:r>
            <a:r>
              <a:rPr lang="en-US" sz="3200" dirty="0" err="1" smtClean="0"/>
              <a:t>Isolasi</a:t>
            </a:r>
            <a:r>
              <a:rPr lang="en-US" sz="3200" dirty="0" smtClean="0"/>
              <a:t> </a:t>
            </a:r>
            <a:r>
              <a:rPr lang="en-US" sz="3200" dirty="0" err="1" smtClean="0"/>
              <a:t>Disederhanakan</a:t>
            </a:r>
            <a:r>
              <a:rPr lang="en-US" sz="3200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285" y="1548142"/>
            <a:ext cx="4826251" cy="355801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Sembuh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3330" y="1656784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65679" y="1643383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3330" y="3852165"/>
            <a:ext cx="1002844" cy="1054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67133" y="1656784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7133" y="3852165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33" idx="1"/>
          </p:cNvCxnSpPr>
          <p:nvPr/>
        </p:nvCxnSpPr>
        <p:spPr>
          <a:xfrm>
            <a:off x="1736174" y="2184190"/>
            <a:ext cx="6918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1234752" y="2711596"/>
            <a:ext cx="0" cy="1140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8" idx="1"/>
          </p:cNvCxnSpPr>
          <p:nvPr/>
        </p:nvCxnSpPr>
        <p:spPr>
          <a:xfrm>
            <a:off x="5168523" y="2170789"/>
            <a:ext cx="698610" cy="13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33" idx="2"/>
            <a:endCxn id="7" idx="3"/>
          </p:cNvCxnSpPr>
          <p:nvPr/>
        </p:nvCxnSpPr>
        <p:spPr>
          <a:xfrm rot="5400000">
            <a:off x="1498827" y="2948944"/>
            <a:ext cx="1667975" cy="119327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  <a:endCxn id="9" idx="0"/>
          </p:cNvCxnSpPr>
          <p:nvPr/>
        </p:nvCxnSpPr>
        <p:spPr>
          <a:xfrm>
            <a:off x="5168523" y="2170789"/>
            <a:ext cx="1200032" cy="1681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3" idx="3"/>
            <a:endCxn id="50" idx="0"/>
          </p:cNvCxnSpPr>
          <p:nvPr/>
        </p:nvCxnSpPr>
        <p:spPr>
          <a:xfrm>
            <a:off x="3430875" y="2184190"/>
            <a:ext cx="1320340" cy="1667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76767" y="222833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767" y="2228337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98736" y="1797903"/>
                <a:ext cx="40992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736" y="1797903"/>
                <a:ext cx="409920" cy="289182"/>
              </a:xfrm>
              <a:prstGeom prst="rect">
                <a:avLst/>
              </a:prstGeom>
              <a:blipFill rotWithShape="0">
                <a:blip r:embed="rId3"/>
                <a:stretch>
                  <a:fillRect l="-7463" r="-5970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48954" y="181008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954" y="1810086"/>
                <a:ext cx="18094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387255" y="3011477"/>
                <a:ext cx="62998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55" y="3011477"/>
                <a:ext cx="629981" cy="289182"/>
              </a:xfrm>
              <a:prstGeom prst="rect">
                <a:avLst/>
              </a:prstGeom>
              <a:blipFill rotWithShape="0">
                <a:blip r:embed="rId5"/>
                <a:stretch>
                  <a:fillRect l="-4854" r="-2913" b="-148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49979" y="2936419"/>
                <a:ext cx="41857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979" y="2936419"/>
                <a:ext cx="418576" cy="289182"/>
              </a:xfrm>
              <a:prstGeom prst="rect">
                <a:avLst/>
              </a:prstGeom>
              <a:blipFill rotWithShape="0">
                <a:blip r:embed="rId6"/>
                <a:stretch>
                  <a:fillRect l="-7246" r="-5797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64198" y="4009443"/>
                <a:ext cx="62132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198" y="4009443"/>
                <a:ext cx="621324" cy="289182"/>
              </a:xfrm>
              <a:prstGeom prst="rect">
                <a:avLst/>
              </a:prstGeom>
              <a:blipFill rotWithShape="0">
                <a:blip r:embed="rId8"/>
                <a:stretch>
                  <a:fillRect l="-4902" r="-2941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1230" y="3236692"/>
                <a:ext cx="5198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30" y="3236692"/>
                <a:ext cx="519886" cy="289182"/>
              </a:xfrm>
              <a:prstGeom prst="rect">
                <a:avLst/>
              </a:prstGeom>
              <a:blipFill rotWithShape="0">
                <a:blip r:embed="rId9"/>
                <a:stretch>
                  <a:fillRect l="-5882" r="-3529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2428031" y="1656784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</a:p>
        </p:txBody>
      </p:sp>
      <p:cxnSp>
        <p:nvCxnSpPr>
          <p:cNvPr id="41" name="Straight Arrow Connector 40"/>
          <p:cNvCxnSpPr>
            <a:stCxn id="33" idx="3"/>
            <a:endCxn id="5" idx="1"/>
          </p:cNvCxnSpPr>
          <p:nvPr/>
        </p:nvCxnSpPr>
        <p:spPr>
          <a:xfrm flipV="1">
            <a:off x="3430875" y="2170789"/>
            <a:ext cx="734804" cy="13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249793" y="3852165"/>
            <a:ext cx="1002844" cy="105481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38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68" y="195419"/>
            <a:ext cx="11697831" cy="1325563"/>
          </a:xfrm>
        </p:spPr>
        <p:txBody>
          <a:bodyPr/>
          <a:lstStyle/>
          <a:p>
            <a:r>
              <a:rPr lang="en-US" dirty="0" smtClean="0"/>
              <a:t>Model 1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Nonpositif</a:t>
            </a:r>
            <a:r>
              <a:rPr lang="en-US" dirty="0" smtClean="0"/>
              <a:t> (PNP) </a:t>
            </a:r>
            <a:r>
              <a:rPr lang="en-US" sz="3200" dirty="0" smtClean="0"/>
              <a:t>(</a:t>
            </a:r>
            <a:r>
              <a:rPr lang="en-US" sz="3200" dirty="0" err="1" smtClean="0"/>
              <a:t>Isolasi</a:t>
            </a:r>
            <a:r>
              <a:rPr lang="en-US" sz="3200" dirty="0" smtClean="0"/>
              <a:t> </a:t>
            </a:r>
            <a:r>
              <a:rPr lang="en-US" sz="3200" dirty="0" err="1" smtClean="0"/>
              <a:t>Disederhanakan</a:t>
            </a:r>
            <a:r>
              <a:rPr lang="en-US" sz="3200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285" y="1548142"/>
            <a:ext cx="4826251" cy="355801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Sembuh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3330" y="1656784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65679" y="1643383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67133" y="1656784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7133" y="3852165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33" idx="1"/>
          </p:cNvCxnSpPr>
          <p:nvPr/>
        </p:nvCxnSpPr>
        <p:spPr>
          <a:xfrm>
            <a:off x="1736174" y="2184190"/>
            <a:ext cx="6918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8" idx="1"/>
          </p:cNvCxnSpPr>
          <p:nvPr/>
        </p:nvCxnSpPr>
        <p:spPr>
          <a:xfrm>
            <a:off x="5168523" y="2170789"/>
            <a:ext cx="698610" cy="13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33" idx="2"/>
            <a:endCxn id="4" idx="2"/>
          </p:cNvCxnSpPr>
          <p:nvPr/>
        </p:nvCxnSpPr>
        <p:spPr>
          <a:xfrm rot="5400000">
            <a:off x="2082103" y="1864246"/>
            <a:ext cx="12700" cy="1694701"/>
          </a:xfrm>
          <a:prstGeom prst="bentConnector3">
            <a:avLst>
              <a:gd name="adj1" fmla="val 543566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  <a:endCxn id="9" idx="0"/>
          </p:cNvCxnSpPr>
          <p:nvPr/>
        </p:nvCxnSpPr>
        <p:spPr>
          <a:xfrm>
            <a:off x="5168523" y="2170789"/>
            <a:ext cx="1200032" cy="1681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3" idx="3"/>
            <a:endCxn id="50" idx="0"/>
          </p:cNvCxnSpPr>
          <p:nvPr/>
        </p:nvCxnSpPr>
        <p:spPr>
          <a:xfrm>
            <a:off x="3430875" y="2184190"/>
            <a:ext cx="1320340" cy="1667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76767" y="222833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767" y="2228337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98736" y="1797903"/>
                <a:ext cx="40992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736" y="1797903"/>
                <a:ext cx="409920" cy="289182"/>
              </a:xfrm>
              <a:prstGeom prst="rect">
                <a:avLst/>
              </a:prstGeom>
              <a:blipFill rotWithShape="0">
                <a:blip r:embed="rId3"/>
                <a:stretch>
                  <a:fillRect l="-7463" r="-5970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48954" y="181008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954" y="1810086"/>
                <a:ext cx="18094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387255" y="3011477"/>
                <a:ext cx="62998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55" y="3011477"/>
                <a:ext cx="629981" cy="289182"/>
              </a:xfrm>
              <a:prstGeom prst="rect">
                <a:avLst/>
              </a:prstGeom>
              <a:blipFill rotWithShape="0">
                <a:blip r:embed="rId5"/>
                <a:stretch>
                  <a:fillRect l="-4854" r="-2913" b="-148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49979" y="2936419"/>
                <a:ext cx="41857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979" y="2936419"/>
                <a:ext cx="418576" cy="289182"/>
              </a:xfrm>
              <a:prstGeom prst="rect">
                <a:avLst/>
              </a:prstGeom>
              <a:blipFill rotWithShape="0">
                <a:blip r:embed="rId6"/>
                <a:stretch>
                  <a:fillRect l="-7246" r="-5797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736174" y="3011477"/>
                <a:ext cx="47525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174" y="3011477"/>
                <a:ext cx="475258" cy="289182"/>
              </a:xfrm>
              <a:prstGeom prst="rect">
                <a:avLst/>
              </a:prstGeom>
              <a:blipFill rotWithShape="0">
                <a:blip r:embed="rId7"/>
                <a:stretch>
                  <a:fillRect l="-6410" r="-2564" b="-148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2428031" y="1656784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</a:p>
        </p:txBody>
      </p:sp>
      <p:cxnSp>
        <p:nvCxnSpPr>
          <p:cNvPr id="41" name="Straight Arrow Connector 40"/>
          <p:cNvCxnSpPr>
            <a:stCxn id="33" idx="3"/>
            <a:endCxn id="5" idx="1"/>
          </p:cNvCxnSpPr>
          <p:nvPr/>
        </p:nvCxnSpPr>
        <p:spPr>
          <a:xfrm flipV="1">
            <a:off x="3430875" y="2170789"/>
            <a:ext cx="734804" cy="13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249793" y="3852165"/>
            <a:ext cx="1002844" cy="105481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77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/>
          <p:cNvSpPr/>
          <p:nvPr/>
        </p:nvSpPr>
        <p:spPr>
          <a:xfrm>
            <a:off x="3395316" y="1354004"/>
            <a:ext cx="1578955" cy="1884233"/>
          </a:xfrm>
          <a:prstGeom prst="roundRect">
            <a:avLst/>
          </a:prstGeom>
          <a:ln w="28575">
            <a:solidFill>
              <a:srgbClr val="FF31F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68" y="195419"/>
            <a:ext cx="11697831" cy="1325563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2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Nonpositif</a:t>
            </a:r>
            <a:r>
              <a:rPr lang="en-US" dirty="0"/>
              <a:t> (</a:t>
            </a:r>
            <a:r>
              <a:rPr lang="en-US"/>
              <a:t>PNP</a:t>
            </a:r>
            <a:r>
              <a:rPr lang="en-US" smtClean="0"/>
              <a:t>) </a:t>
            </a:r>
            <a:r>
              <a:rPr lang="en-US" sz="3200" smtClean="0"/>
              <a:t>(</a:t>
            </a:r>
            <a:r>
              <a:rPr lang="en-US" sz="3200" dirty="0" err="1" smtClean="0"/>
              <a:t>Isolasi</a:t>
            </a:r>
            <a:r>
              <a:rPr lang="en-US" sz="3200" dirty="0" smtClean="0"/>
              <a:t> </a:t>
            </a:r>
            <a:r>
              <a:rPr lang="en-US" sz="3200" dirty="0" err="1" smtClean="0"/>
              <a:t>Dijabarkan</a:t>
            </a:r>
            <a:r>
              <a:rPr lang="en-US" sz="3200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2526" y="1507401"/>
            <a:ext cx="5019199" cy="355801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SIH: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Pelaku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Perjalanan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Mandiri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Dirawat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Sembuh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3330" y="1656784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89376" y="2198070"/>
            <a:ext cx="819453" cy="787650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19203" y="3692701"/>
            <a:ext cx="3429205" cy="1884233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7011" y="3861217"/>
            <a:ext cx="1002844" cy="1054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75095" y="1537083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7133" y="3852165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-728895" y="1995303"/>
            <a:ext cx="26319" cy="1149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121085" y="4105659"/>
            <a:ext cx="538047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836572" y="4105659"/>
            <a:ext cx="783538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SIH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842108" y="4105659"/>
            <a:ext cx="558850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82501" y="4105659"/>
            <a:ext cx="558850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Elbow Connector 25"/>
          <p:cNvCxnSpPr/>
          <p:nvPr/>
        </p:nvCxnSpPr>
        <p:spPr>
          <a:xfrm>
            <a:off x="-831163" y="4145419"/>
            <a:ext cx="653935" cy="192146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7" idx="2"/>
          </p:cNvCxnSpPr>
          <p:nvPr/>
        </p:nvCxnSpPr>
        <p:spPr>
          <a:xfrm rot="10800000" flipV="1">
            <a:off x="1208434" y="4447473"/>
            <a:ext cx="1628139" cy="468556"/>
          </a:xfrm>
          <a:prstGeom prst="bentConnector4">
            <a:avLst>
              <a:gd name="adj1" fmla="val 4574"/>
              <a:gd name="adj2" fmla="val 1487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1"/>
            <a:endCxn id="7" idx="3"/>
          </p:cNvCxnSpPr>
          <p:nvPr/>
        </p:nvCxnSpPr>
        <p:spPr>
          <a:xfrm flipH="1" flipV="1">
            <a:off x="1709855" y="4388623"/>
            <a:ext cx="4112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1"/>
            <a:endCxn id="7" idx="2"/>
          </p:cNvCxnSpPr>
          <p:nvPr/>
        </p:nvCxnSpPr>
        <p:spPr>
          <a:xfrm rot="10800000" flipV="1">
            <a:off x="1208434" y="4388623"/>
            <a:ext cx="2633675" cy="527405"/>
          </a:xfrm>
          <a:prstGeom prst="bentConnector4">
            <a:avLst>
              <a:gd name="adj1" fmla="val 1636"/>
              <a:gd name="adj2" fmla="val 1433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5" idx="1"/>
            <a:endCxn id="7" idx="2"/>
          </p:cNvCxnSpPr>
          <p:nvPr/>
        </p:nvCxnSpPr>
        <p:spPr>
          <a:xfrm rot="10800000" flipV="1">
            <a:off x="1208433" y="4388623"/>
            <a:ext cx="3374068" cy="527405"/>
          </a:xfrm>
          <a:prstGeom prst="bentConnector4">
            <a:avLst>
              <a:gd name="adj1" fmla="val 2052"/>
              <a:gd name="adj2" fmla="val 1433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4" idx="2"/>
            <a:endCxn id="19" idx="0"/>
          </p:cNvCxnSpPr>
          <p:nvPr/>
        </p:nvCxnSpPr>
        <p:spPr>
          <a:xfrm rot="16200000" flipH="1">
            <a:off x="1115399" y="2830948"/>
            <a:ext cx="1394063" cy="11553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7" idx="1"/>
            <a:endCxn id="4" idx="1"/>
          </p:cNvCxnSpPr>
          <p:nvPr/>
        </p:nvCxnSpPr>
        <p:spPr>
          <a:xfrm rot="10800000" flipH="1">
            <a:off x="707010" y="2184191"/>
            <a:ext cx="26319" cy="2204433"/>
          </a:xfrm>
          <a:prstGeom prst="bentConnector3">
            <a:avLst>
              <a:gd name="adj1" fmla="val -8685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4" idx="2"/>
            <a:endCxn id="22" idx="0"/>
          </p:cNvCxnSpPr>
          <p:nvPr/>
        </p:nvCxnSpPr>
        <p:spPr>
          <a:xfrm rot="16200000" flipH="1">
            <a:off x="1534515" y="2411832"/>
            <a:ext cx="1394063" cy="199358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4" idx="2"/>
            <a:endCxn id="23" idx="0"/>
          </p:cNvCxnSpPr>
          <p:nvPr/>
        </p:nvCxnSpPr>
        <p:spPr>
          <a:xfrm rot="16200000" flipH="1">
            <a:off x="1981111" y="1965236"/>
            <a:ext cx="1394063" cy="28867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2"/>
            <a:endCxn id="25" idx="0"/>
          </p:cNvCxnSpPr>
          <p:nvPr/>
        </p:nvCxnSpPr>
        <p:spPr>
          <a:xfrm rot="16200000" flipH="1">
            <a:off x="2351308" y="1595040"/>
            <a:ext cx="1394063" cy="36271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9" idx="2"/>
            <a:endCxn id="9" idx="2"/>
          </p:cNvCxnSpPr>
          <p:nvPr/>
        </p:nvCxnSpPr>
        <p:spPr>
          <a:xfrm rot="16200000" flipH="1">
            <a:off x="4261638" y="2800059"/>
            <a:ext cx="235389" cy="3978446"/>
          </a:xfrm>
          <a:prstGeom prst="bentConnector3">
            <a:avLst>
              <a:gd name="adj1" fmla="val 50481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22" idx="2"/>
            <a:endCxn id="9" idx="2"/>
          </p:cNvCxnSpPr>
          <p:nvPr/>
        </p:nvCxnSpPr>
        <p:spPr>
          <a:xfrm rot="16200000" flipH="1">
            <a:off x="4680754" y="3219175"/>
            <a:ext cx="235389" cy="3140214"/>
          </a:xfrm>
          <a:prstGeom prst="bentConnector3">
            <a:avLst>
              <a:gd name="adj1" fmla="val 508656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23" idx="2"/>
            <a:endCxn id="9" idx="2"/>
          </p:cNvCxnSpPr>
          <p:nvPr/>
        </p:nvCxnSpPr>
        <p:spPr>
          <a:xfrm rot="16200000" flipH="1">
            <a:off x="5127350" y="3665771"/>
            <a:ext cx="235389" cy="2247022"/>
          </a:xfrm>
          <a:prstGeom prst="bentConnector3">
            <a:avLst>
              <a:gd name="adj1" fmla="val 516348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25" idx="2"/>
            <a:endCxn id="9" idx="2"/>
          </p:cNvCxnSpPr>
          <p:nvPr/>
        </p:nvCxnSpPr>
        <p:spPr>
          <a:xfrm rot="16200000" flipH="1">
            <a:off x="5497546" y="4035967"/>
            <a:ext cx="235389" cy="1506629"/>
          </a:xfrm>
          <a:prstGeom prst="bentConnector3">
            <a:avLst>
              <a:gd name="adj1" fmla="val 481732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5" idx="2"/>
            <a:endCxn id="9" idx="0"/>
          </p:cNvCxnSpPr>
          <p:nvPr/>
        </p:nvCxnSpPr>
        <p:spPr>
          <a:xfrm rot="16200000" flipH="1">
            <a:off x="4850607" y="2334216"/>
            <a:ext cx="866445" cy="2169452"/>
          </a:xfrm>
          <a:prstGeom prst="bentConnector3">
            <a:avLst>
              <a:gd name="adj1" fmla="val 176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3820118" y="1399506"/>
            <a:ext cx="704591" cy="728843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Elbow Connector 124"/>
          <p:cNvCxnSpPr>
            <a:stCxn id="4" idx="3"/>
            <a:endCxn id="116" idx="1"/>
          </p:cNvCxnSpPr>
          <p:nvPr/>
        </p:nvCxnSpPr>
        <p:spPr>
          <a:xfrm flipV="1">
            <a:off x="1736174" y="1763928"/>
            <a:ext cx="2083944" cy="420262"/>
          </a:xfrm>
          <a:prstGeom prst="bentConnector3">
            <a:avLst>
              <a:gd name="adj1" fmla="val 91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4" idx="3"/>
            <a:endCxn id="5" idx="1"/>
          </p:cNvCxnSpPr>
          <p:nvPr/>
        </p:nvCxnSpPr>
        <p:spPr>
          <a:xfrm>
            <a:off x="1736174" y="2184190"/>
            <a:ext cx="2053202" cy="40770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16" idx="3"/>
            <a:endCxn id="8" idx="1"/>
          </p:cNvCxnSpPr>
          <p:nvPr/>
        </p:nvCxnSpPr>
        <p:spPr>
          <a:xfrm>
            <a:off x="4524709" y="1763928"/>
            <a:ext cx="1350386" cy="3005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5" idx="3"/>
            <a:endCxn id="8" idx="2"/>
          </p:cNvCxnSpPr>
          <p:nvPr/>
        </p:nvCxnSpPr>
        <p:spPr>
          <a:xfrm>
            <a:off x="4608829" y="2591895"/>
            <a:ext cx="1767688" cy="12700"/>
          </a:xfrm>
          <a:prstGeom prst="bentConnector4">
            <a:avLst>
              <a:gd name="adj1" fmla="val 35817"/>
              <a:gd name="adj2" fmla="val 250593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-269516" y="2731735"/>
            <a:ext cx="26319" cy="11496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9" idx="3"/>
            <a:endCxn id="116" idx="1"/>
          </p:cNvCxnSpPr>
          <p:nvPr/>
        </p:nvCxnSpPr>
        <p:spPr>
          <a:xfrm flipV="1">
            <a:off x="2659132" y="1763928"/>
            <a:ext cx="1160986" cy="26246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2" idx="3"/>
            <a:endCxn id="5" idx="1"/>
          </p:cNvCxnSpPr>
          <p:nvPr/>
        </p:nvCxnSpPr>
        <p:spPr>
          <a:xfrm flipV="1">
            <a:off x="3620110" y="2591895"/>
            <a:ext cx="169266" cy="179672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3"/>
            <a:endCxn id="116" idx="1"/>
          </p:cNvCxnSpPr>
          <p:nvPr/>
        </p:nvCxnSpPr>
        <p:spPr>
          <a:xfrm flipH="1" flipV="1">
            <a:off x="3820118" y="1763928"/>
            <a:ext cx="580840" cy="26246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3"/>
          </p:cNvCxnSpPr>
          <p:nvPr/>
        </p:nvCxnSpPr>
        <p:spPr>
          <a:xfrm flipH="1" flipV="1">
            <a:off x="3806141" y="1754876"/>
            <a:ext cx="1335210" cy="263374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13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Rounded Rectangle 431"/>
          <p:cNvSpPr/>
          <p:nvPr/>
        </p:nvSpPr>
        <p:spPr>
          <a:xfrm>
            <a:off x="6352689" y="2880285"/>
            <a:ext cx="1043427" cy="2857695"/>
          </a:xfrm>
          <a:prstGeom prst="round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Rounded Rectangle 333"/>
          <p:cNvSpPr/>
          <p:nvPr/>
        </p:nvSpPr>
        <p:spPr>
          <a:xfrm>
            <a:off x="1226140" y="2635012"/>
            <a:ext cx="1133111" cy="4209356"/>
          </a:xfrm>
          <a:prstGeom prst="round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4102112" y="798219"/>
            <a:ext cx="1838838" cy="1707794"/>
          </a:xfrm>
          <a:prstGeom prst="roundRect">
            <a:avLst/>
          </a:prstGeom>
          <a:ln w="28575">
            <a:solidFill>
              <a:srgbClr val="FF31F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529" y="0"/>
            <a:ext cx="11697831" cy="756375"/>
          </a:xfrm>
        </p:spPr>
        <p:txBody>
          <a:bodyPr>
            <a:normAutofit/>
          </a:bodyPr>
          <a:lstStyle/>
          <a:p>
            <a:r>
              <a:rPr lang="en-US" sz="4000" dirty="0"/>
              <a:t>Model </a:t>
            </a:r>
            <a:r>
              <a:rPr lang="en-US" sz="4000" dirty="0" err="1" smtClean="0"/>
              <a:t>Istilah</a:t>
            </a:r>
            <a:r>
              <a:rPr lang="en-US" sz="4000" dirty="0" smtClean="0"/>
              <a:t> </a:t>
            </a:r>
            <a:r>
              <a:rPr lang="en-US" sz="4000" dirty="0" err="1" smtClean="0"/>
              <a:t>Baru</a:t>
            </a:r>
            <a:r>
              <a:rPr lang="en-US" sz="4000" dirty="0" smtClean="0"/>
              <a:t> </a:t>
            </a:r>
            <a:r>
              <a:rPr lang="en-US" sz="4000" dirty="0" err="1" smtClean="0"/>
              <a:t>Dijabarkan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592" y="704762"/>
            <a:ext cx="4496960" cy="586069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SIH: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Probable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RS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Probable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Probable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Pelaku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Perjalanan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Pelaku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Perjalanan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DD: Discarded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DR: Discarded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Mandiri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Dirawat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Sembuh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67911" y="1275288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903633" y="1641280"/>
            <a:ext cx="819453" cy="787650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90767" y="2755327"/>
            <a:ext cx="3496889" cy="3453945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18845" y="232695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18845" y="1659021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53497" y="3992329"/>
            <a:ext cx="538047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860491" y="4484963"/>
            <a:ext cx="783538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SIH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694106" y="2814355"/>
            <a:ext cx="558850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502607" y="2825832"/>
            <a:ext cx="558850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Elbow Connector 25"/>
          <p:cNvCxnSpPr/>
          <p:nvPr/>
        </p:nvCxnSpPr>
        <p:spPr>
          <a:xfrm>
            <a:off x="-1235200" y="4228039"/>
            <a:ext cx="653935" cy="192146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-1283245" y="4729779"/>
            <a:ext cx="493569" cy="577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56" idx="1"/>
            <a:endCxn id="4" idx="1"/>
          </p:cNvCxnSpPr>
          <p:nvPr/>
        </p:nvCxnSpPr>
        <p:spPr>
          <a:xfrm rot="10800000">
            <a:off x="967911" y="1802694"/>
            <a:ext cx="510230" cy="1317580"/>
          </a:xfrm>
          <a:prstGeom prst="bentConnector3">
            <a:avLst>
              <a:gd name="adj1" fmla="val 14480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4" idx="2"/>
            <a:endCxn id="23" idx="0"/>
          </p:cNvCxnSpPr>
          <p:nvPr/>
        </p:nvCxnSpPr>
        <p:spPr>
          <a:xfrm rot="16200000" flipH="1">
            <a:off x="1979305" y="1820128"/>
            <a:ext cx="484255" cy="150419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2"/>
            <a:endCxn id="25" idx="0"/>
          </p:cNvCxnSpPr>
          <p:nvPr/>
        </p:nvCxnSpPr>
        <p:spPr>
          <a:xfrm rot="16200000" flipH="1">
            <a:off x="2377816" y="1421616"/>
            <a:ext cx="495732" cy="23126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4288948" y="881033"/>
            <a:ext cx="704591" cy="728843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Elbow Connector 124"/>
          <p:cNvCxnSpPr>
            <a:stCxn id="4" idx="3"/>
            <a:endCxn id="116" idx="1"/>
          </p:cNvCxnSpPr>
          <p:nvPr/>
        </p:nvCxnSpPr>
        <p:spPr>
          <a:xfrm flipV="1">
            <a:off x="1970755" y="1245455"/>
            <a:ext cx="2318193" cy="55723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4" idx="3"/>
            <a:endCxn id="5" idx="1"/>
          </p:cNvCxnSpPr>
          <p:nvPr/>
        </p:nvCxnSpPr>
        <p:spPr>
          <a:xfrm>
            <a:off x="1970755" y="1802694"/>
            <a:ext cx="2932878" cy="23241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16" idx="0"/>
            <a:endCxn id="8" idx="1"/>
          </p:cNvCxnSpPr>
          <p:nvPr/>
        </p:nvCxnSpPr>
        <p:spPr>
          <a:xfrm rot="5400000" flipH="1" flipV="1">
            <a:off x="5519578" y="-118233"/>
            <a:ext cx="120932" cy="187760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5" idx="0"/>
            <a:endCxn id="8" idx="2"/>
          </p:cNvCxnSpPr>
          <p:nvPr/>
        </p:nvCxnSpPr>
        <p:spPr>
          <a:xfrm rot="5400000" flipH="1" flipV="1">
            <a:off x="5989927" y="610941"/>
            <a:ext cx="353773" cy="170690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-673553" y="2814355"/>
            <a:ext cx="26319" cy="11496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5400000">
            <a:off x="-1327829" y="3471394"/>
            <a:ext cx="520931" cy="3564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ounded Rectangle 155"/>
          <p:cNvSpPr/>
          <p:nvPr/>
        </p:nvSpPr>
        <p:spPr>
          <a:xfrm>
            <a:off x="1478141" y="2763239"/>
            <a:ext cx="642648" cy="71406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1483667" y="3574973"/>
            <a:ext cx="642649" cy="71407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1466447" y="4360088"/>
            <a:ext cx="638524" cy="7094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1466447" y="6007280"/>
            <a:ext cx="662810" cy="73647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PrR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6558729" y="4849924"/>
            <a:ext cx="661342" cy="7348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1" name="Elbow Connector 190"/>
          <p:cNvCxnSpPr>
            <a:stCxn id="23" idx="1"/>
            <a:endCxn id="156" idx="3"/>
          </p:cNvCxnSpPr>
          <p:nvPr/>
        </p:nvCxnSpPr>
        <p:spPr>
          <a:xfrm rot="10800000" flipV="1">
            <a:off x="2120790" y="3097320"/>
            <a:ext cx="573317" cy="2295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25" idx="1"/>
            <a:endCxn id="158" idx="3"/>
          </p:cNvCxnSpPr>
          <p:nvPr/>
        </p:nvCxnSpPr>
        <p:spPr>
          <a:xfrm rot="10800000" flipV="1">
            <a:off x="2126317" y="3108796"/>
            <a:ext cx="1376291" cy="823211"/>
          </a:xfrm>
          <a:prstGeom prst="bentConnector3">
            <a:avLst>
              <a:gd name="adj1" fmla="val 9114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25" idx="1"/>
            <a:endCxn id="159" idx="3"/>
          </p:cNvCxnSpPr>
          <p:nvPr/>
        </p:nvCxnSpPr>
        <p:spPr>
          <a:xfrm rot="10800000" flipV="1">
            <a:off x="2104971" y="3108797"/>
            <a:ext cx="1397636" cy="1606034"/>
          </a:xfrm>
          <a:prstGeom prst="bentConnector3">
            <a:avLst>
              <a:gd name="adj1" fmla="val 10779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1478590" y="5183684"/>
            <a:ext cx="638524" cy="7094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6612579" y="3809293"/>
            <a:ext cx="661342" cy="7348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6558729" y="2949239"/>
            <a:ext cx="661342" cy="7348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1" name="Elbow Connector 210"/>
          <p:cNvCxnSpPr>
            <a:stCxn id="158" idx="1"/>
            <a:endCxn id="4" idx="1"/>
          </p:cNvCxnSpPr>
          <p:nvPr/>
        </p:nvCxnSpPr>
        <p:spPr>
          <a:xfrm rot="10800000">
            <a:off x="967911" y="1802694"/>
            <a:ext cx="515756" cy="2129314"/>
          </a:xfrm>
          <a:prstGeom prst="bentConnector3">
            <a:avLst>
              <a:gd name="adj1" fmla="val 1443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159" idx="1"/>
            <a:endCxn id="4" idx="1"/>
          </p:cNvCxnSpPr>
          <p:nvPr/>
        </p:nvCxnSpPr>
        <p:spPr>
          <a:xfrm rot="10800000">
            <a:off x="967911" y="1802695"/>
            <a:ext cx="498536" cy="2912137"/>
          </a:xfrm>
          <a:prstGeom prst="bentConnector3">
            <a:avLst>
              <a:gd name="adj1" fmla="val 1458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5" idx="2"/>
            <a:endCxn id="19" idx="0"/>
          </p:cNvCxnSpPr>
          <p:nvPr/>
        </p:nvCxnSpPr>
        <p:spPr>
          <a:xfrm rot="16200000" flipH="1">
            <a:off x="3701992" y="3471800"/>
            <a:ext cx="600568" cy="44048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25" idx="3"/>
            <a:endCxn id="116" idx="2"/>
          </p:cNvCxnSpPr>
          <p:nvPr/>
        </p:nvCxnSpPr>
        <p:spPr>
          <a:xfrm flipV="1">
            <a:off x="4061457" y="1609876"/>
            <a:ext cx="579787" cy="1498921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25" idx="3"/>
            <a:endCxn id="5" idx="2"/>
          </p:cNvCxnSpPr>
          <p:nvPr/>
        </p:nvCxnSpPr>
        <p:spPr>
          <a:xfrm flipV="1">
            <a:off x="4061457" y="2428930"/>
            <a:ext cx="1251903" cy="679867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/>
          <p:cNvCxnSpPr>
            <a:stCxn id="25" idx="2"/>
            <a:endCxn id="22" idx="0"/>
          </p:cNvCxnSpPr>
          <p:nvPr/>
        </p:nvCxnSpPr>
        <p:spPr>
          <a:xfrm rot="16200000" flipH="1">
            <a:off x="3970545" y="3203248"/>
            <a:ext cx="1093202" cy="1470228"/>
          </a:xfrm>
          <a:prstGeom prst="bentConnector3">
            <a:avLst>
              <a:gd name="adj1" fmla="val 283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19" idx="1"/>
            <a:endCxn id="204" idx="3"/>
          </p:cNvCxnSpPr>
          <p:nvPr/>
        </p:nvCxnSpPr>
        <p:spPr>
          <a:xfrm rot="10800000" flipV="1">
            <a:off x="2117115" y="4275293"/>
            <a:ext cx="1836383" cy="1263133"/>
          </a:xfrm>
          <a:prstGeom prst="bentConnector3">
            <a:avLst>
              <a:gd name="adj1" fmla="val 24796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22" idx="1"/>
            <a:endCxn id="204" idx="3"/>
          </p:cNvCxnSpPr>
          <p:nvPr/>
        </p:nvCxnSpPr>
        <p:spPr>
          <a:xfrm rot="10800000" flipV="1">
            <a:off x="2117115" y="4767927"/>
            <a:ext cx="2743377" cy="7704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Elbow Connector 283"/>
          <p:cNvCxnSpPr>
            <a:stCxn id="391" idx="3"/>
            <a:endCxn id="161" idx="1"/>
          </p:cNvCxnSpPr>
          <p:nvPr/>
        </p:nvCxnSpPr>
        <p:spPr>
          <a:xfrm flipV="1">
            <a:off x="4935377" y="5217344"/>
            <a:ext cx="1623352" cy="5206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/>
          <p:cNvCxnSpPr>
            <a:stCxn id="391" idx="1"/>
            <a:endCxn id="160" idx="3"/>
          </p:cNvCxnSpPr>
          <p:nvPr/>
        </p:nvCxnSpPr>
        <p:spPr>
          <a:xfrm rot="10800000" flipV="1">
            <a:off x="2129257" y="5737980"/>
            <a:ext cx="2236332" cy="63753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311"/>
          <p:cNvCxnSpPr>
            <a:stCxn id="204" idx="1"/>
            <a:endCxn id="4" idx="1"/>
          </p:cNvCxnSpPr>
          <p:nvPr/>
        </p:nvCxnSpPr>
        <p:spPr>
          <a:xfrm rot="10800000">
            <a:off x="967912" y="1802695"/>
            <a:ext cx="510679" cy="3735733"/>
          </a:xfrm>
          <a:prstGeom prst="bentConnector3">
            <a:avLst>
              <a:gd name="adj1" fmla="val 14476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60" idx="1"/>
            <a:endCxn id="4" idx="1"/>
          </p:cNvCxnSpPr>
          <p:nvPr/>
        </p:nvCxnSpPr>
        <p:spPr>
          <a:xfrm rot="10800000">
            <a:off x="967911" y="1802694"/>
            <a:ext cx="498536" cy="4572822"/>
          </a:xfrm>
          <a:prstGeom prst="bentConnector3">
            <a:avLst>
              <a:gd name="adj1" fmla="val 1458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Rounded Rectangle 390"/>
          <p:cNvSpPr/>
          <p:nvPr/>
        </p:nvSpPr>
        <p:spPr>
          <a:xfrm>
            <a:off x="4365589" y="5438323"/>
            <a:ext cx="569788" cy="59931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endParaRPr lang="id-ID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2" name="Elbow Connector 391"/>
          <p:cNvCxnSpPr>
            <a:stCxn id="19" idx="2"/>
            <a:endCxn id="391" idx="0"/>
          </p:cNvCxnSpPr>
          <p:nvPr/>
        </p:nvCxnSpPr>
        <p:spPr>
          <a:xfrm rot="16200000" flipH="1">
            <a:off x="3996470" y="4784309"/>
            <a:ext cx="880065" cy="4279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Elbow Connector 394"/>
          <p:cNvCxnSpPr>
            <a:stCxn id="22" idx="2"/>
            <a:endCxn id="391" idx="0"/>
          </p:cNvCxnSpPr>
          <p:nvPr/>
        </p:nvCxnSpPr>
        <p:spPr>
          <a:xfrm rot="5400000">
            <a:off x="4757657" y="4943719"/>
            <a:ext cx="387431" cy="60177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Elbow Connector 421"/>
          <p:cNvCxnSpPr>
            <a:stCxn id="25" idx="3"/>
            <a:endCxn id="206" idx="1"/>
          </p:cNvCxnSpPr>
          <p:nvPr/>
        </p:nvCxnSpPr>
        <p:spPr>
          <a:xfrm>
            <a:off x="4061457" y="3108797"/>
            <a:ext cx="2497272" cy="207862"/>
          </a:xfrm>
          <a:prstGeom prst="bentConnector3">
            <a:avLst>
              <a:gd name="adj1" fmla="val 7055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9" idx="3"/>
            <a:endCxn id="205" idx="1"/>
          </p:cNvCxnSpPr>
          <p:nvPr/>
        </p:nvCxnSpPr>
        <p:spPr>
          <a:xfrm flipV="1">
            <a:off x="4491544" y="4176713"/>
            <a:ext cx="2121035" cy="985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Elbow Connector 428"/>
          <p:cNvCxnSpPr>
            <a:stCxn id="22" idx="3"/>
            <a:endCxn id="205" idx="1"/>
          </p:cNvCxnSpPr>
          <p:nvPr/>
        </p:nvCxnSpPr>
        <p:spPr>
          <a:xfrm flipV="1">
            <a:off x="5644029" y="4176713"/>
            <a:ext cx="968550" cy="59121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Elbow Connector 432"/>
          <p:cNvCxnSpPr>
            <a:stCxn id="116" idx="3"/>
            <a:endCxn id="9" idx="1"/>
          </p:cNvCxnSpPr>
          <p:nvPr/>
        </p:nvCxnSpPr>
        <p:spPr>
          <a:xfrm>
            <a:off x="4993539" y="1245455"/>
            <a:ext cx="1525306" cy="940972"/>
          </a:xfrm>
          <a:prstGeom prst="bentConnector3">
            <a:avLst>
              <a:gd name="adj1" fmla="val 75164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Elbow Connector 436"/>
          <p:cNvCxnSpPr>
            <a:stCxn id="5" idx="3"/>
            <a:endCxn id="9" idx="1"/>
          </p:cNvCxnSpPr>
          <p:nvPr/>
        </p:nvCxnSpPr>
        <p:spPr>
          <a:xfrm>
            <a:off x="5723086" y="2035105"/>
            <a:ext cx="795759" cy="1513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08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447</Words>
  <Application>Microsoft Office PowerPoint</Application>
  <PresentationFormat>Widescreen</PresentationFormat>
  <Paragraphs>207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Model SIRQN</vt:lpstr>
      <vt:lpstr>Model SIRQN more parameters</vt:lpstr>
      <vt:lpstr>Model SQR+Shadow</vt:lpstr>
      <vt:lpstr>Model 1 Positif Nonpositif (PNP) (Isolasi Disederhanakan)</vt:lpstr>
      <vt:lpstr>Model 1 Positif Nonpositif (PNP) (Isolasi Disederhanakan)</vt:lpstr>
      <vt:lpstr>Model 1 Positif Nonpositif (PNP) (Isolasi Disederhanakan)</vt:lpstr>
      <vt:lpstr>Model 2 Positif Nonpositif (PNP) (Isolasi Dijabarkan)</vt:lpstr>
      <vt:lpstr>Model Istilah Baru Dijabarkan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158</cp:revision>
  <dcterms:created xsi:type="dcterms:W3CDTF">2020-07-21T10:53:36Z</dcterms:created>
  <dcterms:modified xsi:type="dcterms:W3CDTF">2020-09-16T07:41:35Z</dcterms:modified>
</cp:coreProperties>
</file>