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5" r:id="rId4"/>
    <p:sldId id="263" r:id="rId5"/>
    <p:sldId id="270" r:id="rId6"/>
    <p:sldId id="266" r:id="rId7"/>
    <p:sldId id="267" r:id="rId8"/>
    <p:sldId id="257" r:id="rId9"/>
    <p:sldId id="260" r:id="rId10"/>
    <p:sldId id="261" r:id="rId11"/>
    <p:sldId id="259" r:id="rId12"/>
    <p:sldId id="262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39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25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92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1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10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1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4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9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4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7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79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1.png"/><Relationship Id="rId3" Type="http://schemas.openxmlformats.org/officeDocument/2006/relationships/image" Target="../media/image28.png"/><Relationship Id="rId12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91.png"/><Relationship Id="rId4" Type="http://schemas.openxmlformats.org/officeDocument/2006/relationships/image" Target="../media/image3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1.png"/><Relationship Id="rId3" Type="http://schemas.openxmlformats.org/officeDocument/2006/relationships/image" Target="../media/image22.png"/><Relationship Id="rId7" Type="http://schemas.openxmlformats.org/officeDocument/2006/relationships/image" Target="../media/image61.png"/><Relationship Id="rId12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91.png"/><Relationship Id="rId4" Type="http://schemas.openxmlformats.org/officeDocument/2006/relationships/image" Target="../media/image31.png"/><Relationship Id="rId9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4585123" cy="1325563"/>
          </a:xfrm>
        </p:spPr>
        <p:txBody>
          <a:bodyPr/>
          <a:lstStyle/>
          <a:p>
            <a:r>
              <a:rPr lang="en-US" dirty="0" smtClean="0"/>
              <a:t>Model SIRQ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86413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504632" y="1735301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632" y="1735301"/>
                <a:ext cx="2641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860" r="-37209" b="-3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2089257" y="2245353"/>
            <a:ext cx="11354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4815004" y="3905806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004" y="3905806"/>
                <a:ext cx="3452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053" r="-3509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4714162" y="2581917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62" y="2581917"/>
                <a:ext cx="23910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500" r="-25000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3117553" y="2768857"/>
                <a:ext cx="49866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53" y="2768857"/>
                <a:ext cx="498663" cy="395429"/>
              </a:xfrm>
              <a:prstGeom prst="rect">
                <a:avLst/>
              </a:prstGeom>
              <a:blipFill rotWithShape="0">
                <a:blip r:embed="rId5"/>
                <a:stretch>
                  <a:fillRect l="-7317" r="-9756" b="-230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4" idx="2"/>
          </p:cNvCxnSpPr>
          <p:nvPr/>
        </p:nvCxnSpPr>
        <p:spPr>
          <a:xfrm rot="5400000">
            <a:off x="2082103" y="1864246"/>
            <a:ext cx="12700" cy="1694701"/>
          </a:xfrm>
          <a:prstGeom prst="bentConnector3">
            <a:avLst>
              <a:gd name="adj1" fmla="val 54356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6410" r="-2564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3395316" y="1354004"/>
            <a:ext cx="1578955" cy="1884233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2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Nonpositif</a:t>
            </a:r>
            <a:r>
              <a:rPr lang="en-US" dirty="0"/>
              <a:t> (</a:t>
            </a:r>
            <a:r>
              <a:rPr lang="en-US"/>
              <a:t>PNP</a:t>
            </a:r>
            <a:r>
              <a:rPr lang="en-US" smtClean="0"/>
              <a:t>) </a:t>
            </a:r>
            <a:r>
              <a:rPr lang="en-US" sz="320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Dijabarkan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526" y="1507401"/>
            <a:ext cx="5019199" cy="35580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9376" y="219807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9203" y="3692701"/>
            <a:ext cx="3429205" cy="188423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011" y="3861217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75095" y="1537083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-728895" y="1995303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21085" y="410565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36572" y="4105659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42108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2501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831163" y="414541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7" idx="2"/>
          </p:cNvCxnSpPr>
          <p:nvPr/>
        </p:nvCxnSpPr>
        <p:spPr>
          <a:xfrm rot="10800000" flipV="1">
            <a:off x="1208434" y="4447473"/>
            <a:ext cx="1628139" cy="468556"/>
          </a:xfrm>
          <a:prstGeom prst="bentConnector4">
            <a:avLst>
              <a:gd name="adj1" fmla="val 4574"/>
              <a:gd name="adj2" fmla="val 1487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1"/>
            <a:endCxn id="7" idx="3"/>
          </p:cNvCxnSpPr>
          <p:nvPr/>
        </p:nvCxnSpPr>
        <p:spPr>
          <a:xfrm flipH="1" flipV="1">
            <a:off x="1709855" y="4388623"/>
            <a:ext cx="411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1"/>
            <a:endCxn id="7" idx="2"/>
          </p:cNvCxnSpPr>
          <p:nvPr/>
        </p:nvCxnSpPr>
        <p:spPr>
          <a:xfrm rot="10800000" flipV="1">
            <a:off x="1208434" y="4388623"/>
            <a:ext cx="2633675" cy="527405"/>
          </a:xfrm>
          <a:prstGeom prst="bentConnector4">
            <a:avLst>
              <a:gd name="adj1" fmla="val 1636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5" idx="1"/>
            <a:endCxn id="7" idx="2"/>
          </p:cNvCxnSpPr>
          <p:nvPr/>
        </p:nvCxnSpPr>
        <p:spPr>
          <a:xfrm rot="10800000" flipV="1">
            <a:off x="1208433" y="4388623"/>
            <a:ext cx="3374068" cy="527405"/>
          </a:xfrm>
          <a:prstGeom prst="bentConnector4">
            <a:avLst>
              <a:gd name="adj1" fmla="val 2052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" idx="2"/>
            <a:endCxn id="19" idx="0"/>
          </p:cNvCxnSpPr>
          <p:nvPr/>
        </p:nvCxnSpPr>
        <p:spPr>
          <a:xfrm rot="16200000" flipH="1">
            <a:off x="1115399" y="2830948"/>
            <a:ext cx="1394063" cy="11553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1"/>
            <a:endCxn id="4" idx="1"/>
          </p:cNvCxnSpPr>
          <p:nvPr/>
        </p:nvCxnSpPr>
        <p:spPr>
          <a:xfrm rot="10800000" flipH="1">
            <a:off x="707010" y="2184191"/>
            <a:ext cx="26319" cy="2204433"/>
          </a:xfrm>
          <a:prstGeom prst="bentConnector3">
            <a:avLst>
              <a:gd name="adj1" fmla="val -8685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" idx="2"/>
            <a:endCxn id="22" idx="0"/>
          </p:cNvCxnSpPr>
          <p:nvPr/>
        </p:nvCxnSpPr>
        <p:spPr>
          <a:xfrm rot="16200000" flipH="1">
            <a:off x="1534515" y="2411832"/>
            <a:ext cx="1394063" cy="19935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81111" y="1965236"/>
            <a:ext cx="1394063" cy="28867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51308" y="1595040"/>
            <a:ext cx="1394063" cy="36271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9" idx="2"/>
            <a:endCxn id="9" idx="2"/>
          </p:cNvCxnSpPr>
          <p:nvPr/>
        </p:nvCxnSpPr>
        <p:spPr>
          <a:xfrm rot="16200000" flipH="1">
            <a:off x="4261638" y="2800059"/>
            <a:ext cx="235389" cy="3978446"/>
          </a:xfrm>
          <a:prstGeom prst="bentConnector3">
            <a:avLst>
              <a:gd name="adj1" fmla="val 50481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9" idx="2"/>
          </p:cNvCxnSpPr>
          <p:nvPr/>
        </p:nvCxnSpPr>
        <p:spPr>
          <a:xfrm rot="16200000" flipH="1">
            <a:off x="4680754" y="3219175"/>
            <a:ext cx="235389" cy="3140214"/>
          </a:xfrm>
          <a:prstGeom prst="bentConnector3">
            <a:avLst>
              <a:gd name="adj1" fmla="val 50865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3" idx="2"/>
            <a:endCxn id="9" idx="2"/>
          </p:cNvCxnSpPr>
          <p:nvPr/>
        </p:nvCxnSpPr>
        <p:spPr>
          <a:xfrm rot="16200000" flipH="1">
            <a:off x="5127350" y="3665771"/>
            <a:ext cx="235389" cy="2247022"/>
          </a:xfrm>
          <a:prstGeom prst="bentConnector3">
            <a:avLst>
              <a:gd name="adj1" fmla="val 51634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5" idx="2"/>
            <a:endCxn id="9" idx="2"/>
          </p:cNvCxnSpPr>
          <p:nvPr/>
        </p:nvCxnSpPr>
        <p:spPr>
          <a:xfrm rot="16200000" flipH="1">
            <a:off x="5497546" y="4035967"/>
            <a:ext cx="235389" cy="1506629"/>
          </a:xfrm>
          <a:prstGeom prst="bentConnector3">
            <a:avLst>
              <a:gd name="adj1" fmla="val 481732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" idx="2"/>
            <a:endCxn id="9" idx="0"/>
          </p:cNvCxnSpPr>
          <p:nvPr/>
        </p:nvCxnSpPr>
        <p:spPr>
          <a:xfrm rot="16200000" flipH="1">
            <a:off x="4850607" y="2334216"/>
            <a:ext cx="866445" cy="2169452"/>
          </a:xfrm>
          <a:prstGeom prst="bentConnector3">
            <a:avLst>
              <a:gd name="adj1" fmla="val 176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820118" y="1399506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736174" y="1763928"/>
            <a:ext cx="2083944" cy="420262"/>
          </a:xfrm>
          <a:prstGeom prst="bentConnector3">
            <a:avLst>
              <a:gd name="adj1" fmla="val 9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53202" cy="4077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3"/>
            <a:endCxn id="8" idx="1"/>
          </p:cNvCxnSpPr>
          <p:nvPr/>
        </p:nvCxnSpPr>
        <p:spPr>
          <a:xfrm>
            <a:off x="4524709" y="1763928"/>
            <a:ext cx="1350386" cy="300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3"/>
            <a:endCxn id="8" idx="2"/>
          </p:cNvCxnSpPr>
          <p:nvPr/>
        </p:nvCxnSpPr>
        <p:spPr>
          <a:xfrm>
            <a:off x="4608829" y="2591895"/>
            <a:ext cx="1767688" cy="12700"/>
          </a:xfrm>
          <a:prstGeom prst="bentConnector4">
            <a:avLst>
              <a:gd name="adj1" fmla="val 35817"/>
              <a:gd name="adj2" fmla="val 25059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269516" y="273173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  <a:endCxn id="116" idx="1"/>
          </p:cNvCxnSpPr>
          <p:nvPr/>
        </p:nvCxnSpPr>
        <p:spPr>
          <a:xfrm flipV="1">
            <a:off x="2659132" y="1763928"/>
            <a:ext cx="1160986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3"/>
            <a:endCxn id="5" idx="1"/>
          </p:cNvCxnSpPr>
          <p:nvPr/>
        </p:nvCxnSpPr>
        <p:spPr>
          <a:xfrm flipV="1">
            <a:off x="3620110" y="2591895"/>
            <a:ext cx="169266" cy="17967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116" idx="1"/>
          </p:cNvCxnSpPr>
          <p:nvPr/>
        </p:nvCxnSpPr>
        <p:spPr>
          <a:xfrm flipH="1" flipV="1">
            <a:off x="3820118" y="1763928"/>
            <a:ext cx="580840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</p:cNvCxnSpPr>
          <p:nvPr/>
        </p:nvCxnSpPr>
        <p:spPr>
          <a:xfrm flipH="1" flipV="1">
            <a:off x="3806141" y="1754876"/>
            <a:ext cx="1335210" cy="26337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3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ounded Rectangle 431"/>
          <p:cNvSpPr/>
          <p:nvPr/>
        </p:nvSpPr>
        <p:spPr>
          <a:xfrm>
            <a:off x="6352689" y="2880285"/>
            <a:ext cx="1043427" cy="2857695"/>
          </a:xfrm>
          <a:prstGeom prst="round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1226140" y="2635012"/>
            <a:ext cx="1133111" cy="4209356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102112" y="798219"/>
            <a:ext cx="1838838" cy="1707794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529" y="0"/>
            <a:ext cx="11697831" cy="756375"/>
          </a:xfrm>
        </p:spPr>
        <p:txBody>
          <a:bodyPr>
            <a:normAutofit/>
          </a:bodyPr>
          <a:lstStyle/>
          <a:p>
            <a:r>
              <a:rPr lang="en-US" sz="4000" dirty="0"/>
              <a:t>Model </a:t>
            </a:r>
            <a:r>
              <a:rPr lang="en-US" sz="4000" dirty="0" err="1" smtClean="0"/>
              <a:t>Istilah</a:t>
            </a:r>
            <a:r>
              <a:rPr lang="en-US" sz="4000" dirty="0" smtClean="0"/>
              <a:t> </a:t>
            </a:r>
            <a:r>
              <a:rPr lang="en-US" sz="4000" dirty="0" err="1" smtClean="0"/>
              <a:t>Baru</a:t>
            </a:r>
            <a:r>
              <a:rPr lang="en-US" sz="4000" dirty="0" smtClean="0"/>
              <a:t> </a:t>
            </a:r>
            <a:r>
              <a:rPr lang="en-US" sz="4000" dirty="0" err="1" smtClean="0"/>
              <a:t>Dijabarkan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592" y="704762"/>
            <a:ext cx="4496960" cy="586069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DD: Discarded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DR: Discarded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7911" y="1275288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03633" y="164128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767" y="2755327"/>
            <a:ext cx="3496889" cy="3453945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18845" y="232695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18845" y="1659021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53497" y="399232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60491" y="4484963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4106" y="2814355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02607" y="2825832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1235200" y="422803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-1283245" y="4729779"/>
            <a:ext cx="493569" cy="577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56" idx="1"/>
            <a:endCxn id="4" idx="1"/>
          </p:cNvCxnSpPr>
          <p:nvPr/>
        </p:nvCxnSpPr>
        <p:spPr>
          <a:xfrm rot="10800000">
            <a:off x="967911" y="1802694"/>
            <a:ext cx="510230" cy="1317580"/>
          </a:xfrm>
          <a:prstGeom prst="bentConnector3">
            <a:avLst>
              <a:gd name="adj1" fmla="val 1448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79305" y="1820128"/>
            <a:ext cx="484255" cy="15041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77816" y="1421616"/>
            <a:ext cx="495732" cy="23126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288948" y="881033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970755" y="1245455"/>
            <a:ext cx="2318193" cy="557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970755" y="1802694"/>
            <a:ext cx="2932878" cy="2324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0"/>
            <a:endCxn id="8" idx="1"/>
          </p:cNvCxnSpPr>
          <p:nvPr/>
        </p:nvCxnSpPr>
        <p:spPr>
          <a:xfrm rot="5400000" flipH="1" flipV="1">
            <a:off x="5519578" y="-118233"/>
            <a:ext cx="120932" cy="18776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0"/>
            <a:endCxn id="8" idx="2"/>
          </p:cNvCxnSpPr>
          <p:nvPr/>
        </p:nvCxnSpPr>
        <p:spPr>
          <a:xfrm rot="5400000" flipH="1" flipV="1">
            <a:off x="5989927" y="610941"/>
            <a:ext cx="353773" cy="17069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673553" y="281435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-1327829" y="3471394"/>
            <a:ext cx="520931" cy="3564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478141" y="2763239"/>
            <a:ext cx="642648" cy="7140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483667" y="3574973"/>
            <a:ext cx="642649" cy="7140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466447" y="4360088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466447" y="6007280"/>
            <a:ext cx="662810" cy="736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558729" y="4849924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Elbow Connector 190"/>
          <p:cNvCxnSpPr>
            <a:stCxn id="23" idx="1"/>
            <a:endCxn id="156" idx="3"/>
          </p:cNvCxnSpPr>
          <p:nvPr/>
        </p:nvCxnSpPr>
        <p:spPr>
          <a:xfrm rot="10800000" flipV="1">
            <a:off x="2120790" y="3097320"/>
            <a:ext cx="573317" cy="229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25" idx="1"/>
            <a:endCxn id="158" idx="3"/>
          </p:cNvCxnSpPr>
          <p:nvPr/>
        </p:nvCxnSpPr>
        <p:spPr>
          <a:xfrm rot="10800000" flipV="1">
            <a:off x="2126317" y="3108796"/>
            <a:ext cx="1376291" cy="823211"/>
          </a:xfrm>
          <a:prstGeom prst="bentConnector3">
            <a:avLst>
              <a:gd name="adj1" fmla="val 911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25" idx="1"/>
            <a:endCxn id="159" idx="3"/>
          </p:cNvCxnSpPr>
          <p:nvPr/>
        </p:nvCxnSpPr>
        <p:spPr>
          <a:xfrm rot="10800000" flipV="1">
            <a:off x="2104971" y="3108797"/>
            <a:ext cx="1397636" cy="1606034"/>
          </a:xfrm>
          <a:prstGeom prst="bentConnector3">
            <a:avLst>
              <a:gd name="adj1" fmla="val 107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478590" y="5183684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612579" y="3809293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6558729" y="2949239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Elbow Connector 210"/>
          <p:cNvCxnSpPr>
            <a:stCxn id="158" idx="1"/>
            <a:endCxn id="4" idx="1"/>
          </p:cNvCxnSpPr>
          <p:nvPr/>
        </p:nvCxnSpPr>
        <p:spPr>
          <a:xfrm rot="10800000">
            <a:off x="967911" y="1802694"/>
            <a:ext cx="515756" cy="2129314"/>
          </a:xfrm>
          <a:prstGeom prst="bentConnector3">
            <a:avLst>
              <a:gd name="adj1" fmla="val 144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9" idx="1"/>
            <a:endCxn id="4" idx="1"/>
          </p:cNvCxnSpPr>
          <p:nvPr/>
        </p:nvCxnSpPr>
        <p:spPr>
          <a:xfrm rot="10800000">
            <a:off x="967911" y="1802695"/>
            <a:ext cx="498536" cy="2912137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5" idx="2"/>
            <a:endCxn id="19" idx="0"/>
          </p:cNvCxnSpPr>
          <p:nvPr/>
        </p:nvCxnSpPr>
        <p:spPr>
          <a:xfrm rot="16200000" flipH="1">
            <a:off x="3701992" y="3471800"/>
            <a:ext cx="600568" cy="4404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5" idx="3"/>
            <a:endCxn id="116" idx="2"/>
          </p:cNvCxnSpPr>
          <p:nvPr/>
        </p:nvCxnSpPr>
        <p:spPr>
          <a:xfrm flipV="1">
            <a:off x="4061457" y="1609876"/>
            <a:ext cx="579787" cy="149892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5" idx="3"/>
            <a:endCxn id="5" idx="2"/>
          </p:cNvCxnSpPr>
          <p:nvPr/>
        </p:nvCxnSpPr>
        <p:spPr>
          <a:xfrm flipV="1">
            <a:off x="4061457" y="2428930"/>
            <a:ext cx="1251903" cy="67986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5" idx="2"/>
            <a:endCxn id="22" idx="0"/>
          </p:cNvCxnSpPr>
          <p:nvPr/>
        </p:nvCxnSpPr>
        <p:spPr>
          <a:xfrm rot="16200000" flipH="1">
            <a:off x="3970545" y="3203248"/>
            <a:ext cx="1093202" cy="1470228"/>
          </a:xfrm>
          <a:prstGeom prst="bentConnector3">
            <a:avLst>
              <a:gd name="adj1" fmla="val 283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9" idx="1"/>
            <a:endCxn id="204" idx="3"/>
          </p:cNvCxnSpPr>
          <p:nvPr/>
        </p:nvCxnSpPr>
        <p:spPr>
          <a:xfrm rot="10800000" flipV="1">
            <a:off x="2117115" y="4275293"/>
            <a:ext cx="1836383" cy="1263133"/>
          </a:xfrm>
          <a:prstGeom prst="bentConnector3">
            <a:avLst>
              <a:gd name="adj1" fmla="val 2479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22" idx="1"/>
            <a:endCxn id="204" idx="3"/>
          </p:cNvCxnSpPr>
          <p:nvPr/>
        </p:nvCxnSpPr>
        <p:spPr>
          <a:xfrm rot="10800000" flipV="1">
            <a:off x="2117115" y="4767927"/>
            <a:ext cx="2743377" cy="7704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391" idx="3"/>
            <a:endCxn id="161" idx="1"/>
          </p:cNvCxnSpPr>
          <p:nvPr/>
        </p:nvCxnSpPr>
        <p:spPr>
          <a:xfrm flipV="1">
            <a:off x="4935377" y="5217344"/>
            <a:ext cx="1623352" cy="5206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391" idx="1"/>
            <a:endCxn id="160" idx="3"/>
          </p:cNvCxnSpPr>
          <p:nvPr/>
        </p:nvCxnSpPr>
        <p:spPr>
          <a:xfrm rot="10800000" flipV="1">
            <a:off x="2129257" y="5737980"/>
            <a:ext cx="2236332" cy="6375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04" idx="1"/>
            <a:endCxn id="4" idx="1"/>
          </p:cNvCxnSpPr>
          <p:nvPr/>
        </p:nvCxnSpPr>
        <p:spPr>
          <a:xfrm rot="10800000">
            <a:off x="967912" y="1802695"/>
            <a:ext cx="510679" cy="3735733"/>
          </a:xfrm>
          <a:prstGeom prst="bentConnector3">
            <a:avLst>
              <a:gd name="adj1" fmla="val 1447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60" idx="1"/>
            <a:endCxn id="4" idx="1"/>
          </p:cNvCxnSpPr>
          <p:nvPr/>
        </p:nvCxnSpPr>
        <p:spPr>
          <a:xfrm rot="10800000">
            <a:off x="967911" y="1802694"/>
            <a:ext cx="498536" cy="4572822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ounded Rectangle 390"/>
          <p:cNvSpPr/>
          <p:nvPr/>
        </p:nvSpPr>
        <p:spPr>
          <a:xfrm>
            <a:off x="4365589" y="5438323"/>
            <a:ext cx="569788" cy="5993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2" name="Elbow Connector 391"/>
          <p:cNvCxnSpPr>
            <a:stCxn id="19" idx="2"/>
            <a:endCxn id="391" idx="0"/>
          </p:cNvCxnSpPr>
          <p:nvPr/>
        </p:nvCxnSpPr>
        <p:spPr>
          <a:xfrm rot="16200000" flipH="1">
            <a:off x="3996470" y="4784309"/>
            <a:ext cx="880065" cy="4279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22" idx="2"/>
            <a:endCxn id="391" idx="0"/>
          </p:cNvCxnSpPr>
          <p:nvPr/>
        </p:nvCxnSpPr>
        <p:spPr>
          <a:xfrm rot="5400000">
            <a:off x="4757657" y="4943719"/>
            <a:ext cx="387431" cy="60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Elbow Connector 421"/>
          <p:cNvCxnSpPr>
            <a:stCxn id="25" idx="3"/>
            <a:endCxn id="206" idx="1"/>
          </p:cNvCxnSpPr>
          <p:nvPr/>
        </p:nvCxnSpPr>
        <p:spPr>
          <a:xfrm>
            <a:off x="4061457" y="3108797"/>
            <a:ext cx="2497272" cy="207862"/>
          </a:xfrm>
          <a:prstGeom prst="bentConnector3">
            <a:avLst>
              <a:gd name="adj1" fmla="val 705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9" idx="3"/>
            <a:endCxn id="205" idx="1"/>
          </p:cNvCxnSpPr>
          <p:nvPr/>
        </p:nvCxnSpPr>
        <p:spPr>
          <a:xfrm flipV="1">
            <a:off x="4491544" y="4176713"/>
            <a:ext cx="2121035" cy="985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22" idx="3"/>
            <a:endCxn id="205" idx="1"/>
          </p:cNvCxnSpPr>
          <p:nvPr/>
        </p:nvCxnSpPr>
        <p:spPr>
          <a:xfrm flipV="1">
            <a:off x="5644029" y="4176713"/>
            <a:ext cx="968550" cy="5912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/>
          <p:cNvCxnSpPr>
            <a:stCxn id="116" idx="3"/>
            <a:endCxn id="9" idx="1"/>
          </p:cNvCxnSpPr>
          <p:nvPr/>
        </p:nvCxnSpPr>
        <p:spPr>
          <a:xfrm>
            <a:off x="4993539" y="1245455"/>
            <a:ext cx="1525306" cy="940972"/>
          </a:xfrm>
          <a:prstGeom prst="bentConnector3">
            <a:avLst>
              <a:gd name="adj1" fmla="val 7516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5" idx="3"/>
            <a:endCxn id="9" idx="1"/>
          </p:cNvCxnSpPr>
          <p:nvPr/>
        </p:nvCxnSpPr>
        <p:spPr>
          <a:xfrm>
            <a:off x="5723086" y="2035105"/>
            <a:ext cx="795759" cy="151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4585123" cy="1325563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SIRQN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34885" y="1796984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885" y="1796984"/>
                <a:ext cx="2641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860" r="-37209" b="-3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573261" y="5092037"/>
                <a:ext cx="908967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61" y="5092037"/>
                <a:ext cx="908967" cy="395429"/>
              </a:xfrm>
              <a:prstGeom prst="rect">
                <a:avLst/>
              </a:prstGeom>
              <a:blipFill rotWithShape="0">
                <a:blip r:embed="rId3"/>
                <a:stretch>
                  <a:fillRect l="-4027" r="-2685" b="-230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198267" y="5033342"/>
                <a:ext cx="701089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267" y="5033342"/>
                <a:ext cx="701089" cy="395429"/>
              </a:xfrm>
              <a:prstGeom prst="rect">
                <a:avLst/>
              </a:prstGeom>
              <a:blipFill rotWithShape="0">
                <a:blip r:embed="rId4"/>
                <a:stretch>
                  <a:fillRect l="-6087" r="-2609" b="-21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34528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429" r="-5357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3792153" y="4548139"/>
                <a:ext cx="736420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53" y="4548139"/>
                <a:ext cx="736420" cy="395429"/>
              </a:xfrm>
              <a:prstGeom prst="rect">
                <a:avLst/>
              </a:prstGeom>
              <a:blipFill rotWithShape="0">
                <a:blip r:embed="rId6"/>
                <a:stretch>
                  <a:fillRect l="-4959" r="-5785" b="-230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4737201" y="2641902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01" y="2641902"/>
                <a:ext cx="23910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205" r="-28205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3147453" y="2813520"/>
                <a:ext cx="49866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53" y="2813520"/>
                <a:ext cx="498663" cy="395429"/>
              </a:xfrm>
              <a:prstGeom prst="rect">
                <a:avLst/>
              </a:prstGeom>
              <a:blipFill rotWithShape="0">
                <a:blip r:embed="rId8"/>
                <a:stretch>
                  <a:fillRect l="-7317" r="-9756" b="-234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778518" y="3672439"/>
                <a:ext cx="692305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518" y="3672439"/>
                <a:ext cx="692305" cy="395429"/>
              </a:xfrm>
              <a:prstGeom prst="rect">
                <a:avLst/>
              </a:prstGeom>
              <a:blipFill rotWithShape="0">
                <a:blip r:embed="rId9"/>
                <a:stretch>
                  <a:fillRect l="-6195" r="-6195" b="-230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>
            <a:stCxn id="33" idx="1"/>
            <a:endCxn id="4" idx="2"/>
          </p:cNvCxnSpPr>
          <p:nvPr/>
        </p:nvCxnSpPr>
        <p:spPr>
          <a:xfrm rot="10800000">
            <a:off x="1062737" y="2772759"/>
            <a:ext cx="2171496" cy="282539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5486401" cy="1325563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SIRQN with NR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Non-positive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4464" r="-2679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blipFill rotWithShape="0">
                <a:blip r:embed="rId4"/>
                <a:stretch>
                  <a:fillRect l="-4545" r="-363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01" y="248926"/>
            <a:ext cx="11697831" cy="1325563"/>
          </a:xfrm>
        </p:spPr>
        <p:txBody>
          <a:bodyPr/>
          <a:lstStyle/>
          <a:p>
            <a:r>
              <a:rPr lang="en-US" dirty="0" smtClean="0"/>
              <a:t>Model SIRQN more parameters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7042" y="1717947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67042" y="3392169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7813" r="-9375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3883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blipFill rotWithShape="0">
                <a:blip r:embed="rId6"/>
                <a:stretch>
                  <a:fillRect l="-7143" r="-428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4902" r="-392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>
            <a:off x="4227585" y="2245353"/>
            <a:ext cx="1439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 flipV="1">
            <a:off x="4227585" y="3919575"/>
            <a:ext cx="1439457" cy="12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3"/>
            <a:endCxn id="5" idx="1"/>
          </p:cNvCxnSpPr>
          <p:nvPr/>
        </p:nvCxnSpPr>
        <p:spPr>
          <a:xfrm>
            <a:off x="1564159" y="2245353"/>
            <a:ext cx="1660582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45353"/>
            <a:ext cx="1439457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227585" y="2245353"/>
            <a:ext cx="1439457" cy="16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blipFill rotWithShape="0">
                <a:blip r:embed="rId11"/>
                <a:stretch>
                  <a:fillRect l="-7353" r="-4412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4115" y="1390544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92006" y="3062341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06" y="3062341"/>
                <a:ext cx="2641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860" r="-37209" b="-344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3452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298" r="-3509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361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36170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814" r="-3390" b="-3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19507" y="4625633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07" y="4625633"/>
                <a:ext cx="2391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25641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60741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409119" cy="12066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63585" y="4772892"/>
            <a:ext cx="1657676" cy="5274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63585" y="5300298"/>
            <a:ext cx="1657676" cy="7183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34528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298" r="-3509" b="-213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190311" y="4093611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Dead not tested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12073" y="6146902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  <p:cxnSp>
        <p:nvCxnSpPr>
          <p:cNvPr id="29" name="Straight Arrow Connector 28"/>
          <p:cNvCxnSpPr>
            <a:stCxn id="43" idx="0"/>
            <a:endCxn id="34" idx="2"/>
          </p:cNvCxnSpPr>
          <p:nvPr/>
        </p:nvCxnSpPr>
        <p:spPr>
          <a:xfrm flipV="1">
            <a:off x="3662163" y="3418665"/>
            <a:ext cx="0" cy="1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46558" y="3713840"/>
                <a:ext cx="2738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58" y="3713840"/>
                <a:ext cx="27385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86675" y="2061444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75" y="2061444"/>
                <a:ext cx="23910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28205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4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111" t="-2222" r="-444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535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6585" t="-8889" r="-36585" b="-3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{Variable}’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Q’=I: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021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01653" y="1656784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7491" y="2711596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6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4804498" y="2184190"/>
            <a:ext cx="1062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7" idx="3"/>
          </p:cNvCxnSpPr>
          <p:nvPr/>
        </p:nvCxnSpPr>
        <p:spPr>
          <a:xfrm rot="5400000">
            <a:off x="1945963" y="3556620"/>
            <a:ext cx="613163" cy="10327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6" idx="1"/>
          </p:cNvCxnSpPr>
          <p:nvPr/>
        </p:nvCxnSpPr>
        <p:spPr>
          <a:xfrm>
            <a:off x="1736174" y="2184190"/>
            <a:ext cx="531317" cy="1054812"/>
          </a:xfrm>
          <a:prstGeom prst="bentConnector3">
            <a:avLst>
              <a:gd name="adj1" fmla="val 142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5" idx="2"/>
          </p:cNvCxnSpPr>
          <p:nvPr/>
        </p:nvCxnSpPr>
        <p:spPr>
          <a:xfrm flipV="1">
            <a:off x="3270335" y="2711596"/>
            <a:ext cx="1032740" cy="5274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4804497" y="2184190"/>
            <a:ext cx="1564058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3"/>
            <a:endCxn id="9" idx="1"/>
          </p:cNvCxnSpPr>
          <p:nvPr/>
        </p:nvCxnSpPr>
        <p:spPr>
          <a:xfrm>
            <a:off x="3270335" y="3239002"/>
            <a:ext cx="2596798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24" r="-6349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6494" r="-5195" b="-12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7353" r="-441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6250" r="-375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6024" r="-481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7" idx="3"/>
          </p:cNvCxnSpPr>
          <p:nvPr/>
        </p:nvCxnSpPr>
        <p:spPr>
          <a:xfrm rot="5400000">
            <a:off x="1498827" y="2948944"/>
            <a:ext cx="1667975" cy="11932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8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612</Words>
  <Application>Microsoft Office PowerPoint</Application>
  <PresentationFormat>Widescreen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Model SIRQ</vt:lpstr>
      <vt:lpstr>Model SIRQN</vt:lpstr>
      <vt:lpstr>Model SIRQN with NR</vt:lpstr>
      <vt:lpstr>Model SIRQN more parameters</vt:lpstr>
      <vt:lpstr>Model SQRshadow</vt:lpstr>
      <vt:lpstr>Model SQRshadow</vt:lpstr>
      <vt:lpstr>Model SQRshadow</vt:lpstr>
      <vt:lpstr>Model 1 Positif Nonpositif (PNP) (Isolasi Disederhanakan)</vt:lpstr>
      <vt:lpstr>Model 1 Positif Nonpositif (PNP) (Isolasi Disederhanakan)</vt:lpstr>
      <vt:lpstr>Model 1 Positif Nonpositif (PNP) (Isolasi Disederhanakan)</vt:lpstr>
      <vt:lpstr>Model 2 Positif Nonpositif (PNP) (Isolasi Dijabarkan)</vt:lpstr>
      <vt:lpstr>Model Istilah Baru Dijabarkan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181</cp:revision>
  <dcterms:created xsi:type="dcterms:W3CDTF">2020-07-21T10:53:36Z</dcterms:created>
  <dcterms:modified xsi:type="dcterms:W3CDTF">2020-11-05T13:56:49Z</dcterms:modified>
</cp:coreProperties>
</file>