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0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5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76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29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83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1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67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23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63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0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7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0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451514" y="221780"/>
            <a:ext cx="1567396" cy="3334189"/>
            <a:chOff x="8166800" y="238157"/>
            <a:chExt cx="1567396" cy="3334189"/>
          </a:xfrm>
        </p:grpSpPr>
        <p:sp>
          <p:nvSpPr>
            <p:cNvPr id="17" name="Rectangle 16"/>
            <p:cNvSpPr/>
            <p:nvPr/>
          </p:nvSpPr>
          <p:spPr>
            <a:xfrm>
              <a:off x="8166800" y="238157"/>
              <a:ext cx="1567396" cy="3334189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Riau</a:t>
              </a:r>
              <a:endParaRPr lang="id-ID" sz="24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8604000">
              <a:off x="7928146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70731" y="4039921"/>
            <a:ext cx="2875991" cy="2602003"/>
            <a:chOff x="5970731" y="4039921"/>
            <a:chExt cx="2875991" cy="2602003"/>
          </a:xfrm>
        </p:grpSpPr>
        <p:sp>
          <p:nvSpPr>
            <p:cNvPr id="23" name="Rounded Rectangle 22"/>
            <p:cNvSpPr/>
            <p:nvPr/>
          </p:nvSpPr>
          <p:spPr>
            <a:xfrm>
              <a:off x="5970731" y="4039921"/>
              <a:ext cx="2875991" cy="2602003"/>
            </a:xfrm>
            <a:prstGeom prst="round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commonFunctions</a:t>
              </a:r>
              <a:endParaRPr lang="id-ID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1174" y="4581766"/>
              <a:ext cx="20807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fitModel.m</a:t>
              </a:r>
              <a:endParaRPr lang="en-US" dirty="0" smtClean="0"/>
            </a:p>
            <a:p>
              <a:r>
                <a:rPr lang="en-US" dirty="0" err="1" smtClean="0"/>
                <a:t>simulateModel.m</a:t>
              </a:r>
              <a:endParaRPr lang="en-US" dirty="0" smtClean="0"/>
            </a:p>
            <a:p>
              <a:r>
                <a:rPr lang="en-US" dirty="0" err="1" smtClean="0"/>
                <a:t>plotAllStates.m</a:t>
              </a:r>
              <a:endParaRPr lang="en-US" dirty="0" smtClean="0"/>
            </a:p>
            <a:p>
              <a:r>
                <a:rPr lang="en-US" dirty="0" err="1" smtClean="0"/>
                <a:t>plotFittingStates.m</a:t>
              </a:r>
              <a:endParaRPr lang="en-US" dirty="0" smtClean="0"/>
            </a:p>
            <a:p>
              <a:r>
                <a:rPr lang="en-US" dirty="0" err="1" smtClean="0"/>
                <a:t>plotCustomStates.m</a:t>
              </a:r>
              <a:endParaRPr lang="en-US" dirty="0" smtClean="0"/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204357" y="5340923"/>
            <a:ext cx="2875991" cy="1243335"/>
            <a:chOff x="9204357" y="5340923"/>
            <a:chExt cx="2875991" cy="1243335"/>
          </a:xfrm>
        </p:grpSpPr>
        <p:sp>
          <p:nvSpPr>
            <p:cNvPr id="26" name="Rounded Rectangle 25"/>
            <p:cNvSpPr/>
            <p:nvPr/>
          </p:nvSpPr>
          <p:spPr>
            <a:xfrm>
              <a:off x="9204357" y="5340923"/>
              <a:ext cx="2875991" cy="124333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modelSIR</a:t>
              </a:r>
              <a:r>
                <a:rPr lang="en-US" i="1" dirty="0" smtClean="0"/>
                <a:t>(modified)</a:t>
              </a:r>
              <a:endParaRPr lang="id-ID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69607" y="5617924"/>
              <a:ext cx="23878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67691" y="212071"/>
            <a:ext cx="3054797" cy="3308705"/>
            <a:chOff x="4697233" y="213093"/>
            <a:chExt cx="3054797" cy="3308705"/>
          </a:xfrm>
        </p:grpSpPr>
        <p:sp>
          <p:nvSpPr>
            <p:cNvPr id="14" name="Rectangle 13"/>
            <p:cNvSpPr/>
            <p:nvPr/>
          </p:nvSpPr>
          <p:spPr>
            <a:xfrm>
              <a:off x="4697233" y="213093"/>
              <a:ext cx="3054797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Surabaya</a:t>
              </a:r>
              <a:endParaRPr lang="id-ID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433" y="635802"/>
              <a:ext cx="28266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COVID19_Surabaya.xls &amp; *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mainSurabayaModelPNP.m</a:t>
              </a:r>
              <a:endParaRPr lang="en-US" sz="1600" dirty="0" smtClean="0"/>
            </a:p>
            <a:p>
              <a:r>
                <a:rPr lang="en-US" sz="1600" dirty="0" err="1" smtClean="0"/>
                <a:t>mainSurabayaModelSIR.m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getDataModelPNP.m</a:t>
              </a:r>
              <a:endParaRPr lang="en-US" sz="1600" dirty="0" smtClean="0"/>
            </a:p>
            <a:p>
              <a:r>
                <a:rPr lang="en-US" sz="1600" dirty="0" err="1" smtClean="0"/>
                <a:t>getDataModelSIR.m</a:t>
              </a:r>
              <a:endParaRPr lang="en-US" sz="16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9305262">
              <a:off x="5679252" y="2603283"/>
              <a:ext cx="113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----//----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24491" y="213093"/>
            <a:ext cx="1502778" cy="3308705"/>
            <a:chOff x="10224491" y="213093"/>
            <a:chExt cx="1502778" cy="3308705"/>
          </a:xfrm>
        </p:grpSpPr>
        <p:sp>
          <p:nvSpPr>
            <p:cNvPr id="30" name="Rectangle 29"/>
            <p:cNvSpPr/>
            <p:nvPr/>
          </p:nvSpPr>
          <p:spPr>
            <a:xfrm>
              <a:off x="10224491" y="213093"/>
              <a:ext cx="1502778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NTB</a:t>
              </a:r>
              <a:endParaRPr lang="id-ID" sz="24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8604000">
              <a:off x="9940101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846722" y="3964711"/>
            <a:ext cx="3233626" cy="1376212"/>
            <a:chOff x="8846722" y="3964711"/>
            <a:chExt cx="3233626" cy="1376212"/>
          </a:xfrm>
        </p:grpSpPr>
        <p:sp>
          <p:nvSpPr>
            <p:cNvPr id="19" name="Rounded Rectangle 18"/>
            <p:cNvSpPr/>
            <p:nvPr/>
          </p:nvSpPr>
          <p:spPr>
            <a:xfrm>
              <a:off x="9204357" y="3964711"/>
              <a:ext cx="2875991" cy="1210300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modelPNP</a:t>
              </a:r>
              <a:endParaRPr lang="id-ID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69607" y="4251680"/>
              <a:ext cx="28107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</a:p>
          </p:txBody>
        </p:sp>
        <p:cxnSp>
          <p:nvCxnSpPr>
            <p:cNvPr id="41" name="Straight Arrow Connector 40"/>
            <p:cNvCxnSpPr>
              <a:stCxn id="19" idx="1"/>
              <a:endCxn id="23" idx="3"/>
            </p:cNvCxnSpPr>
            <p:nvPr/>
          </p:nvCxnSpPr>
          <p:spPr>
            <a:xfrm flipH="1">
              <a:off x="8846722" y="4569861"/>
              <a:ext cx="357635" cy="7710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26" idx="1"/>
            <a:endCxn id="23" idx="3"/>
          </p:cNvCxnSpPr>
          <p:nvPr/>
        </p:nvCxnSpPr>
        <p:spPr>
          <a:xfrm flipH="1" flipV="1">
            <a:off x="8846722" y="5340923"/>
            <a:ext cx="357635" cy="621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1"/>
            <a:endCxn id="4" idx="3"/>
          </p:cNvCxnSpPr>
          <p:nvPr/>
        </p:nvCxnSpPr>
        <p:spPr>
          <a:xfrm flipH="1" flipV="1">
            <a:off x="4843851" y="3473414"/>
            <a:ext cx="1126880" cy="1867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17" idx="2"/>
          </p:cNvCxnSpPr>
          <p:nvPr/>
        </p:nvCxnSpPr>
        <p:spPr>
          <a:xfrm flipV="1">
            <a:off x="7408727" y="3555969"/>
            <a:ext cx="1826485" cy="4839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0"/>
            <a:endCxn id="14" idx="2"/>
          </p:cNvCxnSpPr>
          <p:nvPr/>
        </p:nvCxnSpPr>
        <p:spPr>
          <a:xfrm flipH="1" flipV="1">
            <a:off x="6695090" y="3520776"/>
            <a:ext cx="713637" cy="5191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0"/>
            <a:endCxn id="30" idx="2"/>
          </p:cNvCxnSpPr>
          <p:nvPr/>
        </p:nvCxnSpPr>
        <p:spPr>
          <a:xfrm flipV="1">
            <a:off x="7408727" y="3521798"/>
            <a:ext cx="3567153" cy="5181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14190" y="212071"/>
            <a:ext cx="4372850" cy="6522686"/>
            <a:chOff x="514190" y="212071"/>
            <a:chExt cx="4372850" cy="6522686"/>
          </a:xfrm>
        </p:grpSpPr>
        <p:sp>
          <p:nvSpPr>
            <p:cNvPr id="4" name="Rectangle 3"/>
            <p:cNvSpPr/>
            <p:nvPr/>
          </p:nvSpPr>
          <p:spPr>
            <a:xfrm>
              <a:off x="514190" y="212071"/>
              <a:ext cx="4329661" cy="652268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err="1" smtClean="0"/>
                <a:t>DKI_Jakarta</a:t>
              </a:r>
              <a:endParaRPr lang="id-ID" sz="24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1825" y="547721"/>
              <a:ext cx="4015215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COVID19_DkiJakarta_IstilahLama.xls &amp; *.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r>
                <a:rPr lang="en-US" sz="1600" dirty="0" smtClean="0"/>
                <a:t>COVID19_DkiJakarta_IstilahBaru.xls &amp; *.</a:t>
              </a:r>
              <a:r>
                <a:rPr lang="en-US" sz="1600" dirty="0" err="1" smtClean="0"/>
                <a:t>csv</a:t>
              </a:r>
              <a:endParaRPr lang="id-ID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mainDkiJakartaModelPNP.m</a:t>
              </a:r>
              <a:endParaRPr lang="en-US" sz="1600" dirty="0" smtClean="0"/>
            </a:p>
            <a:p>
              <a:r>
                <a:rPr lang="en-US" sz="1600" dirty="0" err="1" smtClean="0"/>
                <a:t>mainDkiJakartaModelSIR.m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getDataIstilahLamaModelPNP.m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getDataIstilahLamaModelSIR.m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getDataIstilahBaruModelSIR.m</a:t>
              </a:r>
              <a:endParaRPr lang="en-US" sz="1600" dirty="0" smtClean="0"/>
            </a:p>
            <a:p>
              <a:endParaRPr lang="en-US" dirty="0" smtClean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2798" y="3111543"/>
              <a:ext cx="4120503" cy="3530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/>
                <a:t>results</a:t>
              </a:r>
              <a:endParaRPr lang="id-ID" i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5224" y="3473413"/>
              <a:ext cx="3990919" cy="227553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PNP</a:t>
              </a:r>
              <a:endParaRPr lang="id-ID" sz="1600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1824" y="3806379"/>
              <a:ext cx="3747043" cy="1272616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tanggalTerakhirFitting1keteranganSimulasi</a:t>
              </a:r>
              <a:endParaRPr lang="id-ID" sz="16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997" y="4146060"/>
              <a:ext cx="137413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err="1" smtClean="0"/>
                <a:t>param</a:t>
              </a:r>
              <a:endParaRPr lang="id-ID" sz="1600" i="1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7589" y="5957603"/>
              <a:ext cx="3990919" cy="58365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SIR(modified)</a:t>
              </a:r>
              <a:endParaRPr lang="id-ID" sz="16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208" y="6201655"/>
              <a:ext cx="84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----//----</a:t>
              </a:r>
              <a:endParaRPr lang="en-US" dirty="0" smtClean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37708" y="4616838"/>
            <a:ext cx="1537347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timeSeries</a:t>
            </a:r>
            <a:endParaRPr lang="id-ID" sz="1600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170891" y="4135842"/>
            <a:ext cx="134949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figure</a:t>
            </a:r>
            <a:endParaRPr lang="id-ID" sz="1600" i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38227" y="4608756"/>
            <a:ext cx="154227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peakInfo</a:t>
            </a:r>
            <a:endParaRPr lang="id-ID" sz="1600" i="1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871824" y="5183307"/>
            <a:ext cx="3747043" cy="43461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i="1" dirty="0" smtClean="0"/>
              <a:t>tanggalTerakhirFitting2keteranganSimulasi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17650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624" y="2165051"/>
            <a:ext cx="8120741" cy="2396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3925" y="2826662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headerRow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9322645" y="3123088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subHeaderRow</a:t>
            </a:r>
            <a:endParaRPr lang="id-ID" dirty="0"/>
          </a:p>
        </p:txBody>
      </p:sp>
      <p:sp>
        <p:nvSpPr>
          <p:cNvPr id="7" name="Right Brace 6"/>
          <p:cNvSpPr/>
          <p:nvPr/>
        </p:nvSpPr>
        <p:spPr>
          <a:xfrm>
            <a:off x="8849429" y="3195994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Brace 7"/>
          <p:cNvSpPr/>
          <p:nvPr/>
        </p:nvSpPr>
        <p:spPr>
          <a:xfrm>
            <a:off x="8840562" y="2956897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1"/>
            <a:endCxn id="5" idx="1"/>
          </p:cNvCxnSpPr>
          <p:nvPr/>
        </p:nvCxnSpPr>
        <p:spPr>
          <a:xfrm flipV="1">
            <a:off x="8968597" y="3011328"/>
            <a:ext cx="435328" cy="57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1"/>
          </p:cNvCxnSpPr>
          <p:nvPr/>
        </p:nvCxnSpPr>
        <p:spPr>
          <a:xfrm>
            <a:off x="8977464" y="3307754"/>
            <a:ext cx="3451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58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83</cp:revision>
  <dcterms:created xsi:type="dcterms:W3CDTF">2020-08-21T07:04:03Z</dcterms:created>
  <dcterms:modified xsi:type="dcterms:W3CDTF">2020-09-07T08:39:49Z</dcterms:modified>
</cp:coreProperties>
</file>