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4" r:id="rId12"/>
    <p:sldId id="275" r:id="rId13"/>
    <p:sldId id="276" r:id="rId14"/>
    <p:sldId id="277" r:id="rId15"/>
    <p:sldId id="267" r:id="rId16"/>
    <p:sldId id="268" r:id="rId17"/>
    <p:sldId id="269" r:id="rId18"/>
    <p:sldId id="270" r:id="rId19"/>
    <p:sldId id="271" r:id="rId20"/>
    <p:sldId id="27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72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2177C-BC8B-512A-8F3A-8C36B3787F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BB1D71-309B-7BF6-6439-21F2FC7848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9B7C86-35C6-4747-CFDE-F1003AA08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5C054-C8A4-4AED-97FE-92C47A7F28A3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73846-7708-6F41-D42E-48EE458CB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3D7E18-281C-0467-AD42-5389297E6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B95BE-9CA4-451B-87FD-B8ED52694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615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3848A-5A35-9678-4FC8-4666FC215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0F1DE-EED1-E9DD-F2DC-CCB3B6602F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ACD82B-B1EB-75D2-3DEB-243FD575C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5C054-C8A4-4AED-97FE-92C47A7F28A3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7CC0B3-A284-0EF7-507E-67E048AD3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FD404-14C3-78E7-F90C-1BC80A057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B95BE-9CA4-451B-87FD-B8ED52694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288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98EB05-03F8-23A5-2F7A-BC9B24740E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E7C1FC-100B-6356-D860-BA949EBE33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19C30-A62F-B6E6-FB74-5BEB27402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5C054-C8A4-4AED-97FE-92C47A7F28A3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5C33E9-5E08-BE6B-54F5-90EB1BA4B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F41F9-D9D8-96B5-78CF-69904FEB9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B95BE-9CA4-451B-87FD-B8ED52694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161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02245-3519-B343-04F8-CFCA19D1D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0B27C-646D-8618-C892-52577AE97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D2379-B00A-E628-B4F5-0869E0719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5C054-C8A4-4AED-97FE-92C47A7F28A3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0E9A3-CCE4-3E65-0731-3EFCC0884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305BB-524A-C3F1-B378-2F4B124E1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B95BE-9CA4-451B-87FD-B8ED52694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677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EBFE7-7852-1553-ED84-91B70F3E2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443DFC-728A-D310-B4BE-1256D21185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1B134-9EF8-0A83-5400-1A13AC2D3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5C054-C8A4-4AED-97FE-92C47A7F28A3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F96B8D-0A3C-6F2E-8462-6A2E0AA3D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787C6-0427-E668-5182-36AAB7EB5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B95BE-9CA4-451B-87FD-B8ED52694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043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0641D-B755-835C-6921-9EA44A4D8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EAF1F-138C-B985-2619-CC54815730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F1B14E-3E92-2134-7F2B-C7741FB5BF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05F1C7-4C5E-A293-9F09-460E48FD6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5C054-C8A4-4AED-97FE-92C47A7F28A3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BEEE7E-48FA-1263-0F5E-121F46A77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A685E9-0F3E-A043-EAF0-451DB6B14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B95BE-9CA4-451B-87FD-B8ED52694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809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41776-552D-9B39-100E-2EA3DBAE5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C1165B-3E3E-E3BD-BBB3-6C198339F0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1FB2B5-5B4E-87AD-B75D-4DC471F750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2E99DE-48B2-C7FD-394A-A08E1F7FA9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622E74-DA39-DB1E-F104-3A88E905E5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88BE79-8547-B08C-17D1-769989BF0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5C054-C8A4-4AED-97FE-92C47A7F28A3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F34815-776A-495C-C134-0F244324C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B796FB-A824-F9E9-C80B-DE0C67D84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B95BE-9CA4-451B-87FD-B8ED52694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707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8FD79-C37A-1D0B-EC90-59117EAC9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69F3CA-BE62-EAB0-3DE6-121BE3A45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5C054-C8A4-4AED-97FE-92C47A7F28A3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8164CA-4F8C-1081-1F5F-336E2A08B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2207CC-1E95-5622-9D7E-8CEF54FA1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B95BE-9CA4-451B-87FD-B8ED52694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755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F3E9DE-82FF-492F-D8D1-6C5026311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5C054-C8A4-4AED-97FE-92C47A7F28A3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91B067-2E30-4BD0-4CD6-E76D02650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784E35-1C20-5277-55EA-579470AC7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B95BE-9CA4-451B-87FD-B8ED52694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836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4524B-3A11-8EB7-8CBE-55D34FCCD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1EB2E-3AEA-F91F-DA1A-6E6D50276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7DB14E-6DF9-D27C-D464-15A14766F5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5043B9-D55E-2E52-29BB-F667C3422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5C054-C8A4-4AED-97FE-92C47A7F28A3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9F6EFB-5D71-AAE9-50AB-8ED54C2BD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A26923-6A20-4BC0-3E4D-B4927E789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B95BE-9CA4-451B-87FD-B8ED52694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377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CADA1-640D-62A3-2E10-0AE0EDC50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E6CDEF-87BB-D620-B907-C97A13B38C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36F189-E86B-63E4-B52C-60823B775B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88033-150B-4DC4-E335-318AB2F3D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5C054-C8A4-4AED-97FE-92C47A7F28A3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B6C2F-4545-EF48-3B44-6DD286FBC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21C8B6-E3F3-AFC4-0094-45F8D3BD9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B95BE-9CA4-451B-87FD-B8ED52694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514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B91E96-BA87-4062-DD13-98F2847B5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89D2C9-309B-E403-9E19-AA3113FE4F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A09F7E-7118-9C6F-7F93-D2A9C774D3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F5C054-C8A4-4AED-97FE-92C47A7F28A3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43FCCF-BF67-4178-217E-54A9B472A2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0A3E2-8D88-082B-2584-7DA6ED77B1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6B95BE-9CA4-451B-87FD-B8ED52694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820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9911C53-83E7-5F95-E70A-73242470C1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646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487F75-72DA-4CFE-7D77-93CE479EA3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3E08F8D-8E7A-A5B1-CBEF-0F896E7838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395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C3E52E0-0053-0494-09A5-F9497E639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943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C16E29-3A3C-3347-2C31-27721F8A58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71C842-70AC-0029-9A89-5EA60CBA8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893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B6CD91-5E84-3128-5A25-873559546C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B82B5F1-6284-CA7D-0664-EDF4BCCB6A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250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90D7A9-1526-825E-00B7-8CE4C93248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6B4338B-105D-DAAD-ACBB-10E8EDAC9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4810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41FAFD-B7F4-4C57-F5B3-A6EE1676B5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BE7E4E5-FE18-5945-E2AE-75C0122E3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0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66D27D-23E8-174A-F1BF-66D9EDA4AE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35192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2E7F90-63D0-EC82-A694-652151A845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51837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50F234-E9D9-9ED1-1FF5-61B40A80F0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73201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9B027A-031E-AD65-9A69-6F398189B7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3384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3AECB04-302D-A79B-5D08-AA67654A1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2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BF0DEA-0446-B1F4-0955-EEAFBB671D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1748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B4634EC-76C9-C9C8-38BE-D743BCF6C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523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0A0682F-5F75-6902-F2A7-3B193255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009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3A418C-25F6-92B1-642E-8F082346F1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0A18D4D-77BA-DBE7-98B9-D91115570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570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F4230C-A104-4160-90F1-E8D6DF0F69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593704-925D-2AD4-A312-49CB18C5A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017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11B85B-FD0B-40E2-C1AB-46738C7750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8276472-EE6A-C9C5-2503-FC7ED5D62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793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1A7E97-94B5-D741-810B-B5F2D80B38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2796B8B-8962-A2F8-3C65-6AB2758D2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486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99C3BA-B1E8-A2DE-EA64-164319C5F9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A1CA7CE-DCAB-B620-BB72-9C0E08084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696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0</Words>
  <Application>Microsoft Office PowerPoint</Application>
  <PresentationFormat>Widescreen</PresentationFormat>
  <Paragraphs>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Naren B</dc:creator>
  <cp:lastModifiedBy>Naren B</cp:lastModifiedBy>
  <cp:revision>13</cp:revision>
  <dcterms:created xsi:type="dcterms:W3CDTF">2025-07-15T05:18:22Z</dcterms:created>
  <dcterms:modified xsi:type="dcterms:W3CDTF">2025-07-17T18:18:18Z</dcterms:modified>
</cp:coreProperties>
</file>