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4" r:id="rId2"/>
    <p:sldId id="257" r:id="rId3"/>
    <p:sldId id="265" r:id="rId4"/>
    <p:sldId id="259" r:id="rId5"/>
    <p:sldId id="258" r:id="rId6"/>
    <p:sldId id="268" r:id="rId7"/>
    <p:sldId id="260" r:id="rId8"/>
    <p:sldId id="266" r:id="rId9"/>
    <p:sldId id="269" r:id="rId10"/>
    <p:sldId id="267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C2F2-ADA7-4E55-AE66-1C5A8B56757B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266-E8EC-4B7B-AB21-BFC439C7E7C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379890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C2F2-ADA7-4E55-AE66-1C5A8B56757B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266-E8EC-4B7B-AB21-BFC439C7E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175559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C2F2-ADA7-4E55-AE66-1C5A8B56757B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266-E8EC-4B7B-AB21-BFC439C7E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755394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C2F2-ADA7-4E55-AE66-1C5A8B56757B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266-E8EC-4B7B-AB21-BFC439C7E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22119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C2F2-ADA7-4E55-AE66-1C5A8B56757B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266-E8EC-4B7B-AB21-BFC439C7E7C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335617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C2F2-ADA7-4E55-AE66-1C5A8B56757B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266-E8EC-4B7B-AB21-BFC439C7E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09386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C2F2-ADA7-4E55-AE66-1C5A8B56757B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266-E8EC-4B7B-AB21-BFC439C7E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506226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C2F2-ADA7-4E55-AE66-1C5A8B56757B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266-E8EC-4B7B-AB21-BFC439C7E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165802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C2F2-ADA7-4E55-AE66-1C5A8B56757B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266-E8EC-4B7B-AB21-BFC439C7E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032890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27C2F2-ADA7-4E55-AE66-1C5A8B56757B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04B266-E8EC-4B7B-AB21-BFC439C7E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524444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C2F2-ADA7-4E55-AE66-1C5A8B56757B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B266-E8EC-4B7B-AB21-BFC439C7E7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22351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27C2F2-ADA7-4E55-AE66-1C5A8B56757B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04B266-E8EC-4B7B-AB21-BFC439C7E7C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65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cover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api/one-call-ap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Метео.</a:t>
            </a:r>
            <a:r>
              <a:rPr lang="en-US" dirty="0" smtClean="0"/>
              <a:t>HUB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946366"/>
            <a:ext cx="10058400" cy="3922728"/>
          </a:xfrm>
        </p:spPr>
        <p:txBody>
          <a:bodyPr/>
          <a:lstStyle/>
          <a:p>
            <a:r>
              <a:rPr lang="ru-RU" sz="2400" dirty="0" smtClean="0"/>
              <a:t>Приложения для просмотра данных о погоде</a:t>
            </a:r>
            <a:endParaRPr lang="en-US" sz="2400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648" y="2089150"/>
            <a:ext cx="2083889" cy="269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545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Разница между </a:t>
            </a:r>
            <a:r>
              <a:rPr lang="en-US" dirty="0" smtClean="0"/>
              <a:t>master </a:t>
            </a:r>
            <a:r>
              <a:rPr lang="ru-RU" dirty="0" smtClean="0"/>
              <a:t>и </a:t>
            </a:r>
            <a:r>
              <a:rPr lang="en-US" dirty="0" smtClean="0"/>
              <a:t>dev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tableau clickable, раньше не было деталки за сегодня, только на неделю вперед</a:t>
            </a:r>
          </a:p>
          <a:p>
            <a:r>
              <a:rPr lang="ru-RU" dirty="0"/>
              <a:t>день/ночь главный экран, теперь цвет табло либо желтый либо голубой, в зависимости от дня/ночи</a:t>
            </a:r>
          </a:p>
          <a:p>
            <a:r>
              <a:rPr lang="ru-RU" dirty="0"/>
              <a:t>иконки по описанию погоды, теперь иконка на табло не статична, а дублирует текстовое описание по смыслу</a:t>
            </a:r>
          </a:p>
          <a:p>
            <a:r>
              <a:rPr lang="ru-RU" dirty="0"/>
              <a:t>Добавил простой splash-screen по модному. Были непонятные проблемы с темами, решились с болью. Понял, что </a:t>
            </a:r>
            <a:r>
              <a:rPr lang="ru-RU" dirty="0" smtClean="0"/>
              <a:t>скрыть </a:t>
            </a:r>
            <a:r>
              <a:rPr lang="ru-RU" dirty="0"/>
              <a:t>загрузку экрана все равно так не выйдет.</a:t>
            </a:r>
          </a:p>
          <a:p>
            <a:r>
              <a:rPr lang="ru-RU" dirty="0"/>
              <a:t>Узнал, что такое шиммеры, и попробовал на загрузке иконок, однако из-за встроенной обработки в бекграунде Пикассо, управлять моментом выключения шиммера не удалось. Оставил загрузку Пикассо, без placeolder'a, так красивее.</a:t>
            </a:r>
          </a:p>
          <a:p>
            <a:r>
              <a:rPr lang="ru-RU" dirty="0"/>
              <a:t>Запилен диалог для:</a:t>
            </a:r>
          </a:p>
          <a:p>
            <a:pPr lvl="1"/>
            <a:r>
              <a:rPr lang="ru-RU" dirty="0"/>
              <a:t>Первый запуск если город не выбран</a:t>
            </a:r>
          </a:p>
          <a:p>
            <a:pPr lvl="1"/>
            <a:r>
              <a:rPr lang="ru-RU" dirty="0"/>
              <a:t>Что город не найден (типа дальше крупных нас. пунктов на ~70 км)</a:t>
            </a:r>
          </a:p>
          <a:p>
            <a:pPr lvl="1"/>
            <a:r>
              <a:rPr lang="ru-RU" dirty="0"/>
              <a:t>Что нет интернета, с блокировкой дальнейших действий до его появления и возобновление загрузки после</a:t>
            </a:r>
          </a:p>
          <a:p>
            <a:pPr lvl="1"/>
            <a:r>
              <a:rPr lang="ru-RU" dirty="0"/>
              <a:t>Все с permissions</a:t>
            </a:r>
          </a:p>
          <a:p>
            <a:pPr lvl="1"/>
            <a:r>
              <a:rPr lang="ru-RU" dirty="0"/>
              <a:t>Что нет </a:t>
            </a:r>
            <a:r>
              <a:rPr lang="ru-RU" dirty="0"/>
              <a:t>нет</a:t>
            </a:r>
            <a:r>
              <a:rPr lang="ru-RU" dirty="0"/>
              <a:t> gps модуля</a:t>
            </a:r>
          </a:p>
          <a:p>
            <a:r>
              <a:rPr lang="ru-RU" dirty="0"/>
              <a:t>Добавлен swipeRefreshLayout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86785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</a:t>
            </a:r>
            <a:r>
              <a:rPr lang="ru-RU" dirty="0" smtClean="0"/>
              <a:t>ближайший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1) Документация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2) </a:t>
            </a:r>
            <a:r>
              <a:rPr lang="ru-RU" sz="2800" dirty="0" smtClean="0"/>
              <a:t>Строки в ресурсы</a:t>
            </a:r>
          </a:p>
          <a:p>
            <a:endParaRPr lang="ru-RU" sz="2800" dirty="0"/>
          </a:p>
          <a:p>
            <a:r>
              <a:rPr lang="ru-RU" sz="2800" dirty="0"/>
              <a:t>3</a:t>
            </a:r>
            <a:r>
              <a:rPr lang="ru-RU" sz="2800" dirty="0" smtClean="0"/>
              <a:t>) Тесты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25097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far future…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1) Сервис который будет присылать алертинг по погоде посредством пушей</a:t>
            </a:r>
          </a:p>
          <a:p>
            <a:pPr marL="0" indent="0">
              <a:buNone/>
            </a:pPr>
            <a:r>
              <a:rPr lang="ru-RU" sz="2400" dirty="0" smtClean="0"/>
              <a:t> 2) Виджет</a:t>
            </a:r>
          </a:p>
          <a:p>
            <a:pPr marL="0" indent="0">
              <a:buNone/>
            </a:pPr>
            <a:r>
              <a:rPr lang="ru-RU" sz="2400" dirty="0" smtClean="0"/>
              <a:t> 3) Оживить заглушку </a:t>
            </a:r>
            <a:r>
              <a:rPr lang="en-US" sz="2400" dirty="0" smtClean="0"/>
              <a:t>Ads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 4) Фонты</a:t>
            </a:r>
          </a:p>
          <a:p>
            <a:r>
              <a:rPr lang="ru-RU" sz="2400" dirty="0" smtClean="0"/>
              <a:t>5) Локализация на англ</a:t>
            </a:r>
          </a:p>
          <a:p>
            <a:r>
              <a:rPr lang="ru-RU" sz="2400" dirty="0" smtClean="0"/>
              <a:t>6) Обфусцировать</a:t>
            </a:r>
          </a:p>
          <a:p>
            <a:r>
              <a:rPr lang="ru-RU" sz="2400" dirty="0" smtClean="0"/>
              <a:t>7) Грузить </a:t>
            </a:r>
            <a:r>
              <a:rPr lang="en-US" sz="2400" dirty="0" smtClean="0"/>
              <a:t>Google play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338960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Спасибо за внимание, весь код доступен на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955" y="2699520"/>
            <a:ext cx="30670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524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 smtClean="0"/>
          </a:p>
          <a:p>
            <a:r>
              <a:rPr lang="ru-RU" sz="2400" dirty="0" smtClean="0"/>
              <a:t>1) Просмотр подневной погоды за день, а также на неделю вперед</a:t>
            </a:r>
          </a:p>
          <a:p>
            <a:endParaRPr lang="ru-RU" sz="2400" dirty="0"/>
          </a:p>
          <a:p>
            <a:r>
              <a:rPr lang="ru-RU" sz="2400" dirty="0" smtClean="0"/>
              <a:t>2) Выбор города</a:t>
            </a:r>
          </a:p>
          <a:p>
            <a:endParaRPr lang="ru-RU" sz="2400" dirty="0" smtClean="0"/>
          </a:p>
          <a:p>
            <a:pPr lvl="1"/>
            <a:r>
              <a:rPr lang="ru-RU" sz="2400" dirty="0" smtClean="0"/>
              <a:t>- Ручным вводом</a:t>
            </a:r>
          </a:p>
          <a:p>
            <a:pPr lvl="1"/>
            <a:r>
              <a:rPr lang="ru-RU" sz="2400" dirty="0" smtClean="0"/>
              <a:t>- При помощи геолокации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080523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openweathermap.org/api/one-call-api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{ "lat": 33.44, "lon": -94.04, "timezone": "America/Chicago", "timezone_offset": -21600, "current": { "dt": 1618317040, "sunrise": 1618282134, "sunset": 1618333901, "temp": 284.07, "feels_like": 282.84, "pressure": 1019, "humidity": 62, "dew_point": 277.08, "uvi": 0.89, "clouds": 0, "visibility": 10000, "wind_speed": 6, "wind_deg": 300, "weather": [ { "id": 500, "main": "Rain", "description": "light rain", "icon": "10d" } ], "rain": { "1h": 0.21 }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82618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 капотом</a:t>
            </a:r>
            <a:endParaRPr lang="ru-RU" dirty="0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6228080" y="1913550"/>
            <a:ext cx="4927600" cy="41088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600" dirty="0" smtClean="0">
                <a:solidFill>
                  <a:srgbClr val="808080"/>
                </a:solidFill>
                <a:latin typeface="JetBrains Mono"/>
              </a:rPr>
              <a:t>// Picasso</a:t>
            </a:r>
            <a:br>
              <a:rPr lang="ru-RU" altLang="ru-RU" sz="1600" dirty="0" smtClean="0">
                <a:solidFill>
                  <a:srgbClr val="808080"/>
                </a:solidFill>
                <a:latin typeface="JetBrains Mono"/>
              </a:rPr>
            </a:br>
            <a:r>
              <a:rPr lang="ru-RU" altLang="ru-RU" sz="1600" dirty="0" smtClean="0">
                <a:solidFill>
                  <a:srgbClr val="A9B7C6"/>
                </a:solidFill>
                <a:latin typeface="JetBrains Mono"/>
              </a:rPr>
              <a:t>implementation </a:t>
            </a:r>
            <a:r>
              <a:rPr lang="ru-RU" altLang="ru-RU" sz="1600" dirty="0" smtClean="0">
                <a:solidFill>
                  <a:srgbClr val="6A8759"/>
                </a:solidFill>
                <a:latin typeface="JetBrains Mono"/>
              </a:rPr>
              <a:t>'com.squareup.picasso:picasso:2.71828'</a:t>
            </a:r>
            <a:br>
              <a:rPr lang="ru-RU" altLang="ru-RU" sz="1600" dirty="0" smtClean="0">
                <a:solidFill>
                  <a:srgbClr val="6A8759"/>
                </a:solidFill>
                <a:latin typeface="JetBrains Mono"/>
              </a:rPr>
            </a:br>
            <a:r>
              <a:rPr lang="ru-RU" altLang="ru-RU" sz="1600" dirty="0" smtClean="0">
                <a:solidFill>
                  <a:srgbClr val="6A8759"/>
                </a:solidFill>
                <a:latin typeface="JetBrains Mono"/>
              </a:rPr>
              <a:t/>
            </a:r>
            <a:br>
              <a:rPr lang="ru-RU" altLang="ru-RU" sz="1600" dirty="0" smtClean="0">
                <a:solidFill>
                  <a:srgbClr val="6A8759"/>
                </a:solidFill>
                <a:latin typeface="JetBrains Mono"/>
              </a:rPr>
            </a:br>
            <a:r>
              <a:rPr lang="ru-RU" altLang="ru-RU" sz="1600" dirty="0" smtClean="0">
                <a:solidFill>
                  <a:srgbClr val="808080"/>
                </a:solidFill>
                <a:latin typeface="JetBrains Mono"/>
              </a:rPr>
              <a:t>// Splashscreen</a:t>
            </a:r>
            <a:br>
              <a:rPr lang="ru-RU" altLang="ru-RU" sz="1600" dirty="0" smtClean="0">
                <a:solidFill>
                  <a:srgbClr val="808080"/>
                </a:solidFill>
                <a:latin typeface="JetBrains Mono"/>
              </a:rPr>
            </a:br>
            <a:r>
              <a:rPr lang="ru-RU" altLang="ru-RU" sz="1600" dirty="0" smtClean="0">
                <a:solidFill>
                  <a:srgbClr val="A9B7C6"/>
                </a:solidFill>
                <a:latin typeface="JetBrains Mono"/>
              </a:rPr>
              <a:t>implementation </a:t>
            </a:r>
            <a:r>
              <a:rPr lang="ru-RU" altLang="ru-RU" sz="1600" dirty="0" smtClean="0">
                <a:solidFill>
                  <a:srgbClr val="6A8759"/>
                </a:solidFill>
                <a:latin typeface="JetBrains Mono"/>
              </a:rPr>
              <a:t>'androidx.core:core-splashscreen:1.0.0-alpha01'</a:t>
            </a:r>
            <a:br>
              <a:rPr lang="ru-RU" altLang="ru-RU" sz="1600" dirty="0" smtClean="0">
                <a:solidFill>
                  <a:srgbClr val="6A8759"/>
                </a:solidFill>
                <a:latin typeface="JetBrains Mono"/>
              </a:rPr>
            </a:br>
            <a:r>
              <a:rPr lang="ru-RU" altLang="ru-RU" sz="1600" dirty="0" smtClean="0">
                <a:solidFill>
                  <a:srgbClr val="6A8759"/>
                </a:solidFill>
                <a:latin typeface="JetBrains Mono"/>
              </a:rPr>
              <a:t/>
            </a:r>
            <a:br>
              <a:rPr lang="ru-RU" altLang="ru-RU" sz="1600" dirty="0" smtClean="0">
                <a:solidFill>
                  <a:srgbClr val="6A8759"/>
                </a:solidFill>
                <a:latin typeface="JetBrains Mono"/>
              </a:rPr>
            </a:br>
            <a:r>
              <a:rPr lang="ru-RU" altLang="ru-RU" sz="1600" dirty="0" smtClean="0">
                <a:solidFill>
                  <a:srgbClr val="808080"/>
                </a:solidFill>
                <a:latin typeface="JetBrains Mono"/>
              </a:rPr>
              <a:t>// SwipeRefreshLayout</a:t>
            </a:r>
            <a:br>
              <a:rPr lang="ru-RU" altLang="ru-RU" sz="1600" dirty="0" smtClean="0">
                <a:solidFill>
                  <a:srgbClr val="808080"/>
                </a:solidFill>
                <a:latin typeface="JetBrains Mono"/>
              </a:rPr>
            </a:br>
            <a:r>
              <a:rPr lang="ru-RU" altLang="ru-RU" sz="1600" dirty="0" smtClean="0">
                <a:solidFill>
                  <a:srgbClr val="A9B7C6"/>
                </a:solidFill>
                <a:latin typeface="JetBrains Mono"/>
              </a:rPr>
              <a:t>implementation </a:t>
            </a:r>
            <a:r>
              <a:rPr lang="ru-RU" altLang="ru-RU" sz="1600" dirty="0" smtClean="0">
                <a:solidFill>
                  <a:srgbClr val="6A8759"/>
                </a:solidFill>
                <a:latin typeface="JetBrains Mono"/>
              </a:rPr>
              <a:t>'androidx.swiperefreshlayout:swiperefreshlayout:1.1.0'</a:t>
            </a:r>
            <a:br>
              <a:rPr lang="ru-RU" altLang="ru-RU" sz="1600" dirty="0" smtClean="0">
                <a:solidFill>
                  <a:srgbClr val="6A8759"/>
                </a:solidFill>
                <a:latin typeface="JetBrains Mono"/>
              </a:rPr>
            </a:br>
            <a:r>
              <a:rPr lang="ru-RU" altLang="ru-RU" sz="1600" dirty="0" smtClean="0">
                <a:solidFill>
                  <a:srgbClr val="6A8759"/>
                </a:solidFill>
                <a:latin typeface="JetBrains Mono"/>
              </a:rPr>
              <a:t/>
            </a:r>
            <a:br>
              <a:rPr lang="ru-RU" altLang="ru-RU" sz="1600" dirty="0" smtClean="0">
                <a:solidFill>
                  <a:srgbClr val="6A8759"/>
                </a:solidFill>
                <a:latin typeface="JetBrains Mono"/>
              </a:rPr>
            </a:br>
            <a:r>
              <a:rPr lang="ru-RU" altLang="ru-RU" sz="1600" dirty="0" smtClean="0">
                <a:solidFill>
                  <a:srgbClr val="808080"/>
                </a:solidFill>
                <a:latin typeface="JetBrains Mono"/>
              </a:rPr>
              <a:t>// Facebook Shimmer</a:t>
            </a:r>
            <a:br>
              <a:rPr lang="ru-RU" altLang="ru-RU" sz="1600" dirty="0" smtClean="0">
                <a:solidFill>
                  <a:srgbClr val="808080"/>
                </a:solidFill>
                <a:latin typeface="JetBrains Mono"/>
              </a:rPr>
            </a:br>
            <a:r>
              <a:rPr lang="ru-RU" altLang="ru-RU" sz="1600" dirty="0" smtClean="0">
                <a:solidFill>
                  <a:srgbClr val="808080"/>
                </a:solidFill>
                <a:latin typeface="JetBrains Mono"/>
              </a:rPr>
              <a:t>// тут еще были Шиммеры, но в последствии профита от них не получил, убрал</a:t>
            </a:r>
            <a:endParaRPr lang="ru-RU" altLang="ru-RU" sz="3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097280" y="1894663"/>
            <a:ext cx="4795520" cy="418576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Room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implementation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"androidx.room:room-runtime:2.2.0"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implementation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"androidx.room:room-rxjava2:2.2.0"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kapt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"androidx.room:room-compiler:2.1.0"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Dagger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implementation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'com.google.dagger:dagger:2.40'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kapt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'com.google.dagger:dagger-compiler:2.40'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Retrofit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implementation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'com.squareup.retrofit2:retrofit:2.4.0'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implementation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'com.squareup.retrofit2:converter-gson:2.3.0'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RxJava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implementation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'io.reactivex.rxjava2:rxandroid:2.0.1'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implementation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'io.reactivex.rxjava2:rxjava:2.1.10'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implementation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"com.squareup.retrofit2:adapter-rxjava2:2.4.0"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898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Экраны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65" y="1898735"/>
            <a:ext cx="1987092" cy="4303686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404" y="1881245"/>
            <a:ext cx="1973667" cy="427461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80" y="1881245"/>
            <a:ext cx="1979749" cy="428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914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4947920" cy="4453466"/>
          </a:xfrm>
        </p:spPr>
        <p:txBody>
          <a:bodyPr>
            <a:noAutofit/>
          </a:bodyPr>
          <a:lstStyle/>
          <a:p>
            <a:r>
              <a:rPr lang="ru-RU" dirty="0" smtClean="0"/>
              <a:t>Язык</a:t>
            </a:r>
            <a:r>
              <a:rPr lang="ru-RU" dirty="0"/>
              <a:t>: </a:t>
            </a:r>
            <a:r>
              <a:rPr lang="en-US" dirty="0"/>
              <a:t>Kotlin</a:t>
            </a:r>
          </a:p>
          <a:p>
            <a:r>
              <a:rPr lang="en-US" dirty="0"/>
              <a:t>Architecture:</a:t>
            </a:r>
          </a:p>
          <a:p>
            <a:pPr lvl="1"/>
            <a:r>
              <a:rPr lang="en-US" dirty="0"/>
              <a:t>MVVM + </a:t>
            </a:r>
            <a:r>
              <a:rPr lang="ru-RU" dirty="0"/>
              <a:t>костыли</a:t>
            </a:r>
          </a:p>
          <a:p>
            <a:r>
              <a:rPr lang="en-US" dirty="0"/>
              <a:t>Threading:</a:t>
            </a:r>
          </a:p>
          <a:p>
            <a:pPr lvl="1"/>
            <a:r>
              <a:rPr lang="en-US" dirty="0"/>
              <a:t>RxJava</a:t>
            </a:r>
          </a:p>
          <a:p>
            <a:r>
              <a:rPr lang="en-US" dirty="0"/>
              <a:t>Network:</a:t>
            </a:r>
          </a:p>
          <a:p>
            <a:pPr lvl="1"/>
            <a:r>
              <a:rPr lang="en-US" dirty="0"/>
              <a:t>Retrofit</a:t>
            </a:r>
          </a:p>
          <a:p>
            <a:r>
              <a:rPr lang="en-US" dirty="0"/>
              <a:t>Storage:</a:t>
            </a:r>
          </a:p>
          <a:p>
            <a:pPr lvl="1"/>
            <a:r>
              <a:rPr lang="en-US" dirty="0" smtClean="0"/>
              <a:t>Room</a:t>
            </a:r>
            <a:endParaRPr lang="ru-RU" dirty="0" smtClean="0"/>
          </a:p>
          <a:p>
            <a:pPr lvl="1"/>
            <a:r>
              <a:rPr lang="en-US" dirty="0" smtClean="0"/>
              <a:t>Preferences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40400" y="1845734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Dagger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+ 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костыли</a:t>
            </a:r>
          </a:p>
          <a:p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Location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LocationManager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UI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Activity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RecyclerView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SearchView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TableLayout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Gradient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</a:p>
          <a:p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395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Киллер фича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r>
              <a:rPr lang="ru-RU" sz="2400" dirty="0" smtClean="0"/>
              <a:t>Обратное геокодирование без бека</a:t>
            </a:r>
          </a:p>
          <a:p>
            <a:r>
              <a:rPr lang="ru-RU" sz="2400" dirty="0" smtClean="0"/>
              <a:t>- Храню список городов с координатами, далее получаю </a:t>
            </a:r>
            <a:r>
              <a:rPr lang="en-US" sz="2400" dirty="0" smtClean="0"/>
              <a:t>location</a:t>
            </a:r>
            <a:endParaRPr lang="ru-RU" sz="2400" dirty="0" smtClean="0"/>
          </a:p>
          <a:p>
            <a:r>
              <a:rPr lang="ru-RU" sz="2400" dirty="0" smtClean="0"/>
              <a:t>- Делаю выборку из таблицы грубым фильтром (</a:t>
            </a:r>
            <a:r>
              <a:rPr lang="en-US" sz="2400" dirty="0" smtClean="0"/>
              <a:t>~</a:t>
            </a:r>
            <a:r>
              <a:rPr lang="ru-RU" sz="2400" dirty="0"/>
              <a:t> </a:t>
            </a:r>
            <a:r>
              <a:rPr lang="ru-RU" sz="2400" dirty="0" smtClean="0"/>
              <a:t>70 км, 0.5 градуса </a:t>
            </a:r>
            <a:r>
              <a:rPr lang="en-US" sz="2400" dirty="0" smtClean="0"/>
              <a:t>lat / lon)</a:t>
            </a:r>
          </a:p>
          <a:p>
            <a:r>
              <a:rPr lang="en-US" sz="2400" dirty="0" smtClean="0"/>
              <a:t>- </a:t>
            </a:r>
            <a:r>
              <a:rPr lang="ru-RU" sz="2400" dirty="0" smtClean="0"/>
              <a:t>Далее методом считаю дистанцию между локацией и подвыборкой городов (по </a:t>
            </a:r>
            <a:r>
              <a:rPr lang="en-US" sz="2400" dirty="0" smtClean="0"/>
              <a:t>great long circle)</a:t>
            </a:r>
            <a:endParaRPr lang="ru-RU" sz="2400" dirty="0" smtClean="0"/>
          </a:p>
          <a:p>
            <a:r>
              <a:rPr lang="ru-RU" sz="2400" dirty="0" smtClean="0"/>
              <a:t>- На выходе получаю мапу город – дистанция, и выбираю самую ближайшую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347387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524" y="1985963"/>
            <a:ext cx="2683911" cy="4022725"/>
          </a:xfrm>
        </p:spPr>
      </p:pic>
    </p:spTree>
    <p:extLst>
      <p:ext uri="{BB962C8B-B14F-4D97-AF65-F5344CB8AC3E}">
        <p14:creationId xmlns:p14="http://schemas.microsoft.com/office/powerpoint/2010/main" val="26710482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Доведение </a:t>
            </a:r>
            <a:r>
              <a:rPr lang="en-US" dirty="0" smtClean="0"/>
              <a:t>Dagger’</a:t>
            </a:r>
            <a:r>
              <a:rPr lang="ru-RU" dirty="0" smtClean="0"/>
              <a:t>а до </a:t>
            </a:r>
            <a:r>
              <a:rPr lang="en-US" dirty="0" smtClean="0"/>
              <a:t>Activity</a:t>
            </a:r>
            <a:r>
              <a:rPr lang="ru-RU" dirty="0" smtClean="0"/>
              <a:t>, застрял на </a:t>
            </a:r>
            <a:r>
              <a:rPr lang="en-US" dirty="0" smtClean="0"/>
              <a:t>Repository</a:t>
            </a:r>
          </a:p>
          <a:p>
            <a:r>
              <a:rPr lang="en-US" dirty="0" smtClean="0"/>
              <a:t>2) Chaining </a:t>
            </a:r>
            <a:r>
              <a:rPr lang="ru-RU" dirty="0" smtClean="0"/>
              <a:t>в </a:t>
            </a:r>
            <a:r>
              <a:rPr lang="en-US" dirty="0" smtClean="0"/>
              <a:t>RxJava (Composite Observable)</a:t>
            </a:r>
          </a:p>
          <a:p>
            <a:r>
              <a:rPr lang="en-US" dirty="0" smtClean="0"/>
              <a:t>3) SplashScreen </a:t>
            </a:r>
            <a:r>
              <a:rPr lang="ru-RU" dirty="0" smtClean="0"/>
              <a:t>проблема с темами</a:t>
            </a:r>
            <a:endParaRPr lang="en-US" dirty="0" smtClean="0"/>
          </a:p>
          <a:p>
            <a:r>
              <a:rPr lang="en-US" dirty="0" smtClean="0"/>
              <a:t>4) Context </a:t>
            </a:r>
            <a:r>
              <a:rPr lang="ru-RU" dirty="0" smtClean="0"/>
              <a:t>в </a:t>
            </a:r>
            <a:r>
              <a:rPr lang="en-US" dirty="0" smtClean="0"/>
              <a:t>Dagger</a:t>
            </a:r>
          </a:p>
          <a:p>
            <a:r>
              <a:rPr lang="en-US" dirty="0" smtClean="0"/>
              <a:t>5) </a:t>
            </a:r>
            <a:r>
              <a:rPr lang="ru-RU" dirty="0" smtClean="0"/>
              <a:t>Костыль с </a:t>
            </a:r>
            <a:r>
              <a:rPr lang="en-US" dirty="0" smtClean="0"/>
              <a:t>SearchView</a:t>
            </a:r>
            <a:endParaRPr lang="ru-RU" dirty="0" smtClean="0"/>
          </a:p>
          <a:p>
            <a:r>
              <a:rPr lang="ru-RU" dirty="0" smtClean="0"/>
              <a:t>6) Фонты</a:t>
            </a:r>
          </a:p>
          <a:p>
            <a:r>
              <a:rPr lang="ru-RU" dirty="0"/>
              <a:t>7</a:t>
            </a:r>
            <a:r>
              <a:rPr lang="ru-RU" dirty="0" smtClean="0"/>
              <a:t>) Еще много чего было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19615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251</TotalTime>
  <Words>542</Words>
  <Application>Microsoft Office PowerPoint</Application>
  <PresentationFormat>Широкоэкранный</PresentationFormat>
  <Paragraphs>87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JetBrains Mono</vt:lpstr>
      <vt:lpstr>Ретро</vt:lpstr>
      <vt:lpstr>Метео.HUB</vt:lpstr>
      <vt:lpstr>Функционал</vt:lpstr>
      <vt:lpstr>Данные</vt:lpstr>
      <vt:lpstr>Под капотом</vt:lpstr>
      <vt:lpstr>Экраны</vt:lpstr>
      <vt:lpstr>Компоненты</vt:lpstr>
      <vt:lpstr>Киллер фича</vt:lpstr>
      <vt:lpstr>Аналоги</vt:lpstr>
      <vt:lpstr>Сложности</vt:lpstr>
      <vt:lpstr>Разница между master и dev</vt:lpstr>
      <vt:lpstr>Roadmap ближайший</vt:lpstr>
      <vt:lpstr>Roadmap far future…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Булат Багавиев</dc:creator>
  <cp:lastModifiedBy>Булат Багавиев</cp:lastModifiedBy>
  <cp:revision>25</cp:revision>
  <dcterms:created xsi:type="dcterms:W3CDTF">2021-11-30T14:13:56Z</dcterms:created>
  <dcterms:modified xsi:type="dcterms:W3CDTF">2021-11-30T18:25:10Z</dcterms:modified>
</cp:coreProperties>
</file>