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3"/>
    <p:restoredTop sz="94644"/>
  </p:normalViewPr>
  <p:slideViewPr>
    <p:cSldViewPr snapToGrid="0" snapToObjects="1" showGuides="1">
      <p:cViewPr>
        <p:scale>
          <a:sx n="153" d="100"/>
          <a:sy n="153" d="100"/>
        </p:scale>
        <p:origin x="1944" y="10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059C-B64D-0EE5-B54D-8B1D29B59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99433-78E9-0174-07FE-802FC165F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CB263-D2CF-BA1C-9A19-7742C25E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83C1-66A7-4646-B106-937A91016BE2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E587-02D0-FCB6-C9E5-DD731A20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53154-1B2B-AC72-6DC3-9D739D74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C587-4046-254F-91F3-B5D3DC13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1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576F-88CF-1A10-3555-86BFA869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DCD97-F97B-D391-2164-D865F8C67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5E09D-EED2-1780-2386-D74F7C4E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83C1-66A7-4646-B106-937A91016BE2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7EE87-F811-5DB8-EBA1-27D9B526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ABF53-8AE4-3437-E4C3-956F1BF1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C587-4046-254F-91F3-B5D3DC13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3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A1AB5-BF61-791A-67DC-47B86ED95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ABB58-B06B-897B-02DE-CE6C2E259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94C21-C637-DA5C-1B7C-D0BCBE38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83C1-66A7-4646-B106-937A91016BE2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D40C8-AD3B-8141-C857-1BDFC553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C94B0-CB65-4D6E-C368-02D1CBCC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C587-4046-254F-91F3-B5D3DC13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53D4-0C87-A7A2-88CB-2BC951B0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085A-2FDA-C33D-E0CC-BCD1D2CE1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C93E7-DD0D-DF78-BDA7-3F8036A1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83C1-66A7-4646-B106-937A91016BE2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F4C06-9518-91A6-8865-FEFA0E3D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21231-6A86-AF6D-3381-35544675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C587-4046-254F-91F3-B5D3DC13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2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C3AC-36F1-8440-4561-C86589989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191D4-A909-60CE-2496-BCA881EC2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E4FBD-A049-2B48-5EC1-C478E165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83C1-66A7-4646-B106-937A91016BE2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50FCA-5FDD-E46A-34ED-A6082499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B338-6101-1D84-E61E-DC0B7167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C587-4046-254F-91F3-B5D3DC13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550A-EA84-84BA-05CA-BA1CC8E0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BC1A-B87B-4CE4-4211-0363A60DF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4E31-7ECC-2734-8B04-D0B1FC8B2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F1870-ED86-3B31-94DF-7818D2D8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83C1-66A7-4646-B106-937A91016BE2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B4983-B3A6-0244-030C-E42859A3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91952-1DE6-C910-4137-9757381E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C587-4046-254F-91F3-B5D3DC13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5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D077-A6A3-B077-115B-2FA7060B0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432FF-0F9F-1BDC-C07D-FD67336B9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E7084-F9E7-64DE-0E3E-2CB98EF55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678A3-A68F-4E67-4956-41B430856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B2DFF-7E2E-8233-8024-D33D55143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2DC8A-2D6E-E410-8FE0-1162E230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83C1-66A7-4646-B106-937A91016BE2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EB951-81A1-A6A9-2839-C63AD648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A9484-B9D3-8D68-B0A5-DA21A39D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C587-4046-254F-91F3-B5D3DC13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D578-BF6D-402C-1B37-E0C8CEDF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E4E45-12D8-DD55-ED9A-F5D7BC0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83C1-66A7-4646-B106-937A91016BE2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C27D8-6B36-0EDD-D517-57731EEF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65FBF-ECD8-141F-BB9D-6AEE79B4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C587-4046-254F-91F3-B5D3DC13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544F6-22D3-FC70-6DAD-82063D78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83C1-66A7-4646-B106-937A91016BE2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CBDA4-B2BA-45A2-3B96-64F838A0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E17B1-B849-4263-687D-2551219A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C587-4046-254F-91F3-B5D3DC13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7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76C6-8841-5D71-5460-F2F65A3C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95BCC-A794-220B-29F0-BBC3A1E0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BF411-66E6-56B3-7A4E-C819FC5F3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C7576-9ADF-1929-7F27-C285CFBC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83C1-66A7-4646-B106-937A91016BE2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2F49A-CF40-9ED8-812E-30985F46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7964C-7414-AB9A-DD3E-710CB234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C587-4046-254F-91F3-B5D3DC13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0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E5BC-30B4-C8FB-6263-77DC14B5D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26B8F-EB24-FE25-0ED9-2EF278768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5FA04-00BE-165D-2333-8F4128202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D0F75-A75D-C9EB-C862-AC1E2D5B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83C1-66A7-4646-B106-937A91016BE2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D57AB-8EF7-183B-C634-9CF04F0B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1655C-13E4-2844-0DBE-286D1E31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C587-4046-254F-91F3-B5D3DC13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10B56-F88F-CB71-7443-486E12B1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9F054-BA1B-2402-E70E-8D0B1422D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3A5C5-6C21-08C6-9226-84656F22D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583C1-66A7-4646-B106-937A91016BE2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3EAF8-E9D0-01F3-0D7F-5E4704780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B8F28-69E0-DCE1-238F-4E8D35117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7C587-4046-254F-91F3-B5D3DC13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DCEE97D-67DE-49AF-F0B1-32B0E09B287B}"/>
              </a:ext>
            </a:extLst>
          </p:cNvPr>
          <p:cNvGrpSpPr/>
          <p:nvPr/>
        </p:nvGrpSpPr>
        <p:grpSpPr>
          <a:xfrm>
            <a:off x="195829" y="218277"/>
            <a:ext cx="11800342" cy="6253112"/>
            <a:chOff x="195829" y="218277"/>
            <a:chExt cx="11800342" cy="62531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07E5D75-1BBF-964E-EABF-139010AF461B}"/>
                </a:ext>
              </a:extLst>
            </p:cNvPr>
            <p:cNvGrpSpPr/>
            <p:nvPr/>
          </p:nvGrpSpPr>
          <p:grpSpPr>
            <a:xfrm>
              <a:off x="195829" y="350730"/>
              <a:ext cx="11800342" cy="6120659"/>
              <a:chOff x="147509" y="-298553"/>
              <a:chExt cx="11800342" cy="612065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E112889-9E68-F834-FBE8-854AC1A940C5}"/>
                  </a:ext>
                </a:extLst>
              </p:cNvPr>
              <p:cNvGrpSpPr/>
              <p:nvPr/>
            </p:nvGrpSpPr>
            <p:grpSpPr>
              <a:xfrm>
                <a:off x="147509" y="-298553"/>
                <a:ext cx="6493437" cy="6120659"/>
                <a:chOff x="295019" y="-382012"/>
                <a:chExt cx="6493437" cy="6120659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DC67E561-FDCF-A4F4-FB7E-51D312D4FC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95019" y="1476702"/>
                  <a:ext cx="5800981" cy="4261945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CE6177-AF9B-27D0-3BD3-324EBD9FC866}"/>
                    </a:ext>
                  </a:extLst>
                </p:cNvPr>
                <p:cNvSpPr txBox="1"/>
                <p:nvPr/>
              </p:nvSpPr>
              <p:spPr>
                <a:xfrm>
                  <a:off x="411695" y="-376240"/>
                  <a:ext cx="40908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a.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3A39504-5475-5DFA-DBDC-223A5162C983}"/>
                    </a:ext>
                  </a:extLst>
                </p:cNvPr>
                <p:cNvSpPr txBox="1"/>
                <p:nvPr/>
              </p:nvSpPr>
              <p:spPr>
                <a:xfrm>
                  <a:off x="6364942" y="-382012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b.</a:t>
                  </a:r>
                </a:p>
              </p:txBody>
            </p:sp>
          </p:grp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DF83871-BFF8-8F71-317F-176BD18F6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3193" y="1560161"/>
                <a:ext cx="5824658" cy="4261945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6E3C60A-7589-F082-4954-670C319AD986}"/>
                </a:ext>
              </a:extLst>
            </p:cNvPr>
            <p:cNvGrpSpPr/>
            <p:nvPr/>
          </p:nvGrpSpPr>
          <p:grpSpPr>
            <a:xfrm>
              <a:off x="1262742" y="323352"/>
              <a:ext cx="3466012" cy="1886092"/>
              <a:chOff x="1262742" y="323352"/>
              <a:chExt cx="3466012" cy="188609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326AF2A-009F-1119-4CDD-C80C1F755F7C}"/>
                  </a:ext>
                </a:extLst>
              </p:cNvPr>
              <p:cNvGrpSpPr/>
              <p:nvPr/>
            </p:nvGrpSpPr>
            <p:grpSpPr>
              <a:xfrm>
                <a:off x="1262742" y="323352"/>
                <a:ext cx="3466012" cy="1822833"/>
                <a:chOff x="3196653" y="748937"/>
                <a:chExt cx="4414638" cy="2246810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61700AEA-9FAD-A3A7-5821-67324DC3B6F2}"/>
                    </a:ext>
                  </a:extLst>
                </p:cNvPr>
                <p:cNvGrpSpPr/>
                <p:nvPr/>
              </p:nvGrpSpPr>
              <p:grpSpPr>
                <a:xfrm>
                  <a:off x="3196653" y="748937"/>
                  <a:ext cx="4414638" cy="2246810"/>
                  <a:chOff x="669757" y="718293"/>
                  <a:chExt cx="2327621" cy="1111309"/>
                </a:xfrm>
              </p:grpSpPr>
              <p:pic>
                <p:nvPicPr>
                  <p:cNvPr id="15" name="Picture 14">
                    <a:extLst>
                      <a:ext uri="{FF2B5EF4-FFF2-40B4-BE49-F238E27FC236}">
                        <a16:creationId xmlns:a16="http://schemas.microsoft.com/office/drawing/2014/main" id="{3A383D71-050E-7AEF-25F4-E7FED8AF46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t="13154" r="4700" b="41346"/>
                  <a:stretch/>
                </p:blipFill>
                <p:spPr>
                  <a:xfrm>
                    <a:off x="669757" y="718293"/>
                    <a:ext cx="2327621" cy="1111309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>
                    <a:extLst>
                      <a:ext uri="{FF2B5EF4-FFF2-40B4-BE49-F238E27FC236}">
                        <a16:creationId xmlns:a16="http://schemas.microsoft.com/office/drawing/2014/main" id="{AD395DEF-BD2C-9629-D2D3-782503F448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32464" t="23915" r="45144" b="60248"/>
                  <a:stretch/>
                </p:blipFill>
                <p:spPr>
                  <a:xfrm>
                    <a:off x="2151265" y="833163"/>
                    <a:ext cx="767081" cy="54250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6AB6914-FB62-2C73-2F43-D54CB5D63C0A}"/>
                    </a:ext>
                  </a:extLst>
                </p:cNvPr>
                <p:cNvSpPr txBox="1"/>
                <p:nvPr/>
              </p:nvSpPr>
              <p:spPr>
                <a:xfrm>
                  <a:off x="4386000" y="991899"/>
                  <a:ext cx="1146067" cy="4172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err="1"/>
                    <a:t>rc</a:t>
                  </a:r>
                  <a:r>
                    <a:rPr lang="en-US" sz="1600" dirty="0"/>
                    <a:t> = 0.05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9A47443-6D28-1316-AE8F-3904A51C9111}"/>
                    </a:ext>
                  </a:extLst>
                </p:cNvPr>
                <p:cNvSpPr txBox="1"/>
                <p:nvPr/>
              </p:nvSpPr>
              <p:spPr>
                <a:xfrm>
                  <a:off x="6163027" y="789797"/>
                  <a:ext cx="1278780" cy="4172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err="1"/>
                    <a:t>rc</a:t>
                  </a:r>
                  <a:r>
                    <a:rPr lang="en-US" sz="1600" dirty="0"/>
                    <a:t> = 0.075</a:t>
                  </a:r>
                </a:p>
              </p:txBody>
            </p:sp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3C1E2E77-1312-5E99-7FF3-5A1251CA2B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6853"/>
                <a:stretch/>
              </p:blipFill>
              <p:spPr>
                <a:xfrm>
                  <a:off x="3227131" y="1042865"/>
                  <a:ext cx="879823" cy="1895513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A08C84F1-7031-5161-7A04-7B528FF7C5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28244" t="25270" r="39297" b="54639"/>
                <a:stretch/>
              </p:blipFill>
              <p:spPr>
                <a:xfrm>
                  <a:off x="4467387" y="1769484"/>
                  <a:ext cx="2129363" cy="1204892"/>
                </a:xfrm>
                <a:prstGeom prst="rect">
                  <a:avLst/>
                </a:prstGeom>
              </p:spPr>
            </p:pic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DB6BA9-4E02-4867-0555-6E25B133184D}"/>
                  </a:ext>
                </a:extLst>
              </p:cNvPr>
              <p:cNvSpPr txBox="1"/>
              <p:nvPr/>
            </p:nvSpPr>
            <p:spPr>
              <a:xfrm>
                <a:off x="2094295" y="1733243"/>
                <a:ext cx="10039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rc</a:t>
                </a:r>
                <a:r>
                  <a:rPr lang="en-US" sz="1600" dirty="0"/>
                  <a:t> = 0.125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E031FB3-4ACF-957B-4988-808C3A4FCDBA}"/>
                  </a:ext>
                </a:extLst>
              </p:cNvPr>
              <p:cNvSpPr/>
              <p:nvPr/>
            </p:nvSpPr>
            <p:spPr>
              <a:xfrm>
                <a:off x="1262742" y="323352"/>
                <a:ext cx="3466012" cy="18860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E328835-CC0F-00C4-01D8-E65CB1472D1E}"/>
                </a:ext>
              </a:extLst>
            </p:cNvPr>
            <p:cNvGrpSpPr/>
            <p:nvPr/>
          </p:nvGrpSpPr>
          <p:grpSpPr>
            <a:xfrm>
              <a:off x="7205217" y="218277"/>
              <a:ext cx="3211231" cy="2032981"/>
              <a:chOff x="6799273" y="733811"/>
              <a:chExt cx="3900592" cy="251677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A7F4286-6D16-E463-AE90-193FB0A5BCBF}"/>
                  </a:ext>
                </a:extLst>
              </p:cNvPr>
              <p:cNvGrpSpPr/>
              <p:nvPr/>
            </p:nvGrpSpPr>
            <p:grpSpPr>
              <a:xfrm>
                <a:off x="6805456" y="733811"/>
                <a:ext cx="3894409" cy="2516778"/>
                <a:chOff x="6913370" y="733811"/>
                <a:chExt cx="3420789" cy="2069432"/>
              </a:xfrm>
            </p:grpSpPr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CFD4F3BF-4B1F-762C-1D70-EB8FBE626C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2967"/>
                <a:stretch/>
              </p:blipFill>
              <p:spPr>
                <a:xfrm>
                  <a:off x="6913370" y="733811"/>
                  <a:ext cx="2008036" cy="2069432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1BF62EC-4E5F-592B-C573-C19670211199}"/>
                    </a:ext>
                  </a:extLst>
                </p:cNvPr>
                <p:cNvSpPr txBox="1"/>
                <p:nvPr/>
              </p:nvSpPr>
              <p:spPr>
                <a:xfrm>
                  <a:off x="7336306" y="993957"/>
                  <a:ext cx="1071209" cy="3446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err="1"/>
                    <a:t>rc</a:t>
                  </a:r>
                  <a:r>
                    <a:rPr lang="en-US" sz="1600" dirty="0"/>
                    <a:t> = 0.075</a:t>
                  </a:r>
                </a:p>
              </p:txBody>
            </p:sp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53FE8D6C-3D3A-E3C3-21E7-0508E2C4DA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r="8125"/>
                <a:stretch/>
              </p:blipFill>
              <p:spPr>
                <a:xfrm>
                  <a:off x="8432869" y="733811"/>
                  <a:ext cx="1901290" cy="2069432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59F0D41-8003-8C3F-AEE6-1831745F2BC2}"/>
                    </a:ext>
                  </a:extLst>
                </p:cNvPr>
                <p:cNvSpPr txBox="1"/>
                <p:nvPr/>
              </p:nvSpPr>
              <p:spPr>
                <a:xfrm>
                  <a:off x="8926837" y="906462"/>
                  <a:ext cx="1071209" cy="3446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err="1"/>
                    <a:t>rc</a:t>
                  </a:r>
                  <a:r>
                    <a:rPr lang="en-US" sz="1600" dirty="0"/>
                    <a:t> = 0.125</a:t>
                  </a:r>
                </a:p>
              </p:txBody>
            </p:sp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62DB1419-D4B2-33D4-FC0C-8ECDB57EC9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t="23353" b="47398"/>
                <a:stretch/>
              </p:blipFill>
              <p:spPr>
                <a:xfrm>
                  <a:off x="7510680" y="1886431"/>
                  <a:ext cx="2573985" cy="752869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339CAF2-9038-D1A8-0C3D-DBD9E0DD1911}"/>
                    </a:ext>
                  </a:extLst>
                </p:cNvPr>
                <p:cNvSpPr txBox="1"/>
                <p:nvPr/>
              </p:nvSpPr>
              <p:spPr>
                <a:xfrm>
                  <a:off x="9290496" y="1903694"/>
                  <a:ext cx="960039" cy="3446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err="1"/>
                    <a:t>rc</a:t>
                  </a:r>
                  <a:r>
                    <a:rPr lang="en-US" sz="1600" dirty="0"/>
                    <a:t> = 0.25</a:t>
                  </a:r>
                </a:p>
              </p:txBody>
            </p:sp>
          </p:grp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07912D9F-DBA2-3191-F40B-9141491B22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1" r="10797"/>
              <a:stretch/>
            </p:blipFill>
            <p:spPr>
              <a:xfrm>
                <a:off x="6799273" y="1527036"/>
                <a:ext cx="686192" cy="1723553"/>
              </a:xfrm>
              <a:prstGeom prst="rect">
                <a:avLst/>
              </a:prstGeom>
            </p:spPr>
          </p:pic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5003C46-6212-656F-159D-4D715F286B39}"/>
                </a:ext>
              </a:extLst>
            </p:cNvPr>
            <p:cNvSpPr/>
            <p:nvPr/>
          </p:nvSpPr>
          <p:spPr>
            <a:xfrm>
              <a:off x="7205217" y="323352"/>
              <a:ext cx="3211231" cy="19279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845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4FEF7A7-7755-F632-AE4E-474BC1141CFE}"/>
              </a:ext>
            </a:extLst>
          </p:cNvPr>
          <p:cNvGrpSpPr/>
          <p:nvPr/>
        </p:nvGrpSpPr>
        <p:grpSpPr>
          <a:xfrm>
            <a:off x="617621" y="733811"/>
            <a:ext cx="4876800" cy="2516778"/>
            <a:chOff x="3196653" y="748937"/>
            <a:chExt cx="4414638" cy="22468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8B62E44-83D1-29DA-227C-8639B94A3C0F}"/>
                </a:ext>
              </a:extLst>
            </p:cNvPr>
            <p:cNvGrpSpPr/>
            <p:nvPr/>
          </p:nvGrpSpPr>
          <p:grpSpPr>
            <a:xfrm>
              <a:off x="3196653" y="748937"/>
              <a:ext cx="4414638" cy="2246810"/>
              <a:chOff x="669757" y="718293"/>
              <a:chExt cx="2327621" cy="1111309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7A6E6E7F-AF69-476C-C294-AEE5318714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3154" r="4700" b="41346"/>
              <a:stretch/>
            </p:blipFill>
            <p:spPr>
              <a:xfrm>
                <a:off x="669757" y="718293"/>
                <a:ext cx="2327621" cy="1111309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4A28D7B-E838-EAF2-BF9C-BDDC576CE6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2464" t="23915" r="45144" b="60248"/>
              <a:stretch/>
            </p:blipFill>
            <p:spPr>
              <a:xfrm>
                <a:off x="2151265" y="833163"/>
                <a:ext cx="767081" cy="542508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58FDAC-82D6-CCF0-A212-B3CCB2283EC5}"/>
                </a:ext>
              </a:extLst>
            </p:cNvPr>
            <p:cNvSpPr txBox="1"/>
            <p:nvPr/>
          </p:nvSpPr>
          <p:spPr>
            <a:xfrm>
              <a:off x="4613777" y="1067926"/>
              <a:ext cx="895440" cy="329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rc</a:t>
              </a:r>
              <a:r>
                <a:rPr lang="en-US" dirty="0"/>
                <a:t> = 0.05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7BC242-AD1A-5B03-64D4-BD3628C394CD}"/>
                </a:ext>
              </a:extLst>
            </p:cNvPr>
            <p:cNvSpPr txBox="1"/>
            <p:nvPr/>
          </p:nvSpPr>
          <p:spPr>
            <a:xfrm>
              <a:off x="6297880" y="883260"/>
              <a:ext cx="1001368" cy="329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rc</a:t>
              </a:r>
              <a:r>
                <a:rPr lang="en-US" dirty="0"/>
                <a:t> = 0.075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ABBC09-1BD8-1269-5EB6-4B08F32F82A0}"/>
                </a:ext>
              </a:extLst>
            </p:cNvPr>
            <p:cNvSpPr txBox="1"/>
            <p:nvPr/>
          </p:nvSpPr>
          <p:spPr>
            <a:xfrm>
              <a:off x="5972673" y="2266672"/>
              <a:ext cx="1001368" cy="329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rc</a:t>
              </a:r>
              <a:r>
                <a:rPr lang="en-US" dirty="0"/>
                <a:t> = 0.125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5E3B6DD-2623-3C31-EA28-3A6964A3AE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853"/>
            <a:stretch/>
          </p:blipFill>
          <p:spPr>
            <a:xfrm>
              <a:off x="3227131" y="1217630"/>
              <a:ext cx="804316" cy="172074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EB4B4A8-B406-D3B9-3EA4-156904F1B3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8244" t="25270" r="39297" b="54639"/>
            <a:stretch/>
          </p:blipFill>
          <p:spPr>
            <a:xfrm>
              <a:off x="3915985" y="1707799"/>
              <a:ext cx="2129362" cy="1204892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3F4EA79-DE7A-723B-B6A4-663D8118C366}"/>
              </a:ext>
            </a:extLst>
          </p:cNvPr>
          <p:cNvSpPr txBox="1"/>
          <p:nvPr/>
        </p:nvSpPr>
        <p:spPr>
          <a:xfrm>
            <a:off x="2099224" y="266725"/>
            <a:ext cx="171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2% compression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980E31-ED7A-8215-AC29-86543013F9C2}"/>
              </a:ext>
            </a:extLst>
          </p:cNvPr>
          <p:cNvSpPr txBox="1"/>
          <p:nvPr/>
        </p:nvSpPr>
        <p:spPr>
          <a:xfrm>
            <a:off x="8476735" y="328403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2% tension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D81E487-D393-7186-73F7-2BFED848462C}"/>
              </a:ext>
            </a:extLst>
          </p:cNvPr>
          <p:cNvGrpSpPr/>
          <p:nvPr/>
        </p:nvGrpSpPr>
        <p:grpSpPr>
          <a:xfrm>
            <a:off x="6799273" y="733811"/>
            <a:ext cx="3900592" cy="2516778"/>
            <a:chOff x="6799273" y="733811"/>
            <a:chExt cx="3900592" cy="251677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8584F21-AB18-690A-5FB6-889C1C6D1F83}"/>
                </a:ext>
              </a:extLst>
            </p:cNvPr>
            <p:cNvGrpSpPr/>
            <p:nvPr/>
          </p:nvGrpSpPr>
          <p:grpSpPr>
            <a:xfrm>
              <a:off x="6805456" y="733811"/>
              <a:ext cx="3894409" cy="2516778"/>
              <a:chOff x="6913370" y="733811"/>
              <a:chExt cx="3420789" cy="2069432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003DA28E-6D40-D8DF-D8AD-794DD2F18B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967"/>
              <a:stretch/>
            </p:blipFill>
            <p:spPr>
              <a:xfrm>
                <a:off x="6913370" y="733811"/>
                <a:ext cx="2008036" cy="2069432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B8D2876-0DFF-9E9C-F2AE-F7709AD23758}"/>
                  </a:ext>
                </a:extLst>
              </p:cNvPr>
              <p:cNvSpPr txBox="1"/>
              <p:nvPr/>
            </p:nvSpPr>
            <p:spPr>
              <a:xfrm>
                <a:off x="7336306" y="993957"/>
                <a:ext cx="1106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rc</a:t>
                </a:r>
                <a:r>
                  <a:rPr lang="en-US" dirty="0"/>
                  <a:t> = 0.075</a:t>
                </a: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63AA1CBC-3D9F-549A-04D8-FCB7D32935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8125"/>
              <a:stretch/>
            </p:blipFill>
            <p:spPr>
              <a:xfrm>
                <a:off x="8432869" y="733811"/>
                <a:ext cx="1901290" cy="2069432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358AC6-D753-84B8-7C18-EA859562C4D9}"/>
                  </a:ext>
                </a:extLst>
              </p:cNvPr>
              <p:cNvSpPr txBox="1"/>
              <p:nvPr/>
            </p:nvSpPr>
            <p:spPr>
              <a:xfrm>
                <a:off x="8926837" y="906462"/>
                <a:ext cx="1106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rc</a:t>
                </a:r>
                <a:r>
                  <a:rPr lang="en-US" dirty="0"/>
                  <a:t> = 0.125</a:t>
                </a:r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44DBB846-8690-EBAB-3429-E449E84D2A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t="23353" b="47398"/>
              <a:stretch/>
            </p:blipFill>
            <p:spPr>
              <a:xfrm>
                <a:off x="7510680" y="1886431"/>
                <a:ext cx="2573985" cy="752869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04369E-5B3C-E0AD-B2C5-5A4A6BB3B93F}"/>
                  </a:ext>
                </a:extLst>
              </p:cNvPr>
              <p:cNvSpPr txBox="1"/>
              <p:nvPr/>
            </p:nvSpPr>
            <p:spPr>
              <a:xfrm>
                <a:off x="9290496" y="1903694"/>
                <a:ext cx="989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rc</a:t>
                </a:r>
                <a:r>
                  <a:rPr lang="en-US" dirty="0"/>
                  <a:t> = 0.25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9C73E4B-55F4-1E12-CC2A-71D6CABDF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" r="10797"/>
            <a:stretch/>
          </p:blipFill>
          <p:spPr>
            <a:xfrm>
              <a:off x="6799273" y="1623616"/>
              <a:ext cx="686193" cy="16269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9059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46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Bagchi, Soumendu</dc:creator>
  <cp:keywords/>
  <dc:description/>
  <cp:lastModifiedBy>Bagchi, Soumendu</cp:lastModifiedBy>
  <cp:revision>7</cp:revision>
  <dcterms:created xsi:type="dcterms:W3CDTF">2022-05-25T02:06:34Z</dcterms:created>
  <dcterms:modified xsi:type="dcterms:W3CDTF">2023-02-28T00:29:54Z</dcterms:modified>
  <cp:category/>
</cp:coreProperties>
</file>