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58"/>
  </p:normalViewPr>
  <p:slideViewPr>
    <p:cSldViewPr snapToGrid="0" snapToObjects="1" showGuides="1">
      <p:cViewPr varScale="1">
        <p:scale>
          <a:sx n="121" d="100"/>
          <a:sy n="121" d="100"/>
        </p:scale>
        <p:origin x="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7BBB-DEA7-A9DB-42D6-57421355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0DA16-26E2-09C9-36BB-2FA3502A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04E54-3192-4AD2-B7E4-FA131171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F9B7-32D7-FD40-E3DA-B943C07B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1423D-E35A-3358-A776-47CFA8FD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0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CA0F-1C92-3A65-A966-896DED20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A17F7-C608-8C10-0742-5C68D194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EE82-2A96-6132-1810-E16F5B57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8CCB-BE96-E1CB-9DD0-93FA0A5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9930-4A6C-7359-A9B6-9C48D988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CAE6C-017B-F281-B725-6D0568F5B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6CFC0-494A-B81F-4B26-950E75EF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C1BE-7B5B-58F3-5A18-280B81E8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92A4-4740-D430-7E3B-03655099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A426-67E3-3428-4524-825AE916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261F-4CBF-8BF9-6728-F9A0D0D5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55EB-619C-BCD1-1CD4-E0369582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2C71-C533-8B13-F4F1-1625E450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BB281-FA7A-95BE-6E36-A65BB14A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E901-8868-8BE1-774E-71458737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3BA7-A06B-893D-E027-3A39633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2EE3A-E5C9-682B-BD13-D30E1913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3C16C-F301-7B12-C3BF-3E05B32F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DB52-4D13-4269-7540-7740F8DE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0218-C6B3-BEB9-C3D5-ADF16C8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CEE7-886E-92B5-F92F-B9E58155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8BB3-5B4D-583A-A401-238DDA258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113A9-C223-4C00-542D-44B017145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CB839-A665-F296-BA76-40B3833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9783-C893-1552-44DF-C75CE9FB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B1280-345E-E6E5-3959-A5F5D1A3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B42C-79B0-A9EB-24FB-DF0F6301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CB425-5349-134E-91B9-D6160493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ACF9F-5938-899F-7A91-0A0BA4E07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9CF55-5E48-0F1D-709E-492763D1F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33EC-3633-3991-8B88-4639C680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60002-8FA2-BA01-2B7A-AC17002A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6B112-93F2-8031-7E2C-0F072490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42F82-72D0-3B0F-52E4-15AE8AF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105-C5AE-A05B-9BDD-4FF14EDE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2D0F6-E01C-033E-3FDE-18C9452E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C1B9F-D8C1-AA7C-8F1D-4828468F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8983-A917-F1BA-2B01-8A7C5D643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F4BA5-D15D-B58C-6226-A4845E2C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45428A-4C2E-A92D-FCC4-2DDCB75A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D22A7-3F94-294F-56A0-3270AAEC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91D7-C793-3529-375F-080EBE7D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83C3-08B7-0A6F-94B9-10557D7A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61386-545D-0E72-A341-D9F2E127E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959B3-E5DA-3880-BD4B-68F07AD8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9682D-4887-3257-7ED2-1661DE91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0ADD9-71E8-CD05-71B3-0797654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4322-A3E7-8683-0131-B61C7D4D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99688-6469-78A8-EEF2-4438981C0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BB29-33F8-9A19-9194-0D6DEC26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33FD-C990-3D95-2462-8DE3B222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79FA-2FB9-2628-9233-5C59853C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A8912-5ED7-24F9-D902-0ACA4E8D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ED00-063D-E97A-7F8F-B9F01BE3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064A-7ACE-B504-2CED-2A5431BBE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9653-0484-67A9-06A0-21F48CC1D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FC7B-6427-F843-9EDD-0B667B37E21B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921EC-CCCE-509D-82DC-4DA25B62C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ADCB-E647-5AA0-E87D-8BB894FEB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448-B00F-7C49-8F7A-AC7533F4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EB5916A-A3AC-3EC2-7A99-04C6F7892C47}"/>
              </a:ext>
            </a:extLst>
          </p:cNvPr>
          <p:cNvGrpSpPr/>
          <p:nvPr/>
        </p:nvGrpSpPr>
        <p:grpSpPr>
          <a:xfrm>
            <a:off x="2586640" y="454134"/>
            <a:ext cx="6083300" cy="6235700"/>
            <a:chOff x="2597151" y="622300"/>
            <a:chExt cx="6083300" cy="62357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0F3802-434C-C2A7-3C4F-0CF058C7B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7151" y="622300"/>
              <a:ext cx="6083300" cy="62357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BD9ADC-3921-F69D-6B94-0A3FFA29984E}"/>
                </a:ext>
              </a:extLst>
            </p:cNvPr>
            <p:cNvSpPr/>
            <p:nvPr/>
          </p:nvSpPr>
          <p:spPr>
            <a:xfrm>
              <a:off x="3633537" y="709863"/>
              <a:ext cx="4942904" cy="1251285"/>
            </a:xfrm>
            <a:prstGeom prst="rect">
              <a:avLst/>
            </a:prstGeom>
            <a:solidFill>
              <a:schemeClr val="accent2">
                <a:alpha val="2574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541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3</cp:revision>
  <dcterms:created xsi:type="dcterms:W3CDTF">2022-05-25T18:03:05Z</dcterms:created>
  <dcterms:modified xsi:type="dcterms:W3CDTF">2022-05-25T22:11:23Z</dcterms:modified>
  <cp:category/>
</cp:coreProperties>
</file>