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52"/>
    <p:restoredTop sz="94668"/>
  </p:normalViewPr>
  <p:slideViewPr>
    <p:cSldViewPr snapToGrid="0">
      <p:cViewPr varScale="1">
        <p:scale>
          <a:sx n="105" d="100"/>
          <a:sy n="105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11137-8D24-57CB-42CF-65561F7F0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88885-F55C-CA86-8E06-B5F6368E5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C7BE-EF29-9626-C3BD-8621069B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A3C2A-88BC-9066-2380-25686CCE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F17A-8539-1482-A333-42820108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4E4A5-D668-7066-65D1-C793B9DD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DCEF8-626D-6506-506E-D9822EF1C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9A82F-BB50-EEF7-B457-DF82A9DC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3F36E-24CD-6ADD-5295-64B36B69F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4C37-FE3B-01B5-17A0-694DC691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51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7ABD08-A1AD-FC9D-65FA-933A2B8FF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D0099-3BD0-C537-E463-0515E437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E4E47-A82C-2730-88AD-079A8C10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EACF-3344-BB15-5200-C3E94268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E8AA5-6793-07FA-0034-D0D2E3455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66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F5F01-3FB5-AA33-A859-C99DFB850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1D819-0884-CB77-8777-6D28069C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07DE2-2946-DD20-D7AB-0F356AE1E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716B-2BB8-494D-126A-4E160A3C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26ABC-B50E-19A1-E615-E62FCC9A2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2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BD01-767E-84A9-195A-48A5CF31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AA26F-1E39-D914-DE30-EA0C4C6F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C1B5-5266-3FB5-692F-3395AC41E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F62D-A4AA-EB93-97EF-9CF7FC83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BB3D-7AEB-D4E7-51DA-B4BF57F6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704FD-EDF4-6A54-F1BC-3B455978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84E7A-2C2A-A7E7-181B-023050696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FA3AE-AFFE-D87B-DE69-8282C9810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0910E-58A6-A28E-A65D-B5C987C9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97E32-F83F-3B68-DD5E-7F72BC74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76132-2DF0-B714-6F0D-DCEFDF39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4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13434-A53F-2842-957D-60DE4B777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6FC76-54BA-82F6-D62D-9321D1B16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4C78B-BF61-FCDA-9317-7C020BBA2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6E6CD-07C2-1775-DF4E-48F219249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47618-5D5F-7694-97EE-34F6E521F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6F3CC5-9C39-A4F3-3EE0-7DF3763DE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36412-5D9A-7734-9663-B8FCC59A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91969-9A29-D22D-2362-A9809A64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4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323A-F329-D660-AA5B-A2BBB41E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4EBDE-92DC-937F-5DE3-8065D5DA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E5DE-3D68-706D-95B3-81F63AB0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A59AF-7535-8B7D-FE06-031754F1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7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54F25-ADA7-3A38-CE71-063A746A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E0D3F-5AC0-A40E-CD56-DF1139D6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3A83D-C4AF-865C-6C1E-76D820FC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8825F-F9B6-C82F-75FE-AC6443399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39806-05C9-CADF-AC9D-2DF0669A9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A04D99-C997-1D0A-3C14-F19663894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447FB-9F83-A699-1C46-A8BF1BE4A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478D9-3542-6618-5476-DCF57966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7FED0-6895-6985-7381-BA3511DA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4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03FD-ECD4-ADD7-E1AA-FBF05FDA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6D14C1-F589-8CF2-81D2-BE2859406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261CBA-7414-08D7-35DD-601B7B52B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0F437-9C0A-301B-B3FD-A44E1DC8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3139F-AEBB-97C5-2F3C-474F56DCB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83B6F-5A5E-4BFF-1FAF-FB687475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21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2F1DD-0E8F-198B-C66E-9CB1C383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CE466-E0D5-64C4-883C-9F92DC718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2A8A-8CB3-166F-0A82-A3730452D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AE0A3-2C25-0445-9401-E3E7B34B622B}" type="datetimeFigureOut">
              <a:rPr lang="en-US" smtClean="0"/>
              <a:t>4/24/23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C5111-E0CB-B5A9-C496-C7681BE8B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E7031-8FE0-A38F-A347-B6D7B3E11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38DC7-7D6E-0048-8A08-153B5F493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2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316810E-8208-33DE-718B-77FF39740325}"/>
              </a:ext>
            </a:extLst>
          </p:cNvPr>
          <p:cNvGrpSpPr/>
          <p:nvPr/>
        </p:nvGrpSpPr>
        <p:grpSpPr>
          <a:xfrm>
            <a:off x="0" y="1336664"/>
            <a:ext cx="11910400" cy="3383321"/>
            <a:chOff x="126941" y="1178168"/>
            <a:chExt cx="11910400" cy="338332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340223-A113-0197-E9F0-9B1A058AF62B}"/>
                </a:ext>
              </a:extLst>
            </p:cNvPr>
            <p:cNvGrpSpPr/>
            <p:nvPr/>
          </p:nvGrpSpPr>
          <p:grpSpPr>
            <a:xfrm>
              <a:off x="126941" y="1178168"/>
              <a:ext cx="11910400" cy="3383321"/>
              <a:chOff x="126941" y="1178168"/>
              <a:chExt cx="11910400" cy="338332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F736036-0E17-3EE4-30ED-D40EADF576D2}"/>
                  </a:ext>
                </a:extLst>
              </p:cNvPr>
              <p:cNvGrpSpPr/>
              <p:nvPr/>
            </p:nvGrpSpPr>
            <p:grpSpPr>
              <a:xfrm>
                <a:off x="126941" y="1178168"/>
                <a:ext cx="11910400" cy="3383321"/>
                <a:chOff x="253093" y="1177608"/>
                <a:chExt cx="11784534" cy="3111732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3CDDD526-5C4F-2827-1C0F-8CF0D2B5872C}"/>
                    </a:ext>
                  </a:extLst>
                </p:cNvPr>
                <p:cNvGrpSpPr/>
                <p:nvPr/>
              </p:nvGrpSpPr>
              <p:grpSpPr>
                <a:xfrm>
                  <a:off x="8528086" y="1546940"/>
                  <a:ext cx="3509541" cy="2742400"/>
                  <a:chOff x="8528086" y="1318340"/>
                  <a:chExt cx="3509541" cy="2742400"/>
                </a:xfrm>
              </p:grpSpPr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D66678D3-3289-6931-C218-875319A710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8528086" y="1318340"/>
                    <a:ext cx="3509541" cy="2742400"/>
                  </a:xfrm>
                  <a:prstGeom prst="rect">
                    <a:avLst/>
                  </a:prstGeom>
                </p:spPr>
              </p:pic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EC6BE2EC-48B8-8BF3-6E6B-064B70263FE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r="894" b="2992"/>
                  <a:stretch/>
                </p:blipFill>
                <p:spPr>
                  <a:xfrm>
                    <a:off x="9150266" y="1481203"/>
                    <a:ext cx="1583004" cy="116477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2014FF74-7483-2B02-6071-4F49DF8C6538}"/>
                    </a:ext>
                  </a:extLst>
                </p:cNvPr>
                <p:cNvGrpSpPr/>
                <p:nvPr/>
              </p:nvGrpSpPr>
              <p:grpSpPr>
                <a:xfrm>
                  <a:off x="253093" y="1177608"/>
                  <a:ext cx="8897173" cy="369332"/>
                  <a:chOff x="253093" y="1177608"/>
                  <a:chExt cx="8897173" cy="369332"/>
                </a:xfrm>
              </p:grpSpPr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00BAC124-76E0-DE75-DBFF-01F90DA636D0}"/>
                      </a:ext>
                    </a:extLst>
                  </p:cNvPr>
                  <p:cNvSpPr txBox="1"/>
                  <p:nvPr/>
                </p:nvSpPr>
                <p:spPr>
                  <a:xfrm>
                    <a:off x="253093" y="1177608"/>
                    <a:ext cx="3529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a.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A498D2F2-8DAE-2D56-10DF-1D33A5E51A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38906" y="1177608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b.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A6D5D28B-56CD-0437-F665-15FBD6024BD4}"/>
                      </a:ext>
                    </a:extLst>
                  </p:cNvPr>
                  <p:cNvSpPr txBox="1"/>
                  <p:nvPr/>
                </p:nvSpPr>
                <p:spPr>
                  <a:xfrm>
                    <a:off x="8810108" y="1177608"/>
                    <a:ext cx="34015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c.</a:t>
                    </a:r>
                  </a:p>
                </p:txBody>
              </p:sp>
            </p:grp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C32642A1-D4AB-9843-D294-F362466807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1340" y="1648560"/>
                <a:ext cx="3547025" cy="2749369"/>
              </a:xfrm>
              <a:prstGeom prst="rect">
                <a:avLst/>
              </a:prstGeom>
            </p:spPr>
          </p:pic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0D328B-01E6-37E0-EA61-50BAA4022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811" y="1485003"/>
              <a:ext cx="4511554" cy="3076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188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2614</TotalTime>
  <Words>6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Bagchi, Soumendu</dc:creator>
  <cp:keywords/>
  <dc:description/>
  <cp:lastModifiedBy>Bagchi, Soumendu</cp:lastModifiedBy>
  <cp:revision>5</cp:revision>
  <dcterms:created xsi:type="dcterms:W3CDTF">2023-02-28T01:45:05Z</dcterms:created>
  <dcterms:modified xsi:type="dcterms:W3CDTF">2023-04-24T23:25:28Z</dcterms:modified>
  <cp:category/>
</cp:coreProperties>
</file>