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3"/>
  </p:normalViewPr>
  <p:slideViewPr>
    <p:cSldViewPr snapToGrid="0" snapToObjects="1" showGuides="1">
      <p:cViewPr>
        <p:scale>
          <a:sx n="103" d="100"/>
          <a:sy n="103" d="100"/>
        </p:scale>
        <p:origin x="896" y="38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DC-25AC-5928-B52A-A05106E84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1983E-DD76-E92D-8237-02D832246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0109A-36E2-2A8C-4D1C-335C9642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C980-3853-C34C-AC46-341162DF2761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A299-4DBD-1235-734C-29622796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744D3-B765-98D1-28A2-84D0B9ED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8FBD-8E72-FE40-8C25-3D61E460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7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8D11-7F4D-7EB5-BC2B-305FB217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06626-DB4C-AD84-643D-E71DD62E4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75F96-B20E-175B-FA6F-4926F9C6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C980-3853-C34C-AC46-341162DF2761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53D73-35B7-46BA-622A-7877561F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58684-E770-7556-C619-2203EED0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8FBD-8E72-FE40-8C25-3D61E460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8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5058E-3181-0680-B37B-E4C2696A3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B521E-B259-3131-34F9-B9646900A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E081-A82D-D1B8-66C1-22A29F07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C980-3853-C34C-AC46-341162DF2761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0260E-42A8-EA26-2D68-8C6B7160E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CE033-50A4-69B6-07C8-2A55900C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8FBD-8E72-FE40-8C25-3D61E460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0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A8F6-0BF6-EE03-5582-4BFC40CB7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E943-A7B2-06B9-AA24-DA5669401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5622F-4203-9638-CC97-FD065B6B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C980-3853-C34C-AC46-341162DF2761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2308-092F-A2E7-9DCC-9FA59711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0E9B9-9843-B37E-6890-6862FB47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8FBD-8E72-FE40-8C25-3D61E460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1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7F6E-AA28-5E4C-4A3F-C1B1741A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E653A-B32B-59E9-531F-53F7B5D40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7C836-F4B0-7155-EEC9-155AF036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C980-3853-C34C-AC46-341162DF2761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9A199-2722-03AA-637C-938ED82B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10878-FC99-E9D3-D410-72250166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8FBD-8E72-FE40-8C25-3D61E460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4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F180-0493-E48F-D0DC-56401E09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09D8D-65B7-A19C-24EF-E7A235FCC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62ED5-8A94-B667-C0FC-15C3E5B23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AAF06-B03B-9FF8-C27F-C041442A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C980-3853-C34C-AC46-341162DF2761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5F403-DD8E-67BC-009D-33D2F992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5E7A1-6D16-E6D9-B1F5-9BEC6D90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8FBD-8E72-FE40-8C25-3D61E460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2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B2F2-4120-AA12-23CD-D2CEA9C32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DCE4D-D205-04A9-8AAF-3DCD96166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F4BAE-6E94-7864-062A-9874A6AA5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12473-9E1A-E490-320F-3A78627BE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E00ECA-4962-D6F0-3A56-CDD515108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6D77B-58D5-2B2D-6D53-7F7D434B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C980-3853-C34C-AC46-341162DF2761}" type="datetimeFigureOut">
              <a:rPr lang="en-US" smtClean="0"/>
              <a:t>6/1/22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1E0BC-B085-5CB2-1C5D-6B4287C6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117BD-E5A9-37BE-9BCC-7B5C2A6B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8FBD-8E72-FE40-8C25-3D61E460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923F-B5EB-5535-7C71-B7B2060B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F7114-93EC-7888-6FD4-CBFC2A20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C980-3853-C34C-AC46-341162DF2761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81807-574E-0A5D-F73E-67378C4A2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59208-6AA2-202D-BBC3-37629C58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8FBD-8E72-FE40-8C25-3D61E460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7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6F8FDB-1D8B-D505-EBA5-804D1678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C980-3853-C34C-AC46-341162DF2761}" type="datetimeFigureOut">
              <a:rPr lang="en-US" smtClean="0"/>
              <a:t>6/1/22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AF651-3693-0FCE-6872-4D913D66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F7585-6675-9774-3103-9DEB7D86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8FBD-8E72-FE40-8C25-3D61E460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6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A0CC-AF6C-3A55-A700-708C4F96D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94C9-1098-DAB8-F561-ECB01701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85E44-20A0-C5D4-ED18-74193EFF8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B60B9-C814-A382-BD02-0D97D4AB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C980-3853-C34C-AC46-341162DF2761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2A804-5D4D-C6F1-FB43-A8D69CD9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F0DFB-BD2A-B1AB-0F1E-F87E7661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8FBD-8E72-FE40-8C25-3D61E460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3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62102-2229-8564-3CA7-88694FD5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BDBB5-76F7-953E-C2D5-C6BC67036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8754A-F6F3-015C-D5A4-9CEC84038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D522F-B073-7947-D8CE-247DCB91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C980-3853-C34C-AC46-341162DF2761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26DF5-F8EB-3AF7-54A9-CE12D4D1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79E99-11C2-F85A-8F4C-95CEC210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8FBD-8E72-FE40-8C25-3D61E460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A7C1D-DDD4-BE97-B9A2-2A520508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0B22D-98A6-7C9E-997B-369458978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F1DF0-2382-7F30-347C-C853462BF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BC980-3853-C34C-AC46-341162DF2761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C19D4-17B7-8335-D7B8-9DB54E7BD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725BA-7367-40ED-D900-32EAD65A4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98FBD-8E72-FE40-8C25-3D61E460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5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355432-CFA1-954F-B824-A9AF5010015B}"/>
              </a:ext>
            </a:extLst>
          </p:cNvPr>
          <p:cNvGrpSpPr/>
          <p:nvPr/>
        </p:nvGrpSpPr>
        <p:grpSpPr>
          <a:xfrm>
            <a:off x="1094322" y="178429"/>
            <a:ext cx="10500144" cy="6679571"/>
            <a:chOff x="1052371" y="89214"/>
            <a:chExt cx="10500144" cy="667957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499ACD6-FA3E-704B-FA88-35F773C6CB0C}"/>
                </a:ext>
              </a:extLst>
            </p:cNvPr>
            <p:cNvGrpSpPr/>
            <p:nvPr/>
          </p:nvGrpSpPr>
          <p:grpSpPr>
            <a:xfrm>
              <a:off x="1052371" y="89214"/>
              <a:ext cx="10500144" cy="6679571"/>
              <a:chOff x="1086237" y="163100"/>
              <a:chExt cx="10500144" cy="667957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ECCA4B6D-BDE7-35D7-B1E9-8EE0A084E7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11261" y="3514255"/>
                <a:ext cx="5075120" cy="3328416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3F21E2A-D2FE-AA70-8620-79AD085C11CB}"/>
                  </a:ext>
                </a:extLst>
              </p:cNvPr>
              <p:cNvGrpSpPr/>
              <p:nvPr/>
            </p:nvGrpSpPr>
            <p:grpSpPr>
              <a:xfrm>
                <a:off x="1086237" y="163100"/>
                <a:ext cx="9771159" cy="6403329"/>
                <a:chOff x="499215" y="27260"/>
                <a:chExt cx="9771159" cy="6403329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A91FB4DB-3DB7-9232-4398-B2461D3999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84059" y="27260"/>
                  <a:ext cx="4686315" cy="3312317"/>
                </a:xfrm>
                <a:prstGeom prst="rect">
                  <a:avLst/>
                </a:prstGeom>
              </p:spPr>
            </p:pic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6B751688-0FD3-F84A-4B05-6515F47068F7}"/>
                    </a:ext>
                  </a:extLst>
                </p:cNvPr>
                <p:cNvGrpSpPr/>
                <p:nvPr/>
              </p:nvGrpSpPr>
              <p:grpSpPr>
                <a:xfrm>
                  <a:off x="6327002" y="370604"/>
                  <a:ext cx="3563977" cy="2356577"/>
                  <a:chOff x="520196" y="3613866"/>
                  <a:chExt cx="3563977" cy="2356577"/>
                </a:xfrm>
              </p:grpSpPr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0932E791-8083-1A7C-6207-40181E9CFC64}"/>
                      </a:ext>
                    </a:extLst>
                  </p:cNvPr>
                  <p:cNvSpPr txBox="1"/>
                  <p:nvPr/>
                </p:nvSpPr>
                <p:spPr>
                  <a:xfrm>
                    <a:off x="520196" y="5601111"/>
                    <a:ext cx="2375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i</a:t>
                    </a:r>
                    <a:endParaRPr lang="en-US" dirty="0"/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68A96838-E06D-F27F-664B-89247850BA64}"/>
                      </a:ext>
                    </a:extLst>
                  </p:cNvPr>
                  <p:cNvSpPr txBox="1"/>
                  <p:nvPr/>
                </p:nvSpPr>
                <p:spPr>
                  <a:xfrm>
                    <a:off x="1003789" y="4412091"/>
                    <a:ext cx="2904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ii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C80DF737-1CD9-5279-7863-9568D1570D9C}"/>
                      </a:ext>
                    </a:extLst>
                  </p:cNvPr>
                  <p:cNvSpPr txBox="1"/>
                  <p:nvPr/>
                </p:nvSpPr>
                <p:spPr>
                  <a:xfrm>
                    <a:off x="2070762" y="3613866"/>
                    <a:ext cx="3433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iii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2BB9E85E-D3CE-EF59-B190-C46954013982}"/>
                      </a:ext>
                    </a:extLst>
                  </p:cNvPr>
                  <p:cNvSpPr txBox="1"/>
                  <p:nvPr/>
                </p:nvSpPr>
                <p:spPr>
                  <a:xfrm>
                    <a:off x="3219753" y="4442022"/>
                    <a:ext cx="3417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iv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F6F6940C-21F7-3431-E840-F97EFB0DDD12}"/>
                      </a:ext>
                    </a:extLst>
                  </p:cNvPr>
                  <p:cNvSpPr txBox="1"/>
                  <p:nvPr/>
                </p:nvSpPr>
                <p:spPr>
                  <a:xfrm>
                    <a:off x="3795311" y="5583411"/>
                    <a:ext cx="28886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v</a:t>
                    </a:r>
                  </a:p>
                </p:txBody>
              </p:sp>
            </p:grpSp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FABFE430-55FC-FA76-184B-DEA3576F70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5675" t="39206" r="16265" b="34409"/>
                <a:stretch/>
              </p:blipFill>
              <p:spPr>
                <a:xfrm>
                  <a:off x="697600" y="320347"/>
                  <a:ext cx="2219358" cy="593063"/>
                </a:xfrm>
                <a:prstGeom prst="rect">
                  <a:avLst/>
                </a:prstGeom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52841189-AF8B-8FA5-039A-0FF62ECBE0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57" t="37953" r="5673" b="35726"/>
                <a:stretch/>
              </p:blipFill>
              <p:spPr>
                <a:xfrm>
                  <a:off x="3065261" y="391152"/>
                  <a:ext cx="2368062" cy="496943"/>
                </a:xfrm>
                <a:prstGeom prst="rect">
                  <a:avLst/>
                </a:prstGeom>
              </p:spPr>
            </p:pic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A4507550-8937-E7B1-C9A6-971A5DA4C8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-897" t="32818" r="4745" b="33555"/>
                <a:stretch/>
              </p:blipFill>
              <p:spPr>
                <a:xfrm>
                  <a:off x="826646" y="1459799"/>
                  <a:ext cx="2219359" cy="582101"/>
                </a:xfrm>
                <a:prstGeom prst="rect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1A1142F8-3BFF-172D-1294-8699471A05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9314" t="30174" r="20180" b="34408"/>
                <a:stretch/>
              </p:blipFill>
              <p:spPr>
                <a:xfrm>
                  <a:off x="3153311" y="1447391"/>
                  <a:ext cx="1985801" cy="748159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2B77010D-EE9E-80F9-9D0F-0C28E8C538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9314" t="23305" r="16741" b="36239"/>
                <a:stretch/>
              </p:blipFill>
              <p:spPr>
                <a:xfrm>
                  <a:off x="1982072" y="2357849"/>
                  <a:ext cx="1985802" cy="814832"/>
                </a:xfrm>
                <a:prstGeom prst="rect">
                  <a:avLst/>
                </a:prstGeom>
              </p:spPr>
            </p:pic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C513103B-CA26-4E4F-BCBC-C49F8D65EEDE}"/>
                    </a:ext>
                  </a:extLst>
                </p:cNvPr>
                <p:cNvGrpSpPr/>
                <p:nvPr/>
              </p:nvGrpSpPr>
              <p:grpSpPr>
                <a:xfrm>
                  <a:off x="1302059" y="3624679"/>
                  <a:ext cx="3366223" cy="2805910"/>
                  <a:chOff x="1152489" y="3457460"/>
                  <a:chExt cx="3366223" cy="2805910"/>
                </a:xfrm>
              </p:grpSpPr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4E9614DB-078A-791C-3A3F-35EA04585B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293414" y="5621673"/>
                    <a:ext cx="3206042" cy="641697"/>
                  </a:xfrm>
                  <a:prstGeom prst="rect">
                    <a:avLst/>
                  </a:prstGeom>
                </p:spPr>
              </p:pic>
              <p:pic>
                <p:nvPicPr>
                  <p:cNvPr id="21" name="Picture 20">
                    <a:extLst>
                      <a:ext uri="{FF2B5EF4-FFF2-40B4-BE49-F238E27FC236}">
                        <a16:creationId xmlns:a16="http://schemas.microsoft.com/office/drawing/2014/main" id="{B3AAE78B-63DD-7CF7-6C5F-27303EA0B5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312669" y="4630064"/>
                    <a:ext cx="3206043" cy="629715"/>
                  </a:xfrm>
                  <a:prstGeom prst="rect">
                    <a:avLst/>
                  </a:prstGeom>
                </p:spPr>
              </p:pic>
              <p:pic>
                <p:nvPicPr>
                  <p:cNvPr id="22" name="Picture 21">
                    <a:extLst>
                      <a:ext uri="{FF2B5EF4-FFF2-40B4-BE49-F238E27FC236}">
                        <a16:creationId xmlns:a16="http://schemas.microsoft.com/office/drawing/2014/main" id="{E44F23FE-C46C-E43B-5F7C-336BF0E35C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391580" y="3604179"/>
                    <a:ext cx="3021099" cy="592237"/>
                  </a:xfrm>
                  <a:prstGeom prst="rect">
                    <a:avLst/>
                  </a:prstGeom>
                </p:spPr>
              </p:pic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13079B49-8787-433C-641E-92FBC6CCD0D0}"/>
                      </a:ext>
                    </a:extLst>
                  </p:cNvPr>
                  <p:cNvSpPr txBox="1"/>
                  <p:nvPr/>
                </p:nvSpPr>
                <p:spPr>
                  <a:xfrm>
                    <a:off x="1152489" y="3457460"/>
                    <a:ext cx="4667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3%</a:t>
                    </a: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D69A0139-70BB-6311-6952-9BB106FD47A1}"/>
                      </a:ext>
                    </a:extLst>
                  </p:cNvPr>
                  <p:cNvSpPr txBox="1"/>
                  <p:nvPr/>
                </p:nvSpPr>
                <p:spPr>
                  <a:xfrm>
                    <a:off x="1152489" y="4425801"/>
                    <a:ext cx="4667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4%</a:t>
                    </a:r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592ACE36-285C-8977-C079-6C26CBA1C103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005" y="5358680"/>
                    <a:ext cx="4667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5%</a:t>
                    </a:r>
                  </a:p>
                </p:txBody>
              </p: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FC67044-BBA4-11DD-7850-D3636CDA6D1A}"/>
                    </a:ext>
                  </a:extLst>
                </p:cNvPr>
                <p:cNvSpPr txBox="1"/>
                <p:nvPr/>
              </p:nvSpPr>
              <p:spPr>
                <a:xfrm>
                  <a:off x="499215" y="62444"/>
                  <a:ext cx="352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a.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8E141A8-6E79-7840-2DB7-0F02043268B8}"/>
                    </a:ext>
                  </a:extLst>
                </p:cNvPr>
                <p:cNvSpPr txBox="1"/>
                <p:nvPr/>
              </p:nvSpPr>
              <p:spPr>
                <a:xfrm>
                  <a:off x="5581626" y="62444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b.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7616D9D-4C1A-90D5-DDD3-82C72382D9B5}"/>
                    </a:ext>
                  </a:extLst>
                </p:cNvPr>
                <p:cNvSpPr txBox="1"/>
                <p:nvPr/>
              </p:nvSpPr>
              <p:spPr>
                <a:xfrm>
                  <a:off x="499215" y="3369247"/>
                  <a:ext cx="3401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c.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F455DA3-D6B4-891B-8597-A1F2060DFA98}"/>
                    </a:ext>
                  </a:extLst>
                </p:cNvPr>
                <p:cNvSpPr txBox="1"/>
                <p:nvPr/>
              </p:nvSpPr>
              <p:spPr>
                <a:xfrm>
                  <a:off x="5581626" y="3378415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d.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8FEF20A-25FA-FF6C-C58C-50DC5252A2F6}"/>
                    </a:ext>
                  </a:extLst>
                </p:cNvPr>
                <p:cNvSpPr txBox="1"/>
                <p:nvPr/>
              </p:nvSpPr>
              <p:spPr>
                <a:xfrm>
                  <a:off x="1581903" y="875755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i</a:t>
                  </a:r>
                  <a:endParaRPr lang="en-US" dirty="0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64E1E16-6676-FF17-3342-F19D6F24FA1F}"/>
                    </a:ext>
                  </a:extLst>
                </p:cNvPr>
                <p:cNvSpPr txBox="1"/>
                <p:nvPr/>
              </p:nvSpPr>
              <p:spPr>
                <a:xfrm>
                  <a:off x="3845115" y="875755"/>
                  <a:ext cx="2904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ii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3F6EAE4-9644-2A7B-DAEA-B06106751359}"/>
                    </a:ext>
                  </a:extLst>
                </p:cNvPr>
                <p:cNvSpPr txBox="1"/>
                <p:nvPr/>
              </p:nvSpPr>
              <p:spPr>
                <a:xfrm>
                  <a:off x="1513856" y="1976809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iii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F7D0191-B72A-A8FC-D5F4-9F9B2249888E}"/>
                    </a:ext>
                  </a:extLst>
                </p:cNvPr>
                <p:cNvSpPr txBox="1"/>
                <p:nvPr/>
              </p:nvSpPr>
              <p:spPr>
                <a:xfrm>
                  <a:off x="3845115" y="1992817"/>
                  <a:ext cx="3417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iv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DCACC6A-5343-9316-96B6-B129039755F2}"/>
                    </a:ext>
                  </a:extLst>
                </p:cNvPr>
                <p:cNvSpPr txBox="1"/>
                <p:nvPr/>
              </p:nvSpPr>
              <p:spPr>
                <a:xfrm>
                  <a:off x="2725339" y="3045581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70386AB-CB05-7210-DB10-310B55FF8B82}"/>
                </a:ext>
              </a:extLst>
            </p:cNvPr>
            <p:cNvGrpSpPr/>
            <p:nvPr/>
          </p:nvGrpSpPr>
          <p:grpSpPr>
            <a:xfrm>
              <a:off x="7465050" y="1636480"/>
              <a:ext cx="2274712" cy="950289"/>
              <a:chOff x="2395228" y="2039808"/>
              <a:chExt cx="1984248" cy="740664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7DB8935B-7FC5-5B60-3327-8794C4501AE9}"/>
                  </a:ext>
                </a:extLst>
              </p:cNvPr>
              <p:cNvGrpSpPr/>
              <p:nvPr/>
            </p:nvGrpSpPr>
            <p:grpSpPr>
              <a:xfrm>
                <a:off x="2395228" y="2039808"/>
                <a:ext cx="1984248" cy="740664"/>
                <a:chOff x="1618488" y="1993392"/>
                <a:chExt cx="1984248" cy="740664"/>
              </a:xfrm>
            </p:grpSpPr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8E76C7CE-F986-9419-1DF6-2AE690DFDA1B}"/>
                    </a:ext>
                  </a:extLst>
                </p:cNvPr>
                <p:cNvSpPr/>
                <p:nvPr/>
              </p:nvSpPr>
              <p:spPr>
                <a:xfrm>
                  <a:off x="1956816" y="1993392"/>
                  <a:ext cx="1307592" cy="740664"/>
                </a:xfrm>
                <a:custGeom>
                  <a:avLst/>
                  <a:gdLst>
                    <a:gd name="connsiteX0" fmla="*/ 0 w 1307592"/>
                    <a:gd name="connsiteY0" fmla="*/ 0 h 740664"/>
                    <a:gd name="connsiteX1" fmla="*/ 1298448 w 1307592"/>
                    <a:gd name="connsiteY1" fmla="*/ 0 h 740664"/>
                    <a:gd name="connsiteX2" fmla="*/ 1307592 w 1307592"/>
                    <a:gd name="connsiteY2" fmla="*/ 676656 h 740664"/>
                    <a:gd name="connsiteX3" fmla="*/ 557784 w 1307592"/>
                    <a:gd name="connsiteY3" fmla="*/ 740664 h 740664"/>
                    <a:gd name="connsiteX4" fmla="*/ 685800 w 1307592"/>
                    <a:gd name="connsiteY4" fmla="*/ 630936 h 740664"/>
                    <a:gd name="connsiteX5" fmla="*/ 0 w 1307592"/>
                    <a:gd name="connsiteY5" fmla="*/ 685800 h 740664"/>
                    <a:gd name="connsiteX6" fmla="*/ 0 w 1307592"/>
                    <a:gd name="connsiteY6" fmla="*/ 0 h 74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07592" h="740664">
                      <a:moveTo>
                        <a:pt x="0" y="0"/>
                      </a:moveTo>
                      <a:lnTo>
                        <a:pt x="1298448" y="0"/>
                      </a:lnTo>
                      <a:lnTo>
                        <a:pt x="1307592" y="676656"/>
                      </a:lnTo>
                      <a:lnTo>
                        <a:pt x="557784" y="740664"/>
                      </a:lnTo>
                      <a:lnTo>
                        <a:pt x="685800" y="630936"/>
                      </a:lnTo>
                      <a:lnTo>
                        <a:pt x="0" y="685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A51634C-AB3F-A148-2B23-9DDCF556AE6D}"/>
                    </a:ext>
                  </a:extLst>
                </p:cNvPr>
                <p:cNvGrpSpPr/>
                <p:nvPr/>
              </p:nvGrpSpPr>
              <p:grpSpPr>
                <a:xfrm>
                  <a:off x="1618488" y="2075688"/>
                  <a:ext cx="265176" cy="469392"/>
                  <a:chOff x="1618488" y="2075688"/>
                  <a:chExt cx="265176" cy="469392"/>
                </a:xfrm>
              </p:grpSpPr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05CCDD40-C575-C989-9A3A-F07FBFCD48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8488" y="2075688"/>
                    <a:ext cx="265176" cy="0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9B546B36-FDF1-5E4D-2374-16956B5227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8488" y="2314956"/>
                    <a:ext cx="265176" cy="0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CBA25BA2-C038-7096-EFCB-2F6D885DD2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8488" y="2545080"/>
                    <a:ext cx="265176" cy="0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BF3E2CCA-20AF-FD93-0B55-EE35AD2F8CF9}"/>
                    </a:ext>
                  </a:extLst>
                </p:cNvPr>
                <p:cNvGrpSpPr/>
                <p:nvPr/>
              </p:nvGrpSpPr>
              <p:grpSpPr>
                <a:xfrm rot="10800000">
                  <a:off x="3337560" y="2080260"/>
                  <a:ext cx="265176" cy="469392"/>
                  <a:chOff x="1618488" y="2075688"/>
                  <a:chExt cx="265176" cy="469392"/>
                </a:xfrm>
              </p:grpSpPr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7EA22131-F9AA-1716-0156-FA418FD834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8488" y="2075688"/>
                    <a:ext cx="265176" cy="0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Arrow Connector 53">
                    <a:extLst>
                      <a:ext uri="{FF2B5EF4-FFF2-40B4-BE49-F238E27FC236}">
                        <a16:creationId xmlns:a16="http://schemas.microsoft.com/office/drawing/2014/main" id="{AA4A9154-A6C9-43B2-2CC4-5BC5592C02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8488" y="2314956"/>
                    <a:ext cx="265176" cy="0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38E45224-908F-AAC8-CCA2-1148F1A07C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8488" y="2545080"/>
                    <a:ext cx="265176" cy="0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9933DAE1-BFDF-F26A-56BC-66B24C3828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37067" y="2327934"/>
                <a:ext cx="259162" cy="2113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4D88C66B-A6B5-6837-A375-0315D16D9F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45239" y="2122104"/>
                <a:ext cx="254428" cy="2499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60C4853A-7E5A-5F81-44C3-8CD23471777A}"/>
                      </a:ext>
                    </a:extLst>
                  </p:cNvPr>
                  <p:cNvSpPr txBox="1"/>
                  <p:nvPr/>
                </p:nvSpPr>
                <p:spPr>
                  <a:xfrm>
                    <a:off x="3422555" y="2082806"/>
                    <a:ext cx="347852" cy="16158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[111]</m:t>
                          </m:r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E624E50C-ABAC-5E56-99E1-341B7CC52E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2555" y="2082806"/>
                    <a:ext cx="347852" cy="161583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4286" r="-10714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C1ECBAF1-2D44-3EEA-9470-8794631CA648}"/>
                      </a:ext>
                    </a:extLst>
                  </p:cNvPr>
                  <p:cNvSpPr txBox="1"/>
                  <p:nvPr/>
                </p:nvSpPr>
                <p:spPr>
                  <a:xfrm>
                    <a:off x="2880988" y="2377188"/>
                    <a:ext cx="349455" cy="16209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[1</m:t>
                          </m:r>
                          <m:acc>
                            <m:accPr>
                              <m:chr m:val="̅"/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acc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0]</m:t>
                          </m:r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608D174-8A1E-5402-F07B-7D07D218DF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0988" y="2377188"/>
                    <a:ext cx="349455" cy="16209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3793" t="-7143" r="-10345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F152494D-ADC6-958B-B310-2835B3464903}"/>
                      </a:ext>
                    </a:extLst>
                  </p:cNvPr>
                  <p:cNvSpPr txBox="1"/>
                  <p:nvPr/>
                </p:nvSpPr>
                <p:spPr>
                  <a:xfrm>
                    <a:off x="3507839" y="2366328"/>
                    <a:ext cx="349455" cy="16209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[11</m:t>
                          </m:r>
                          <m:acc>
                            <m:accPr>
                              <m:chr m:val="̅"/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acc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A02078C4-DF2E-E0C1-AD22-15C9161E3C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7839" y="2366328"/>
                    <a:ext cx="349455" cy="16209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0345" t="-7143" r="-10345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7E10D2E-EE68-0836-3158-1164A0338A8A}"/>
                  </a:ext>
                </a:extLst>
              </p:cNvPr>
              <p:cNvSpPr/>
              <p:nvPr/>
            </p:nvSpPr>
            <p:spPr>
              <a:xfrm>
                <a:off x="3423880" y="2297663"/>
                <a:ext cx="102642" cy="9044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9F5DD7E-8B45-282C-D09A-7A867AAABA29}"/>
                  </a:ext>
                </a:extLst>
              </p:cNvPr>
              <p:cNvSpPr/>
              <p:nvPr/>
            </p:nvSpPr>
            <p:spPr>
              <a:xfrm>
                <a:off x="3471873" y="2338840"/>
                <a:ext cx="9144" cy="91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634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36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Bagchi, Soumendu</dc:creator>
  <cp:keywords/>
  <dc:description/>
  <cp:lastModifiedBy>Bagchi, Soumendu</cp:lastModifiedBy>
  <cp:revision>11</cp:revision>
  <dcterms:created xsi:type="dcterms:W3CDTF">2022-05-21T02:15:48Z</dcterms:created>
  <dcterms:modified xsi:type="dcterms:W3CDTF">2022-06-01T06:18:01Z</dcterms:modified>
  <cp:category/>
</cp:coreProperties>
</file>