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53"/>
  </p:normalViewPr>
  <p:slideViewPr>
    <p:cSldViewPr snapToGrid="0" snapToObjects="1" showGuides="1">
      <p:cViewPr varScale="1">
        <p:scale>
          <a:sx n="113" d="100"/>
          <a:sy n="113" d="100"/>
        </p:scale>
        <p:origin x="52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A88C-64A9-3735-30CB-D010236D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296A9-0A18-70B1-B1C4-A4E5D38F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7797-7A75-1509-97A9-F4EDDB62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70DB-FB17-0086-7766-A1AB31D4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F71A-3A75-1067-0E66-BF24A5040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108E-D2E7-BADA-0AB6-F2016CFD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968A1-ED3D-448F-DDE7-B411C3DD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4D67F-4947-4D4B-3992-8248E26C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C6AD-7437-94B6-C62F-01EF8AEB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8A82-77A9-C077-CF02-75757B823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247EE-1F47-4BF5-E1A7-BFDBE1A50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39F6B-875E-825D-0F82-82B31BA2B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8EAE-DD6D-8AD0-A958-E4E53EE5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EA61-8FAF-A630-848F-031DFAAB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8433-17CB-3706-3F1A-68A564AA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8B66-1EB7-E428-7AB3-0BF4DABA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D8C7-8678-7108-AAE9-A7D029B5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41939-E446-3BC4-9D7D-BD708818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46D4-99B1-1DC8-EBE2-887C1A3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AD9D-1F52-3DE3-B0E0-0CB7BD41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806D-281B-E6E3-81A1-635B755E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FA37-E310-E646-E07B-40E812D9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4C5B-1942-2EAE-FE9F-2AE4CA6A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A8D0-0371-9142-2FA2-5F329310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F69B-DF33-6B55-C227-2671FEB4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A2C2-E1F1-1C1B-7615-1271CC77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FE1B-FBFC-051B-DE9B-27DD32B9F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6BF21-EC97-CA15-92E4-A23B012A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0A883-110A-A4ED-7842-372B7B7F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64116-EFCC-A7A0-E35D-0E86BB0D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6A59-7013-E595-6B74-796FA35B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8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698-315A-D6FF-75E0-26517711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1443-C47C-76E1-F85B-F29BF8E33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7600-9753-65F1-CFFC-92FCA8F37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74D20-C366-9309-9CD9-B940571BD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CE67E-1D00-83DF-32CE-B96CB6347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4D6C5-D364-E820-9A0E-B521CE89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065A6-1CBC-0671-0CA4-26A8132B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417B7-C027-A5BF-D3EB-1C72D9FC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2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CF31-16DA-E6BD-9987-2AFB6F09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CB219-5292-7B6E-4281-6B3D96BF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5815D-8BDA-6B05-2FAE-B5EBA7E4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BFE0B-B276-00E9-1604-1912A090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2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1FD16-FD34-A2EE-BB82-6ECAEFE6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A677C-BE4A-1F26-412E-8B7320D8A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0D4C-E226-4BA4-2397-F1CB4211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B537-89AE-B2B4-D7B2-05FDCD58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1E24-2E0B-E8FC-C122-F7CDDC14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50741-E415-059A-97A1-FD2021ED4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8906D-13D8-16F0-72C0-202D1E7C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1BE8B-0EAE-95F7-8FAA-62954F28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C403-CF87-0CB2-E1A3-4299D9C9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CB20-B064-435C-0B0F-28019218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31F8A-80F7-5A6C-88DD-582ABB02A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DB8E1-4366-679A-B223-9FD469FFC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46B8-9398-275B-A6B9-B3320A49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07231-F029-29FF-9B6E-AAFEA610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85C28-55AE-5BDD-53C6-24423052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2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7629B-CF7A-803E-B8A5-4F99138F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4343E-F22B-1BA9-76A4-7916D4A3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95F75-8E1C-D3C3-9298-3DD0E5C91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A1A0-391E-364F-BB7A-A893EF00C9D6}" type="datetimeFigureOut">
              <a:rPr lang="en-US" smtClean="0"/>
              <a:t>6/1/22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10EE-CCBB-A54C-C3AF-76C10761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87EBB-45FE-02A7-275F-7D6B55AF1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AD3A2-ACEA-FC4A-BBB1-B42D76C8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0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E79BE7-6546-04DB-BCEF-F6D131F0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05" y="1706903"/>
            <a:ext cx="4686989" cy="36750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6677241-D744-2F56-501D-6F7241ADFEDD}"/>
              </a:ext>
            </a:extLst>
          </p:cNvPr>
          <p:cNvGrpSpPr/>
          <p:nvPr/>
        </p:nvGrpSpPr>
        <p:grpSpPr>
          <a:xfrm>
            <a:off x="6259394" y="874246"/>
            <a:ext cx="4360201" cy="5517788"/>
            <a:chOff x="5991856" y="1348802"/>
            <a:chExt cx="3463925" cy="44097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36C1782-85ED-A32F-AE15-D8F3A5F1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2819" y="1348802"/>
              <a:ext cx="3359781" cy="218739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8274C3-06C3-FA8A-C968-A5F8DCC22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1856" y="3555688"/>
              <a:ext cx="3463925" cy="220290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5111F2-C51D-37BC-3343-83743675F274}"/>
              </a:ext>
            </a:extLst>
          </p:cNvPr>
          <p:cNvSpPr txBox="1"/>
          <p:nvPr/>
        </p:nvSpPr>
        <p:spPr>
          <a:xfrm>
            <a:off x="1677109" y="1306793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167B3A-3149-76C6-11FE-AA1E28D26924}"/>
              </a:ext>
            </a:extLst>
          </p:cNvPr>
          <p:cNvSpPr txBox="1"/>
          <p:nvPr/>
        </p:nvSpPr>
        <p:spPr>
          <a:xfrm>
            <a:off x="6170167" y="46596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6BAD49-7620-D221-44A3-C88A8CC27361}"/>
              </a:ext>
            </a:extLst>
          </p:cNvPr>
          <p:cNvSpPr txBox="1"/>
          <p:nvPr/>
        </p:nvSpPr>
        <p:spPr>
          <a:xfrm>
            <a:off x="6186197" y="3193367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299039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10</cp:revision>
  <dcterms:created xsi:type="dcterms:W3CDTF">2022-05-20T05:59:48Z</dcterms:created>
  <dcterms:modified xsi:type="dcterms:W3CDTF">2022-06-01T06:03:54Z</dcterms:modified>
  <cp:category/>
</cp:coreProperties>
</file>