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D366-A84A-4A8D-D653-81380F2DB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E077-364F-B1C5-4B85-0B2E16B4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5EE7-2F90-E905-D1B8-8114B077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526-860D-6C60-B0F6-FCFAB18F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F9C4-4889-4171-8E27-6B2C8943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2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C5AE-65BF-2ECA-84ED-212CCC63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AB186-1BB3-95E8-0881-CE970CDBE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131B-81B1-F861-E646-57CEDF32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2514E-F10E-D79F-0963-A59A0AB4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A473-D23A-F208-5C04-E82FD48F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7123C-7F13-6E2A-A5F9-D26D182E8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DC78D-CFCC-9CA9-F464-E7B2FDC03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3CFD-6C57-D79D-23EE-1C36AF25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EEDD-9D72-2AD5-946F-E949D835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28D49-A118-A7F3-3432-5A767E41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7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3FD8-AE34-5556-6F79-423C1A0B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9AF8-37EF-7CF4-9A9B-6BCB4BED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4035-77CA-CAF2-B499-85723A5E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9738-2D37-C73E-10AC-952F695D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CBFC-DE67-DAFB-602E-27AF1086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465F-E140-0613-3E20-1CB0AA6D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A759-F4D3-6AEB-1770-74961C229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40643-24AA-60B6-A114-1756D592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91D01-DE72-04B4-F3EB-CB49D1FE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B9326-DD31-856F-0020-8BA3EC8F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7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046E-E361-AEF8-3506-1F18B769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30AA-7D44-9FCF-7DC5-71F5E5DD0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8B36A-E70C-1D0C-F416-FC420B8B7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E39C6-4075-9BBC-0B71-0420D590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A4DB-299D-101C-6DA6-D7546960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440FF-5732-F488-8B43-500A80D5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488F5-91CD-89D5-2876-C48514E9E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FEBDF-7BE0-E2D9-B010-8281426C7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FD892-415B-E0FF-F868-4FAA9734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8D26A-5CF4-408B-C804-FC402C469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2DEB6-96C9-90C6-1FE9-BAB19154E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0AC41-5D6B-E291-8C6C-31E3F914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CF569-B072-B5DC-BD7F-4C8FA4D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DD675-C57A-7D94-FDA7-2AE2B5DE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EBA0-6F5E-90D8-C414-67526423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D91C9-A12E-3107-3049-09475D48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865E-3DFE-E6BD-4422-EECB308F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A4FBD-CB89-462E-F36F-93FA0839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86946-DFEE-60DF-4DD2-2CA73CFE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39FB9-658D-3CE7-B33C-BF101E5B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F875-C647-4083-DE24-1003E8F7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3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9A93-E51F-AFBD-9EE9-E1AD85CA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0FF3-DC17-3DE0-8D79-654518EB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DE4D6-6395-CCC3-AB53-4CD6C4717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4CC5D-EB43-BD91-F17F-B9883417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B6E0-0B41-9F88-7548-5899DAAB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64DDA-AA5D-4228-3749-7B2059D7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8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613D-F376-03D1-AA9E-6F19EB29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9648F-75CB-2D75-2D96-69C9907FB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C07E4-731C-288D-8564-484F43F4D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8BEE0-C164-8161-E8BD-E8AC6E7C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0BB6F-44B1-EA67-503C-8108A4CE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D11EC-7B86-B115-2035-E70D24E9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D2C57-5CDF-646D-B56F-35EF1CF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EB6E-750D-1363-FAB7-1EFC4CF7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E8545-39BA-06FD-0E8B-773E74269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A635-CC57-BC4C-B7FA-83D1BA625DA9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EB5B-5C04-F950-9391-65064FF77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A65EF-8D04-C49D-F829-11243176C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4415-07A5-EC4F-94AC-19EDDCA0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5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6A2AA29-E3A2-3BB6-EB32-917CD9AB4D4F}"/>
              </a:ext>
            </a:extLst>
          </p:cNvPr>
          <p:cNvGrpSpPr/>
          <p:nvPr/>
        </p:nvGrpSpPr>
        <p:grpSpPr>
          <a:xfrm>
            <a:off x="1395046" y="629673"/>
            <a:ext cx="9744701" cy="5161527"/>
            <a:chOff x="1802530" y="1148381"/>
            <a:chExt cx="8352478" cy="439663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190726-D53E-EF23-A2F6-D1E6E67F6059}"/>
                </a:ext>
              </a:extLst>
            </p:cNvPr>
            <p:cNvGrpSpPr/>
            <p:nvPr/>
          </p:nvGrpSpPr>
          <p:grpSpPr>
            <a:xfrm>
              <a:off x="1802530" y="1148381"/>
              <a:ext cx="8352478" cy="4396635"/>
              <a:chOff x="1919761" y="867027"/>
              <a:chExt cx="8352478" cy="439663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B06FA93-08F2-9419-1D3F-624B89B306B6}"/>
                  </a:ext>
                </a:extLst>
              </p:cNvPr>
              <p:cNvGrpSpPr/>
              <p:nvPr/>
            </p:nvGrpSpPr>
            <p:grpSpPr>
              <a:xfrm>
                <a:off x="1919761" y="867027"/>
                <a:ext cx="4719370" cy="400110"/>
                <a:chOff x="1871635" y="1167064"/>
                <a:chExt cx="4719370" cy="400110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86CD2ED-D101-FDDC-64F3-BB57E0639A8F}"/>
                    </a:ext>
                  </a:extLst>
                </p:cNvPr>
                <p:cNvSpPr txBox="1"/>
                <p:nvPr/>
              </p:nvSpPr>
              <p:spPr>
                <a:xfrm>
                  <a:off x="1871635" y="1167064"/>
                  <a:ext cx="37221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a.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DCD06D9-B019-21CF-ED2A-09553D628A54}"/>
                    </a:ext>
                  </a:extLst>
                </p:cNvPr>
                <p:cNvSpPr txBox="1"/>
                <p:nvPr/>
              </p:nvSpPr>
              <p:spPr>
                <a:xfrm>
                  <a:off x="6207567" y="1167064"/>
                  <a:ext cx="38343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b.</a:t>
                  </a:r>
                </a:p>
              </p:txBody>
            </p:sp>
          </p:grp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9CB05DB-1266-DBCA-0F12-E5BA281FB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87616" y="1267137"/>
                <a:ext cx="3884623" cy="399652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CE6A1E4-2705-954D-2197-91C355DC52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19762" y="1267137"/>
                <a:ext cx="3884623" cy="3931805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BD16ECF-C9B8-BEF6-09E1-E7A5378E5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82377" y="3698275"/>
              <a:ext cx="991691" cy="1051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278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Bagchi, Soumendu</dc:creator>
  <cp:keywords/>
  <dc:description/>
  <cp:lastModifiedBy>Bagchi, Soumendu</cp:lastModifiedBy>
  <cp:revision>14</cp:revision>
  <dcterms:created xsi:type="dcterms:W3CDTF">2022-05-27T03:49:44Z</dcterms:created>
  <dcterms:modified xsi:type="dcterms:W3CDTF">2024-12-08T15:29:04Z</dcterms:modified>
  <cp:category/>
</cp:coreProperties>
</file>