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>
        <p:scale>
          <a:sx n="93" d="100"/>
          <a:sy n="93" d="100"/>
        </p:scale>
        <p:origin x="1864" y="8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0B49-7216-565A-BD8E-7E300FB0D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FF684-26D2-5AB9-081C-3ECF03F52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B8AC-5524-81C8-7055-BA90DFC5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8BA7B-9522-51F4-28DA-B726D971F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D45B-BF46-5C3A-B462-BF60D3ED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F1A7-4684-1781-D0E2-D36CAF348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2FFFF-A1DE-1754-5032-D51B415D3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62C42-7527-333A-BADD-708CBD7A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963C-C63F-6769-1D34-80AA0F61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50E7-8F08-08B3-2C5F-A38429DC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1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C0191-474B-8B1B-0AD6-FBBDCF16A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E5A99-3D3E-112B-E313-FE0AD39E8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96A3-23EB-5477-D09C-E5FFBD80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17435-5181-D072-2207-20B7A290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3774-8E93-A1B5-7D40-FF8F042D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9C94-DA77-15B4-AD8B-14B8821F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EB20-5FD0-326A-5A28-2E5023F5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BF41-9746-9F04-8034-07BDF7E1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FC731-A181-1595-E287-37951AE6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27C1D-F6BF-6AB9-7B30-3888D800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2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86B52-2388-34F0-C701-B36C8BEB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5D127-0091-EE69-86D7-C3ED7562A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2A80-F9F9-5871-E93B-F0AA4AEC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29BD-E348-855D-C448-8157F669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93E0-252E-6E46-81C6-0AF84C11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500D-864A-004F-144F-20BC4603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0E48-F4F1-F936-725E-49205E959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E5E2E-B682-4CF6-23C0-2E428626F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538A7-FDED-18B2-ACCF-05D7FCD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02544-D4ED-7492-B044-D20D2567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C0181-64E6-8B21-1CEB-DE2D53F3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71AA-832F-D159-9D64-264D0B23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2BEC-4CF9-026B-79CC-399294287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4C273-47EC-5AC9-6B58-4DA351F86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A4E69-AF4B-7E3E-E97D-2A1EAC06F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97801-7AB1-E34F-66C6-D9432B752D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FC675-6F8F-8E20-F64F-49458B0E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F3707-2698-2539-0A86-B6422BD4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1A8C9-E1F3-7B4C-0701-58B5EEE0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413C-3165-3255-9A3D-C98AA7E1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7711C-F310-FDF6-D062-EC699158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97CEB-8FC7-2E5F-3A66-B897EB74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7E6A7-0625-2630-B6CF-8FFD4F27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4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392A7-658C-202B-53BF-3994FFF0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9F1C-2B95-03BE-FE79-1287E290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85DB5-3482-7B99-ED92-A367D969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EB60-61DE-CADA-2AC1-A804C088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4CE6-C221-574D-17F4-F4B5878B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C6387-ECDF-3739-3127-E8E18EA7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C338-9FE3-9D7D-C72F-DFAC9CE4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AE96E-5718-4D9B-4367-8E8689E2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2D692-3949-A81B-FA53-21A13C53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9F59-1930-6711-5C6B-B0FC8B090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13259-4977-A1D6-A0F7-66E11A07C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DDEE0-BC91-6985-6B86-EF613A24A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7ABFE-B2C6-39E4-8C38-BB7962A8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61AC4-BF5E-BF36-0E0C-853370E7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9945-F77F-AAC6-5F9E-6DA3566D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9C5E1-5DDF-0BFC-03C9-8B7B13AF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45454-61C5-A7C0-58DC-525CD4B63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5B9D7-7A39-D8FE-D79C-3957353B5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B70E0-8853-1947-944A-79921F2BC5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FF2B-A38E-F8BF-7CDA-23C0F54B1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7F1B-D8FC-5737-F28A-CE9FE8E4C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9941F-D649-9B40-B58A-60A2E4473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4AD8DD6-C157-2406-9320-044063D6C4DB}"/>
              </a:ext>
            </a:extLst>
          </p:cNvPr>
          <p:cNvGrpSpPr/>
          <p:nvPr/>
        </p:nvGrpSpPr>
        <p:grpSpPr>
          <a:xfrm>
            <a:off x="1527115" y="1444234"/>
            <a:ext cx="9955816" cy="5265595"/>
            <a:chOff x="1136822" y="630195"/>
            <a:chExt cx="9955816" cy="5265595"/>
          </a:xfrm>
        </p:grpSpPr>
        <p:pic>
          <p:nvPicPr>
            <p:cNvPr id="5" name="Picture 4" descr="A graph with colored dots&#10;&#10;AI-generated content may be incorrect.">
              <a:extLst>
                <a:ext uri="{FF2B5EF4-FFF2-40B4-BE49-F238E27FC236}">
                  <a16:creationId xmlns:a16="http://schemas.microsoft.com/office/drawing/2014/main" id="{7EC12A07-484B-71BB-D713-75D27494B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6302" y="995405"/>
              <a:ext cx="7772400" cy="4582783"/>
            </a:xfrm>
            <a:prstGeom prst="rect">
              <a:avLst/>
            </a:prstGeom>
          </p:spPr>
        </p:pic>
        <p:pic>
          <p:nvPicPr>
            <p:cNvPr id="8" name="Picture 7" descr="A cube with blue and orange spheres&#10;&#10;AI-generated content may be incorrect.">
              <a:extLst>
                <a:ext uri="{FF2B5EF4-FFF2-40B4-BE49-F238E27FC236}">
                  <a16:creationId xmlns:a16="http://schemas.microsoft.com/office/drawing/2014/main" id="{43117C65-5197-1376-1707-47CB8468C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4023" y="4549075"/>
              <a:ext cx="1488615" cy="1346715"/>
            </a:xfrm>
            <a:prstGeom prst="rect">
              <a:avLst/>
            </a:prstGeom>
          </p:spPr>
        </p:pic>
        <p:pic>
          <p:nvPicPr>
            <p:cNvPr id="10" name="Picture 9" descr="A diagram of blue and orange spheres&#10;&#10;AI-generated content may be incorrect.">
              <a:extLst>
                <a:ext uri="{FF2B5EF4-FFF2-40B4-BE49-F238E27FC236}">
                  <a16:creationId xmlns:a16="http://schemas.microsoft.com/office/drawing/2014/main" id="{3D57F372-4BBB-475B-8F22-07EAC502B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43373" y="2572992"/>
              <a:ext cx="1273427" cy="998282"/>
            </a:xfrm>
            <a:prstGeom prst="rect">
              <a:avLst/>
            </a:prstGeom>
          </p:spPr>
        </p:pic>
        <p:pic>
          <p:nvPicPr>
            <p:cNvPr id="12" name="Picture 11" descr="A blue and orange spheres in a cube&#10;&#10;AI-generated content may be incorrect.">
              <a:extLst>
                <a:ext uri="{FF2B5EF4-FFF2-40B4-BE49-F238E27FC236}">
                  <a16:creationId xmlns:a16="http://schemas.microsoft.com/office/drawing/2014/main" id="{A0A0AFB5-6E01-9F7C-4594-19001B1A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7546" y="3051477"/>
              <a:ext cx="1287849" cy="1193154"/>
            </a:xfrm>
            <a:prstGeom prst="rect">
              <a:avLst/>
            </a:prstGeom>
          </p:spPr>
        </p:pic>
        <p:pic>
          <p:nvPicPr>
            <p:cNvPr id="14" name="Picture 13" descr="A structure of a molecule&#10;&#10;AI-generated content may be incorrect.">
              <a:extLst>
                <a:ext uri="{FF2B5EF4-FFF2-40B4-BE49-F238E27FC236}">
                  <a16:creationId xmlns:a16="http://schemas.microsoft.com/office/drawing/2014/main" id="{CD1286D9-093C-CC5B-A38D-28FB985CE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6855" y="3760763"/>
              <a:ext cx="1282947" cy="1145166"/>
            </a:xfrm>
            <a:prstGeom prst="rect">
              <a:avLst/>
            </a:prstGeom>
          </p:spPr>
        </p:pic>
        <p:pic>
          <p:nvPicPr>
            <p:cNvPr id="16" name="Picture 15" descr="A diagram of a molecule&#10;&#10;AI-generated content may be incorrect.">
              <a:extLst>
                <a:ext uri="{FF2B5EF4-FFF2-40B4-BE49-F238E27FC236}">
                  <a16:creationId xmlns:a16="http://schemas.microsoft.com/office/drawing/2014/main" id="{DD6A567D-0649-BF22-8BF9-32A259390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1685" y="2593134"/>
              <a:ext cx="978428" cy="1387324"/>
            </a:xfrm>
            <a:prstGeom prst="rect">
              <a:avLst/>
            </a:prstGeom>
          </p:spPr>
        </p:pic>
        <p:pic>
          <p:nvPicPr>
            <p:cNvPr id="18" name="Picture 17" descr="A blue and orange molecules&#10;&#10;AI-generated content may be incorrect.">
              <a:extLst>
                <a:ext uri="{FF2B5EF4-FFF2-40B4-BE49-F238E27FC236}">
                  <a16:creationId xmlns:a16="http://schemas.microsoft.com/office/drawing/2014/main" id="{6B69194B-4175-63BB-6261-C5E695256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92948" y="1331128"/>
              <a:ext cx="1505808" cy="546174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DE4BC-BAE3-7329-895E-FEBC73840365}"/>
                </a:ext>
              </a:extLst>
            </p:cNvPr>
            <p:cNvSpPr txBox="1"/>
            <p:nvPr/>
          </p:nvSpPr>
          <p:spPr>
            <a:xfrm>
              <a:off x="1136822" y="63019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A74FAD27-B3FB-DA5C-7F16-5CFFD39DBA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851" y="588349"/>
            <a:ext cx="11073975" cy="10218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A39841-AE17-D69C-C012-EB6B4CC1C24D}"/>
              </a:ext>
            </a:extLst>
          </p:cNvPr>
          <p:cNvSpPr txBox="1"/>
          <p:nvPr/>
        </p:nvSpPr>
        <p:spPr>
          <a:xfrm>
            <a:off x="185578" y="1248155"/>
            <a:ext cx="2006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 Structure: 1T</a:t>
            </a:r>
          </a:p>
        </p:txBody>
      </p:sp>
      <p:pic>
        <p:nvPicPr>
          <p:cNvPr id="29" name="Picture 28" descr="A close up of a molecule&#10;&#10;AI-generated content may be incorrect.">
            <a:extLst>
              <a:ext uri="{FF2B5EF4-FFF2-40B4-BE49-F238E27FC236}">
                <a16:creationId xmlns:a16="http://schemas.microsoft.com/office/drawing/2014/main" id="{54807079-610B-FF94-B943-EA61E6577C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8447" y="1533663"/>
            <a:ext cx="1720771" cy="6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99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25187C-8B24-65B0-EF99-15A3F18432F6}"/>
              </a:ext>
            </a:extLst>
          </p:cNvPr>
          <p:cNvSpPr txBox="1"/>
          <p:nvPr/>
        </p:nvSpPr>
        <p:spPr>
          <a:xfrm>
            <a:off x="2491616" y="387927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disorder is identified we can use ADF for Phase identification loss</a:t>
            </a:r>
          </a:p>
        </p:txBody>
      </p:sp>
      <p:pic>
        <p:nvPicPr>
          <p:cNvPr id="6" name="Picture 5" descr="A graph with colorful lines and text&#10;&#10;AI-generated content may be incorrect.">
            <a:extLst>
              <a:ext uri="{FF2B5EF4-FFF2-40B4-BE49-F238E27FC236}">
                <a16:creationId xmlns:a16="http://schemas.microsoft.com/office/drawing/2014/main" id="{5A2DAAEB-B90D-9644-8850-76AF0AD8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693" y="2748299"/>
            <a:ext cx="6439655" cy="3897685"/>
          </a:xfrm>
          <a:prstGeom prst="rect">
            <a:avLst/>
          </a:prstGeom>
        </p:spPr>
      </p:pic>
      <p:pic>
        <p:nvPicPr>
          <p:cNvPr id="8" name="Picture 7" descr="A math problem with black text&#10;&#10;AI-generated content may be incorrect.">
            <a:extLst>
              <a:ext uri="{FF2B5EF4-FFF2-40B4-BE49-F238E27FC236}">
                <a16:creationId xmlns:a16="http://schemas.microsoft.com/office/drawing/2014/main" id="{965899EB-E8BC-ED66-6BCE-C6AEADB2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85" t="23936"/>
          <a:stretch/>
        </p:blipFill>
        <p:spPr>
          <a:xfrm>
            <a:off x="350253" y="1431216"/>
            <a:ext cx="3037440" cy="1033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9D91B4-3B36-38C0-240C-C42069AED37D}"/>
              </a:ext>
            </a:extLst>
          </p:cNvPr>
          <p:cNvSpPr txBox="1"/>
          <p:nvPr/>
        </p:nvSpPr>
        <p:spPr>
          <a:xfrm>
            <a:off x="1039804" y="1002267"/>
            <a:ext cx="165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Hellinger Loss:</a:t>
            </a:r>
          </a:p>
        </p:txBody>
      </p:sp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D56389C-4584-8A33-51C4-A28E60AB4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693" y="1353370"/>
            <a:ext cx="67945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4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Bagchi, Soumendu</dc:creator>
  <cp:lastModifiedBy>Bagchi, Soumendu</cp:lastModifiedBy>
  <cp:revision>3</cp:revision>
  <dcterms:created xsi:type="dcterms:W3CDTF">2025-04-12T16:18:48Z</dcterms:created>
  <dcterms:modified xsi:type="dcterms:W3CDTF">2025-04-12T17:37:39Z</dcterms:modified>
</cp:coreProperties>
</file>