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3" r:id="rId6"/>
    <p:sldId id="261" r:id="rId7"/>
    <p:sldId id="266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7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2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017F-1CD9-4E21-B03F-51EB67695EF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DCC6-42E7-4E81-83EC-2DD14076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L1MIuBfWe0" TargetMode="External"/><Relationship Id="rId2" Type="http://schemas.openxmlformats.org/officeDocument/2006/relationships/hyperlink" Target="https://wikidocs.net/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447925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</a:t>
            </a:r>
            <a:r>
              <a:rPr lang="ko-KR" altLang="en-US" sz="7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배우기</a:t>
            </a:r>
            <a:endParaRPr lang="ko-KR" altLang="en-US" sz="7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4191000"/>
            <a:ext cx="541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do it </a:t>
            </a:r>
            <a:r>
              <a:rPr lang="ko-KR" altLang="en-US" sz="2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점프 투 </a:t>
            </a:r>
            <a:r>
              <a:rPr lang="ko-KR" altLang="en-US" sz="24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파이썬</a:t>
            </a:r>
            <a:endParaRPr lang="ko-KR" altLang="en-US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17" y="1762125"/>
            <a:ext cx="4425645" cy="21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2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5" y="295275"/>
            <a:ext cx="288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주석이란</a:t>
            </a:r>
            <a:r>
              <a:rPr lang="en-US" altLang="ko-KR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?</a:t>
            </a:r>
            <a:endParaRPr lang="ko-KR" altLang="en-US" sz="4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1314450"/>
            <a:ext cx="78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고양덕양 B" pitchFamily="2" charset="-127"/>
                <a:ea typeface="고양덕양 B" pitchFamily="2" charset="-127"/>
              </a:rPr>
              <a:t>어떤 낱말이나 문장의 뜻을 이해하기 쉽도록 풀이함</a:t>
            </a:r>
            <a:endParaRPr lang="en-US" altLang="ko-KR" sz="24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2400" dirty="0" smtClean="0">
                <a:latin typeface="고양덕양 B" pitchFamily="2" charset="-127"/>
                <a:ea typeface="고양덕양 B" pitchFamily="2" charset="-127"/>
              </a:rPr>
              <a:t>(ex. </a:t>
            </a:r>
            <a:r>
              <a:rPr lang="ko-KR" altLang="en-US" sz="2400" dirty="0" smtClean="0">
                <a:latin typeface="고양덕양 B" pitchFamily="2" charset="-127"/>
                <a:ea typeface="고양덕양 B" pitchFamily="2" charset="-127"/>
              </a:rPr>
              <a:t>코드에 대한 </a:t>
            </a:r>
            <a:r>
              <a:rPr lang="ko-KR" altLang="en-US" sz="2400" dirty="0" err="1" smtClean="0">
                <a:latin typeface="고양덕양 B" pitchFamily="2" charset="-127"/>
                <a:ea typeface="고양덕양 B" pitchFamily="2" charset="-127"/>
              </a:rPr>
              <a:t>부가설명</a:t>
            </a:r>
            <a:r>
              <a:rPr lang="en-US" altLang="ko-KR" sz="2400" dirty="0" smtClean="0">
                <a:latin typeface="고양덕양 B" pitchFamily="2" charset="-127"/>
                <a:ea typeface="고양덕양 B" pitchFamily="2" charset="-127"/>
              </a:rPr>
              <a:t>)</a:t>
            </a:r>
            <a:endParaRPr lang="ko-KR" altLang="en-US" sz="2400" dirty="0">
              <a:latin typeface="고양덕양 B" pitchFamily="2" charset="-127"/>
              <a:ea typeface="고양덕양 B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705100"/>
            <a:ext cx="5884267" cy="25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175" y="3053370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고양덕양 B" pitchFamily="2" charset="-127"/>
                <a:ea typeface="고양덕양 B" pitchFamily="2" charset="-127"/>
              </a:rPr>
              <a:t>←</a:t>
            </a:r>
            <a:endParaRPr lang="ko-KR" altLang="en-US" sz="5400" dirty="0">
              <a:latin typeface="고양덕양 B" pitchFamily="2" charset="-127"/>
              <a:ea typeface="고양덕양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2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7725" y="1095375"/>
            <a:ext cx="4667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도움 자료</a:t>
            </a:r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2447925"/>
            <a:ext cx="592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hlinkClick r:id="rId2"/>
              </a:rPr>
              <a:t>https://wikidocs.net/9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615809"/>
            <a:ext cx="453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hlinkClick r:id="rId3"/>
              </a:rPr>
              <a:t>https://www.youtube.com/watch?v=KL1MIuBfWe0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935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275" y="1438275"/>
            <a:ext cx="635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설치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17526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 </a:t>
            </a:r>
            <a:r>
              <a:rPr lang="ko-KR" altLang="en-US" sz="4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프로그래밍의 기초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4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8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5384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</a:t>
            </a:r>
            <a:r>
              <a:rPr lang="ko-KR" altLang="en-US" sz="44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숫자</a:t>
            </a:r>
            <a:r>
              <a:rPr lang="ko-KR" altLang="en-US" sz="44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형</a:t>
            </a:r>
            <a:endParaRPr lang="ko-KR" altLang="en-US" sz="4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625" y="1292602"/>
            <a:ext cx="503163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정수형</a:t>
            </a:r>
            <a:r>
              <a:rPr lang="en-US" altLang="ko-KR" dirty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(</a:t>
            </a:r>
            <a:r>
              <a:rPr lang="en-US" altLang="ko-KR" dirty="0" err="1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Int</a:t>
            </a:r>
            <a:r>
              <a:rPr lang="ko-KR" altLang="en-US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형</a:t>
            </a:r>
            <a:r>
              <a:rPr lang="en-US" altLang="ko-KR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)        ex.) </a:t>
            </a:r>
            <a:r>
              <a:rPr lang="en-US" altLang="ko-KR" dirty="0"/>
              <a:t>123, -345, </a:t>
            </a:r>
            <a:r>
              <a:rPr lang="en-US" altLang="ko-KR" dirty="0" smtClean="0"/>
              <a:t>0</a:t>
            </a:r>
          </a:p>
          <a:p>
            <a:endParaRPr lang="en-US" altLang="ko-KR" dirty="0" smtClean="0">
              <a:solidFill>
                <a:srgbClr val="4D5156"/>
              </a:solidFill>
              <a:latin typeface="고양덕양 B" pitchFamily="2" charset="-127"/>
              <a:ea typeface="고양덕양 B" pitchFamily="2" charset="-127"/>
            </a:endParaRPr>
          </a:p>
          <a:p>
            <a:r>
              <a:rPr lang="ko-KR" altLang="en-US" dirty="0" err="1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실수형</a:t>
            </a:r>
            <a:r>
              <a:rPr lang="en-US" altLang="ko-KR" dirty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(Float</a:t>
            </a:r>
            <a:r>
              <a:rPr lang="ko-KR" altLang="en-US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형</a:t>
            </a:r>
            <a:r>
              <a:rPr lang="en-US" altLang="ko-KR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)</a:t>
            </a:r>
            <a:r>
              <a:rPr lang="ko-KR" altLang="en-US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    </a:t>
            </a:r>
            <a:r>
              <a:rPr lang="en-US" altLang="ko-KR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ex.)</a:t>
            </a:r>
            <a:r>
              <a:rPr lang="en-US" altLang="ko-KR" dirty="0"/>
              <a:t> 123.45, -1234.5, </a:t>
            </a:r>
            <a:r>
              <a:rPr lang="en-US" altLang="ko-KR" dirty="0" smtClean="0"/>
              <a:t>3.4e10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8</a:t>
            </a:r>
            <a:r>
              <a:rPr lang="ko-KR" altLang="en-US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진수형</a:t>
            </a:r>
            <a:r>
              <a:rPr lang="en-US" altLang="ko-KR" dirty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 </a:t>
            </a:r>
            <a:r>
              <a:rPr lang="en-US" altLang="ko-KR" dirty="0" smtClean="0">
                <a:solidFill>
                  <a:srgbClr val="4D5156"/>
                </a:solidFill>
                <a:latin typeface="고양덕양 B" pitchFamily="2" charset="-127"/>
                <a:ea typeface="고양덕양 B" pitchFamily="2" charset="-127"/>
              </a:rPr>
              <a:t>              ex.) </a:t>
            </a:r>
            <a:r>
              <a:rPr lang="en-US" altLang="ko-KR" dirty="0"/>
              <a:t>0o34, </a:t>
            </a:r>
            <a:r>
              <a:rPr lang="en-US" altLang="ko-KR" dirty="0" smtClean="0"/>
              <a:t>0o25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latin typeface="고양덕양 B" pitchFamily="2" charset="-127"/>
                <a:ea typeface="고양덕양 B" pitchFamily="2" charset="-127"/>
              </a:rPr>
              <a:t>16</a:t>
            </a:r>
            <a:r>
              <a:rPr lang="ko-KR" altLang="en-US" dirty="0" smtClean="0">
                <a:latin typeface="고양덕양 B" pitchFamily="2" charset="-127"/>
                <a:ea typeface="고양덕양 B" pitchFamily="2" charset="-127"/>
              </a:rPr>
              <a:t>진수형              </a:t>
            </a:r>
            <a:r>
              <a:rPr lang="en-US" altLang="ko-KR" dirty="0" smtClean="0">
                <a:latin typeface="고양덕양 B" pitchFamily="2" charset="-127"/>
                <a:ea typeface="고양덕양 B" pitchFamily="2" charset="-127"/>
              </a:rPr>
              <a:t>ex.)</a:t>
            </a:r>
            <a:r>
              <a:rPr lang="en-US" altLang="ko-KR" dirty="0"/>
              <a:t> 0x2A, 0xFF</a:t>
            </a:r>
            <a:endParaRPr lang="en-US" altLang="ko-KR" dirty="0">
              <a:latin typeface="고양덕양 B" pitchFamily="2" charset="-127"/>
              <a:ea typeface="고양덕양 B" pitchFamily="2" charset="-127"/>
            </a:endParaRPr>
          </a:p>
          <a:p>
            <a:endParaRPr lang="en-US" altLang="ko-KR" dirty="0" smtClean="0">
              <a:solidFill>
                <a:srgbClr val="4D5156"/>
              </a:solidFill>
              <a:latin typeface="고양덕양 B" pitchFamily="2" charset="-127"/>
              <a:ea typeface="고양덕양 B" pitchFamily="2" charset="-127"/>
            </a:endParaRPr>
          </a:p>
          <a:p>
            <a:endParaRPr lang="en-US" altLang="ko-KR" dirty="0" smtClean="0">
              <a:solidFill>
                <a:srgbClr val="4D5156"/>
              </a:solidFill>
              <a:latin typeface="고양덕양 B" pitchFamily="2" charset="-127"/>
              <a:ea typeface="고양덕양 B" pitchFamily="2" charset="-127"/>
            </a:endParaRPr>
          </a:p>
          <a:p>
            <a:endParaRPr lang="ko-KR" altLang="en-US" dirty="0">
              <a:latin typeface="고양덕양 B" pitchFamily="2" charset="-127"/>
              <a:ea typeface="고양덕양 B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42032"/>
            <a:ext cx="3935900" cy="1136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751050"/>
            <a:ext cx="35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자료형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알아보기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008877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위와 같이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print( type(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변수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 )</a:t>
            </a:r>
          </a:p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-&gt;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결과값에 무슨 형인지 나옴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509119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’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5" y="238125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</a:t>
            </a:r>
            <a:r>
              <a:rPr lang="ko-KR" altLang="en-US" sz="42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사칙</a:t>
            </a:r>
            <a:r>
              <a:rPr lang="ko-KR" altLang="en-US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연산</a:t>
            </a:r>
            <a:endParaRPr lang="ko-KR" altLang="en-US" sz="4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1352550"/>
            <a:ext cx="3819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+  :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더하기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- :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빼기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* : 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곱하기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**: 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제곱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/  :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나누기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//: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몫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  <a:p>
            <a:r>
              <a:rPr lang="en-US" altLang="ko-KR" sz="3600" dirty="0" smtClean="0">
                <a:latin typeface="고양덕양 B" pitchFamily="2" charset="-127"/>
                <a:ea typeface="고양덕양 B" pitchFamily="2" charset="-127"/>
              </a:rPr>
              <a:t>%: </a:t>
            </a:r>
            <a:r>
              <a:rPr lang="ko-KR" altLang="en-US" sz="3600" dirty="0" smtClean="0">
                <a:latin typeface="고양덕양 B" pitchFamily="2" charset="-127"/>
                <a:ea typeface="고양덕양 B" pitchFamily="2" charset="-127"/>
              </a:rPr>
              <a:t>나머지</a:t>
            </a:r>
            <a:endParaRPr lang="en-US" altLang="ko-KR" sz="3600" dirty="0" smtClean="0">
              <a:latin typeface="고양덕양 B" pitchFamily="2" charset="-127"/>
              <a:ea typeface="고양덕양 B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4" y="238125"/>
            <a:ext cx="3576708" cy="1804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37" y="2401638"/>
            <a:ext cx="3583145" cy="1746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1737" y="4148197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2450" y="2032306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:3.333333335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37" y="4560612"/>
            <a:ext cx="3577299" cy="1703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1737" y="6363799"/>
            <a:ext cx="1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8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33375"/>
            <a:ext cx="4505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</a:t>
            </a:r>
            <a:r>
              <a:rPr lang="ko-KR" altLang="en-US" sz="42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문자열 </a:t>
            </a:r>
            <a:r>
              <a:rPr lang="ko-KR" altLang="en-US" sz="42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자료형</a:t>
            </a:r>
            <a:endParaRPr lang="ko-KR" altLang="en-US" sz="42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68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675" y="333375"/>
            <a:ext cx="5238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</a:t>
            </a:r>
            <a:r>
              <a:rPr lang="en-US" altLang="ko-KR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For </a:t>
            </a:r>
            <a:r>
              <a:rPr lang="ko-KR" altLang="en-US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</a:t>
            </a:r>
            <a:endParaRPr lang="ko-KR" altLang="en-US" sz="4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" y="1492217"/>
            <a:ext cx="3721899" cy="24606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" b="-644"/>
          <a:stretch/>
        </p:blipFill>
        <p:spPr>
          <a:xfrm>
            <a:off x="5248275" y="1473167"/>
            <a:ext cx="3748846" cy="24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050" y="390525"/>
            <a:ext cx="3305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*If </a:t>
            </a:r>
            <a:r>
              <a:rPr lang="ko-KR" altLang="en-US" sz="4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</a:t>
            </a:r>
            <a:endParaRPr lang="ko-KR" altLang="en-US" sz="4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1" y="1476376"/>
            <a:ext cx="5341845" cy="1533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r="2" b="2157"/>
          <a:stretch/>
        </p:blipFill>
        <p:spPr>
          <a:xfrm>
            <a:off x="501581" y="3571875"/>
            <a:ext cx="5585478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1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149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고양덕양 B</vt:lpstr>
      <vt:lpstr>맑은 고딕</vt:lpstr>
      <vt:lpstr>배달의민족 도현</vt:lpstr>
      <vt:lpstr>포천 오성과 한음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ASUS3</dc:creator>
  <cp:lastModifiedBy>ASUS3</cp:lastModifiedBy>
  <cp:revision>10</cp:revision>
  <dcterms:created xsi:type="dcterms:W3CDTF">2022-01-28T05:40:24Z</dcterms:created>
  <dcterms:modified xsi:type="dcterms:W3CDTF">2022-01-28T07:14:55Z</dcterms:modified>
</cp:coreProperties>
</file>