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dvent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dvent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dvent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89958" y="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The Hackerbots - Club 101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2473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Hustle n’ code South LA Hackathon</a:t>
            </a:r>
          </a:p>
        </p:txBody>
      </p:sp>
      <p:pic>
        <p:nvPicPr>
          <p:cNvPr descr="Screen Shot 2016-12-03 at 3.08.44 PM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375" y="3157200"/>
            <a:ext cx="2693250" cy="14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668725" y="772350"/>
            <a:ext cx="3765000" cy="35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805400" y="772350"/>
            <a:ext cx="3765000" cy="35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418675" y="1237175"/>
            <a:ext cx="4265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The Problem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470025" y="1809875"/>
            <a:ext cx="2162400" cy="248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Transportation</a:t>
            </a:r>
          </a:p>
          <a:p>
            <a:pPr indent="-228600" lvl="0" marL="457200" rtl="0">
              <a:spcBef>
                <a:spcPts val="0"/>
              </a:spcBef>
              <a:buFont typeface="Advent Pro"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Traffic</a:t>
            </a:r>
          </a:p>
          <a:p>
            <a:pPr indent="-228600" lvl="0" marL="457200" rtl="0">
              <a:spcBef>
                <a:spcPts val="0"/>
              </a:spcBef>
              <a:buFont typeface="Advent Pro"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Pollution</a:t>
            </a:r>
          </a:p>
          <a:p>
            <a:pPr indent="-228600" lvl="0" marL="457200" rtl="0">
              <a:spcBef>
                <a:spcPts val="0"/>
              </a:spcBef>
              <a:buFont typeface="Advent Pro"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Empty cars</a:t>
            </a:r>
          </a:p>
          <a:p>
            <a:pPr indent="-228600" lvl="0" marL="457200" rtl="0">
              <a:spcBef>
                <a:spcPts val="0"/>
              </a:spcBef>
              <a:buFont typeface="Advent Pro"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Early mornings</a:t>
            </a:r>
          </a:p>
          <a:p>
            <a:pPr indent="-228600" lvl="0" marL="457200">
              <a:spcBef>
                <a:spcPts val="0"/>
              </a:spcBef>
              <a:buFont typeface="Advent Pro"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Student safety</a:t>
            </a: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09925" y="1237175"/>
            <a:ext cx="4265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Our Solution</a:t>
            </a:r>
          </a:p>
        </p:txBody>
      </p:sp>
      <p:pic>
        <p:nvPicPr>
          <p:cNvPr descr="Screen Shot 2016-12-03 at 3.08.44 PM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74" y="2073300"/>
            <a:ext cx="2693250" cy="14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92525" y="772350"/>
            <a:ext cx="3765000" cy="35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729200" y="772350"/>
            <a:ext cx="3765000" cy="3598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42475" y="1008575"/>
            <a:ext cx="4265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What it is: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75900" y="1712075"/>
            <a:ext cx="3159000" cy="248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A carpooling app for students.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Parents register as drivers and create rides students can join.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Creates solidarity and bonding within the community.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433725" y="1008575"/>
            <a:ext cx="4265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Why it helps: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291100" y="1633850"/>
            <a:ext cx="2641200" cy="248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Shared cars = less cars </a:t>
            </a:r>
            <a:br>
              <a:rPr lang="en">
                <a:latin typeface="Advent Pro"/>
                <a:ea typeface="Advent Pro"/>
                <a:cs typeface="Advent Pro"/>
                <a:sym typeface="Advent Pro"/>
              </a:rPr>
            </a:b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= less traffic and pollution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Parents help each other for free = solidarity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Driven to school = safety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Socializing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 drawing.png" id="81" name="Shape 81"/>
          <p:cNvPicPr preferRelativeResize="0"/>
          <p:nvPr/>
        </p:nvPicPr>
        <p:blipFill rotWithShape="1">
          <a:blip r:embed="rId3">
            <a:alphaModFix/>
          </a:blip>
          <a:srcRect b="11156" l="0" r="38635" t="9327"/>
          <a:stretch/>
        </p:blipFill>
        <p:spPr>
          <a:xfrm>
            <a:off x="2203300" y="267700"/>
            <a:ext cx="4847851" cy="471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3 at 3.08.44 PM.pn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75" y="68475"/>
            <a:ext cx="1154025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1302725" y="68425"/>
            <a:ext cx="3060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accent5"/>
              </a:buClr>
              <a:buSzPct val="100000"/>
              <a:buFont typeface="Advent Pro"/>
              <a:buChar char="-"/>
            </a:pPr>
            <a:r>
              <a:rPr lang="en" sz="2400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Storyboard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03 at 3.08.44 PM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75" y="68475"/>
            <a:ext cx="1154025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302725" y="68425"/>
            <a:ext cx="3060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Advent Pro"/>
              <a:buChar char="-"/>
            </a:pPr>
            <a:r>
              <a:rPr lang="en" sz="2400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Student sign-up</a:t>
            </a:r>
          </a:p>
        </p:txBody>
      </p:sp>
      <p:pic>
        <p:nvPicPr>
          <p:cNvPr descr="Screen Shot 2016-12-03 at 3.20.08 PM.pn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19000"/>
            <a:ext cx="8839203" cy="25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03 at 3.08.44 PM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75" y="68475"/>
            <a:ext cx="1154025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302725" y="68425"/>
            <a:ext cx="3060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Advent Pro"/>
              <a:buChar char="-"/>
            </a:pPr>
            <a:r>
              <a:rPr lang="en" sz="2400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Features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432075" y="1066625"/>
            <a:ext cx="4369500" cy="248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Manage rides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Students and Parents can easily manage their information and rides via an intuitive User Interface.</a:t>
            </a:r>
          </a:p>
        </p:txBody>
      </p:sp>
      <p:pic>
        <p:nvPicPr>
          <p:cNvPr descr="Screen Shot 2016-12-03 at 3.32.49 PM.pn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25" y="1128875"/>
            <a:ext cx="4044625" cy="34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2-03 at 3.08.44 PM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75" y="68475"/>
            <a:ext cx="1154025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302725" y="68425"/>
            <a:ext cx="3060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accent5"/>
              </a:buClr>
              <a:buSzPct val="100000"/>
              <a:buFont typeface="Advent Pro"/>
              <a:buChar char="-"/>
            </a:pPr>
            <a:r>
              <a:rPr lang="en" sz="2400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Features</a:t>
            </a:r>
          </a:p>
        </p:txBody>
      </p:sp>
      <p:pic>
        <p:nvPicPr>
          <p:cNvPr descr="Screen Shot 2016-12-03 at 3.26.06 PM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50" y="987750"/>
            <a:ext cx="2071674" cy="37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" type="body"/>
          </p:nvPr>
        </p:nvSpPr>
        <p:spPr>
          <a:xfrm>
            <a:off x="2698200" y="1066625"/>
            <a:ext cx="5884200" cy="248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Emergency button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Because safety is the main concern, students can pick an emergency contact. If for any reason they have a problem, they can press the alert button and the app will send a text to their emergency contact.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latin typeface="Advent Pro"/>
                <a:ea typeface="Advent Pro"/>
                <a:cs typeface="Advent Pro"/>
                <a:sym typeface="Advent Pro"/>
              </a:rPr>
              <a:t>The text would contain information about the ride (driver, car, license plate, destination) and the student’s location.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389958" y="8312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rPr>
              <a:t>Check-out our work so far on our computers!</a:t>
            </a:r>
          </a:p>
        </p:txBody>
      </p:sp>
      <p:pic>
        <p:nvPicPr>
          <p:cNvPr descr="Screen Shot 2016-12-03 at 3.08.44 PM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375" y="3157200"/>
            <a:ext cx="2693250" cy="14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