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                 Hello My Name Is Giovanny Segura.         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Community We Are Impacting.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community we chose was the social media community.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reason for this is because too many teens my age use social media too much it’s a daily thing for them now.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These teenagers use social media to much, they hardly come out.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At some points some teens stop being with loved ones like family.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From research we found out, that one of the reasons is the fear of missing out.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Statement.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Audience:Young teenagers (ages 12-17)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Need:Ways of feeling intimate without missing out in life.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Reason :All teenagers are getting distracted by social media.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Solution.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 group and I started an app. Hopefully this app helps out many teenagers around the world.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 way of changing habits and getting rewards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Getting to the root of the problem and creating metrics of improvement in order to make them more time efficient so that they enjoy the little things in life.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Features.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Now the features that this app will have are very simple.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This app will contain a reward/coin system.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way this will work is by the user entering their name,how many hours they wanna reduce of a certain app and the reward they want.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Now rewards will go from Amazon gift cards to even Starbucks gift cards.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