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3FEA57E-7C1A-457B-A4CD-5DCEB057B50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54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A0444D3-C0BA-4587-A56C-581AB9F841BE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3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6083D4-708C-4BB5-B4FD-30CE9FA12FD5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64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E624077-BD55-4036-8E92-6558FDF3B653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04225F2-7107-4609-BCC2-77C63064A5E8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FE42E8-8B57-452D-A122-4DCE9AC771EF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ving room with a wooden floor&#10;&#10;Description automatically generated">
            <a:extLst>
              <a:ext uri="{FF2B5EF4-FFF2-40B4-BE49-F238E27FC236}">
                <a16:creationId xmlns:a16="http://schemas.microsoft.com/office/drawing/2014/main" id="{0BBA851E-1A3A-46B3-B83E-BCD4C28B3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1" b="12798"/>
          <a:stretch/>
        </p:blipFill>
        <p:spPr>
          <a:xfrm>
            <a:off x="152310" y="133166"/>
            <a:ext cx="11887377" cy="6569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E132B-CBE1-4792-9FEE-8F2C27E32C10}"/>
              </a:ext>
            </a:extLst>
          </p:cNvPr>
          <p:cNvSpPr txBox="1"/>
          <p:nvPr/>
        </p:nvSpPr>
        <p:spPr>
          <a:xfrm>
            <a:off x="603683" y="1012054"/>
            <a:ext cx="9250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HOME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B534-1A02-422E-B692-435529B4C1D6}"/>
              </a:ext>
            </a:extLst>
          </p:cNvPr>
          <p:cNvSpPr txBox="1"/>
          <p:nvPr/>
        </p:nvSpPr>
        <p:spPr>
          <a:xfrm>
            <a:off x="9054441" y="5030338"/>
            <a:ext cx="32137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>
                <a:solidFill>
                  <a:schemeClr val="bg1"/>
                </a:solidFill>
              </a:rPr>
              <a:t>Fatima Kendić</a:t>
            </a:r>
          </a:p>
          <a:p>
            <a:r>
              <a:rPr lang="bs-Latn-BA" sz="2000" dirty="0">
                <a:solidFill>
                  <a:schemeClr val="bg1"/>
                </a:solidFill>
              </a:rPr>
              <a:t>Amina Redžić</a:t>
            </a:r>
          </a:p>
          <a:p>
            <a:r>
              <a:rPr lang="bs-Latn-BA" sz="2000" dirty="0">
                <a:solidFill>
                  <a:schemeClr val="bg1"/>
                </a:solidFill>
              </a:rPr>
              <a:t>Selma Agić</a:t>
            </a:r>
          </a:p>
          <a:p>
            <a:r>
              <a:rPr lang="bs-Latn-BA" sz="2000" dirty="0">
                <a:solidFill>
                  <a:schemeClr val="bg1"/>
                </a:solidFill>
              </a:rPr>
              <a:t>Zerina Paljanin</a:t>
            </a:r>
          </a:p>
          <a:p>
            <a:r>
              <a:rPr lang="bs-Latn-BA" sz="2000" dirty="0">
                <a:solidFill>
                  <a:schemeClr val="bg1"/>
                </a:solidFill>
              </a:rPr>
              <a:t>Nudžejma Zerdo</a:t>
            </a:r>
          </a:p>
        </p:txBody>
      </p:sp>
    </p:spTree>
    <p:extLst>
      <p:ext uri="{BB962C8B-B14F-4D97-AF65-F5344CB8AC3E}">
        <p14:creationId xmlns:p14="http://schemas.microsoft.com/office/powerpoint/2010/main" val="195494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F3C8AB-D264-4A8D-A695-FA46A40F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" y="403300"/>
            <a:ext cx="10900207" cy="2677886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B6CF75E-B0FA-4B10-943F-860AD0EAB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1" y="3259632"/>
            <a:ext cx="7620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D448DA6-8583-485A-96BF-12513D67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2" y="575986"/>
            <a:ext cx="60102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8CC2B133-E32D-4F03-A9B1-947BA4C1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14" y="2030755"/>
            <a:ext cx="4739104" cy="452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7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CB5D05D-EA7F-44EC-BE8D-B52829C14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3" y="1217811"/>
            <a:ext cx="9907480" cy="4422377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E140A4F7-5C27-420E-881F-A3C6DE8A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00" y="2417454"/>
            <a:ext cx="42100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6FFF7-346D-43D4-B8EF-A00788CA4872}"/>
              </a:ext>
            </a:extLst>
          </p:cNvPr>
          <p:cNvSpPr txBox="1"/>
          <p:nvPr/>
        </p:nvSpPr>
        <p:spPr>
          <a:xfrm>
            <a:off x="1198485" y="301841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Radna soba</a:t>
            </a:r>
          </a:p>
          <a:p>
            <a:r>
              <a:rPr lang="bs-Latn-BA" dirty="0"/>
              <a:t>Spavaća soba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7827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AFD3528-F4D5-4CFC-B907-D46F17D4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92243"/>
            <a:ext cx="10620376" cy="4503731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A7D881B-0BC5-49A8-9244-C0FA448E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547688"/>
            <a:ext cx="4953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DFCF8FB1-0491-485F-85BC-6EA79ABA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" y="709890"/>
            <a:ext cx="515302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797A8AD1-B19E-4918-AF52-B3AA395B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55" y="433665"/>
            <a:ext cx="399097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7893241-4A0C-44A1-AC57-EB897375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25" y="1024507"/>
            <a:ext cx="2928896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09564-1691-47C8-AD7E-1F292615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" y="2209694"/>
            <a:ext cx="6782388" cy="2438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C74CD-F04F-4526-B149-DB363F7F2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03" y="586197"/>
            <a:ext cx="4077053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C5338-38FD-4F79-A073-19377319925F}"/>
              </a:ext>
            </a:extLst>
          </p:cNvPr>
          <p:cNvSpPr txBox="1"/>
          <p:nvPr/>
        </p:nvSpPr>
        <p:spPr>
          <a:xfrm>
            <a:off x="1846555" y="168676"/>
            <a:ext cx="272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Kuhinja</a:t>
            </a:r>
          </a:p>
          <a:p>
            <a:r>
              <a:rPr lang="bs-Latn-BA" dirty="0"/>
              <a:t>Ukrasi</a:t>
            </a:r>
          </a:p>
          <a:p>
            <a:endParaRPr lang="bs-Latn-BA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1A68123-C113-4456-9BD2-C1708FDE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935141"/>
            <a:ext cx="8736330" cy="467508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FEEB83-6B60-46FB-BD83-697E33495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0" y="1779270"/>
            <a:ext cx="7787640" cy="467106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164B15F-84D9-4EEA-99F2-9EB836CF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74" y="327734"/>
            <a:ext cx="344424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0E9EB0-2C99-4D9D-9D61-76C929BB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" y="502402"/>
            <a:ext cx="9083040" cy="477012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055DBBD-DB67-4A2D-9DDB-59B8938D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86" y="182515"/>
            <a:ext cx="4164589" cy="60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011C948-46F8-4FCC-902A-E9716BF04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12" y="1113001"/>
            <a:ext cx="883920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F304E-C429-40B2-B444-2E9BCEEA973C}"/>
              </a:ext>
            </a:extLst>
          </p:cNvPr>
          <p:cNvSpPr txBox="1"/>
          <p:nvPr/>
        </p:nvSpPr>
        <p:spPr>
          <a:xfrm>
            <a:off x="2494625" y="230819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Praznici</a:t>
            </a:r>
          </a:p>
          <a:p>
            <a:endParaRPr lang="bs-Latn-BA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0FC4C6BC-A2B7-4582-8476-00D6FC3B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" y="1034388"/>
            <a:ext cx="10031764" cy="46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3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9CD0-DF70-4565-A5CF-D66B8AEC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796771"/>
          </a:xfrm>
        </p:spPr>
        <p:txBody>
          <a:bodyPr/>
          <a:lstStyle/>
          <a:p>
            <a:pPr algn="ctr"/>
            <a:r>
              <a:rPr lang="bs-Latn-BA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F4DB-352F-4FEB-A787-B3FC1849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2400" dirty="0"/>
              <a:t> U ovom seminarskom prikazat ćemo vam postupke nastanka sajta za uređenje doma.</a:t>
            </a:r>
          </a:p>
          <a:p>
            <a:endParaRPr lang="bs-Latn-BA" sz="2400" dirty="0"/>
          </a:p>
          <a:p>
            <a:r>
              <a:rPr lang="bs-Latn-BA" sz="2400" dirty="0"/>
              <a:t>Koristili smo Visual Studio Code i Sublime Text Editor.</a:t>
            </a:r>
          </a:p>
          <a:p>
            <a:endParaRPr lang="bs-Latn-BA" sz="2400" dirty="0"/>
          </a:p>
          <a:p>
            <a:r>
              <a:rPr lang="bs-Latn-BA" sz="2400" dirty="0"/>
              <a:t>Programirali smo u Html-u i Css-u i koristili smo Bootstrap radi ljepšeg izgleda web sajta.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2791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8D47-4395-40DD-8EB3-332DA505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568345"/>
            <a:ext cx="8218121" cy="1384280"/>
          </a:xfrm>
        </p:spPr>
        <p:txBody>
          <a:bodyPr/>
          <a:lstStyle/>
          <a:p>
            <a:r>
              <a:rPr lang="bs-Latn-BA" dirty="0"/>
              <a:t>Hvala na pažnji !</a:t>
            </a:r>
          </a:p>
        </p:txBody>
      </p:sp>
    </p:spTree>
    <p:extLst>
      <p:ext uri="{BB962C8B-B14F-4D97-AF65-F5344CB8AC3E}">
        <p14:creationId xmlns:p14="http://schemas.microsoft.com/office/powerpoint/2010/main" val="12914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2068B0-A958-4053-8C4A-3D90CB97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428625"/>
            <a:ext cx="6953250" cy="60674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9C4B27-6880-4102-A3A1-CAFBB7222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14" y="428625"/>
            <a:ext cx="35337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267911-6B9D-4400-8D3C-F164C202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" y="1447060"/>
            <a:ext cx="11319029" cy="36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B046466-EDDA-492A-8799-543896A84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737" r="1689" b="77698"/>
          <a:stretch/>
        </p:blipFill>
        <p:spPr>
          <a:xfrm>
            <a:off x="8304691" y="-4795432"/>
            <a:ext cx="3629024" cy="657943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3DF502-7974-4EEC-9154-C9C1F8D918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42" r="118"/>
          <a:stretch/>
        </p:blipFill>
        <p:spPr>
          <a:xfrm>
            <a:off x="6700837" y="4476750"/>
            <a:ext cx="4043363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596490-BA56-49BE-A6F0-7956C532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51776"/>
            <a:ext cx="10772775" cy="308697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F342F9-5C86-4B31-9157-84E5BF8855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83"/>
          <a:stretch/>
        </p:blipFill>
        <p:spPr>
          <a:xfrm>
            <a:off x="7696200" y="461526"/>
            <a:ext cx="4048125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7AD4C-1FAA-4F3B-9E1D-5338B502C440}"/>
              </a:ext>
            </a:extLst>
          </p:cNvPr>
          <p:cNvSpPr txBox="1"/>
          <p:nvPr/>
        </p:nvSpPr>
        <p:spPr>
          <a:xfrm>
            <a:off x="3027285" y="159798"/>
            <a:ext cx="3435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Kupatilo</a:t>
            </a:r>
          </a:p>
          <a:p>
            <a:r>
              <a:rPr lang="bs-Latn-BA" dirty="0"/>
              <a:t>Uređenje eksterijera</a:t>
            </a:r>
          </a:p>
          <a:p>
            <a:endParaRPr lang="bs-Latn-BA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49E009F7-5464-4FC2-9929-C1B321D4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" y="844997"/>
            <a:ext cx="7620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227BFA3D-B1B6-4118-86E7-883743C9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98" y="477822"/>
            <a:ext cx="52578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9C123D-17BC-46F5-954B-CADA8095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6" y="1421410"/>
            <a:ext cx="10848119" cy="40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C1C12DAC-F38C-4FC3-9882-CD41C381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0" y="748940"/>
            <a:ext cx="61626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5C29601B-B6F0-4D34-91BB-F38C4F8FF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65" r="-12118"/>
          <a:stretch/>
        </p:blipFill>
        <p:spPr bwMode="auto">
          <a:xfrm>
            <a:off x="7159950" y="2111603"/>
            <a:ext cx="4378457" cy="93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FE97D1-A8F7-498E-A8C1-1D22FDA6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562099"/>
            <a:ext cx="8501062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927A485-2F64-4214-B84C-E3A531271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11"/>
          <a:stretch/>
        </p:blipFill>
        <p:spPr bwMode="auto">
          <a:xfrm>
            <a:off x="6505575" y="419100"/>
            <a:ext cx="54292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3039D-8ACA-4CA1-9636-520377BEE218}"/>
              </a:ext>
            </a:extLst>
          </p:cNvPr>
          <p:cNvSpPr txBox="1"/>
          <p:nvPr/>
        </p:nvSpPr>
        <p:spPr>
          <a:xfrm>
            <a:off x="1003177" y="230819"/>
            <a:ext cx="273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Dnevni boravak</a:t>
            </a:r>
          </a:p>
          <a:p>
            <a:r>
              <a:rPr lang="bs-Latn-BA" dirty="0"/>
              <a:t>Dječija soba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6048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71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Bahnschrift Condensed</vt:lpstr>
      <vt:lpstr>Calibri</vt:lpstr>
      <vt:lpstr>Century Schoolbook</vt:lpstr>
      <vt:lpstr>Corbel</vt:lpstr>
      <vt:lpstr>Feathered</vt:lpstr>
      <vt:lpstr>PowerPoint Presentation</vt:lpstr>
      <vt:lpstr>UVOD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Nudzejma</dc:creator>
  <cp:lastModifiedBy>selma agic</cp:lastModifiedBy>
  <cp:revision>3</cp:revision>
  <dcterms:created xsi:type="dcterms:W3CDTF">2020-12-14T22:34:57Z</dcterms:created>
  <dcterms:modified xsi:type="dcterms:W3CDTF">2020-12-15T10:01:54Z</dcterms:modified>
</cp:coreProperties>
</file>