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5143500"/>
  <p:notesSz cx="6858000" cy="9144000"/>
  <p:embeddedFontLst>
    <p:embeddedFont>
      <p:font typeface="Roboto" panose="0200000000000000000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87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587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font" Target="fonts/font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a2a5e893a_0_1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a2a5e893a_0_1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a2a5e893a_0_15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a2a5e893a_0_1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a2a5e893a_0_1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a2a5e893a_0_1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a2a5e893a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a2a5e893a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a2a5e893a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a2a5e893a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a2a5e893a_0_1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a2a5e893a_0_1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a2a5e893a_0_1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a2a5e893a_0_1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a2a5e893a_0_1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a2a5e893a_0_1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a2a5e893a_0_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a2a5e893a_0_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a2a5e893a_0_10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a2a5e893a_0_10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2a5e893a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a2a5e893a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a2a5e893a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a2a5e893a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a2a5e893a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a2a5e893a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a2a5e893a_0_9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a2a5e893a_0_9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a2a5e893a_0_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a2a5e893a_0_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a2a5e893a_0_1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a2a5e893a_0_1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a2a5e893a_0_2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a2a5e893a_0_2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a2a5e893a_0_2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3a2a5e893a_0_2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a2a5e893a_0_2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a2a5e893a_0_2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a2a5e893a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a2a5e893a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a2a5e893a_0_2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a2a5e893a_0_2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a2a5e893a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a2a5e893a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a2a5e893a_0_1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a2a5e893a_0_1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a2a5e893a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a2a5e893a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a2a5e893a_0_1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a2a5e893a_0_1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a2a5e893a_0_1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a2a5e893a_0_1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a2a5e893a_0_1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a2a5e893a_0_1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a2a5e893a_0_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a2a5e893a_0_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a2a5e893a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a2a5e893a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jpeg"/><Relationship Id="rId1" Type="http://schemas.openxmlformats.org/officeDocument/2006/relationships/hyperlink" Target="http://drive.google.com/file/d/1yXf-DUaI_iN1G8_z4J5XXbPZtwLjslp3/view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jpeg"/><Relationship Id="rId1" Type="http://schemas.openxmlformats.org/officeDocument/2006/relationships/hyperlink" Target="http://drive.google.com/file/d/1ZMbxPQOoRf5qAARB4L6ACAc_x8UDtwCH/view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hyperlink" Target="http://drive.google.com/file/d/1mYf-I7sJl3WJEi4hbOqXnCHBnvD34iBM/view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1" Type="http://schemas.openxmlformats.org/officeDocument/2006/relationships/hyperlink" Target="http://drive.google.com/file/d/1MMEOd7fzOoui7-AQLN8XiTqxkXfPJEe2/vie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hyperlink" Target="http://drive.google.com/file/d/1mYf-I7sJl3WJEi4hbOqXnCHBnvD34iBM/vie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14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Добро пожаловать на Математический Бой!</a:t>
            </a:r>
            <a:endParaRPr lang="en-US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00" y="1764000"/>
            <a:ext cx="8520600" cy="3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Сегодня сойдутся в интеллектуальном поединке 6 команд, представляющие 7Э, 7Ю и 7Я классы!  Приготовьтесь к 5 захватывающим раундам, где вас ждут сложные задачи и напряженная борьба за победу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раундов с возрастающей сложностью задач.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Ограниченное время на решение каждой задачи.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Битва Капитанов в последнем раунде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Командная работа и стратегия – залог успеха!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Призы ждут самых умных и быстрых</a:t>
            </a:r>
            <a:endParaRPr lang="en-US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Начало боя через несколько минут.  Удачи!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Ответы на раунд 2</a:t>
            </a:r>
            <a:endParaRPr lang="en-US"/>
          </a:p>
        </p:txBody>
      </p:sp>
      <p:sp>
        <p:nvSpPr>
          <p:cNvPr id="115" name="Google Shape;115;p22"/>
          <p:cNvSpPr txBox="1"/>
          <p:nvPr>
            <p:ph type="body" idx="1"/>
          </p:nvPr>
        </p:nvSpPr>
        <p:spPr>
          <a:xfrm>
            <a:off x="311785" y="1152525"/>
            <a:ext cx="2506345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/>
              <a:t>У</a:t>
            </a:r>
            <a:r>
              <a:rPr lang="en-US" altLang="ru-RU"/>
              <a:t> </a:t>
            </a:r>
            <a:r>
              <a:rPr lang="en-US" altLang="en-US"/>
              <a:t>вас</a:t>
            </a:r>
            <a:r>
              <a:rPr lang="en-US" altLang="ru-RU"/>
              <a:t> </a:t>
            </a:r>
            <a:r>
              <a:rPr lang="en-US" altLang="en-US"/>
              <a:t>есть</a:t>
            </a:r>
            <a:r>
              <a:rPr lang="en-US" altLang="ru-RU"/>
              <a:t> </a:t>
            </a:r>
            <a:r>
              <a:rPr lang="en-US" altLang="en-US"/>
              <a:t>два</a:t>
            </a:r>
            <a:r>
              <a:rPr lang="en-US" altLang="ru-RU"/>
              <a:t> </a:t>
            </a:r>
            <a:r>
              <a:rPr lang="en-US" altLang="en-US"/>
              <a:t>стеклянных</a:t>
            </a:r>
            <a:r>
              <a:rPr lang="en-US" altLang="ru-RU"/>
              <a:t> </a:t>
            </a:r>
            <a:r>
              <a:rPr lang="en-US" altLang="en-US"/>
              <a:t>яйца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100-</a:t>
            </a:r>
            <a:r>
              <a:rPr lang="en-US" altLang="en-US"/>
              <a:t>этажное</a:t>
            </a:r>
            <a:r>
              <a:rPr lang="en-US" altLang="ru-RU"/>
              <a:t> </a:t>
            </a:r>
            <a:r>
              <a:rPr lang="en-US" altLang="en-US"/>
              <a:t>здание</a:t>
            </a:r>
            <a:r>
              <a:rPr lang="en-US" altLang="ru-RU"/>
              <a:t>. </a:t>
            </a:r>
            <a:r>
              <a:rPr lang="en-US" altLang="en-US"/>
              <a:t>Если</a:t>
            </a:r>
            <a:r>
              <a:rPr lang="en-US" altLang="ru-RU"/>
              <a:t> </a:t>
            </a:r>
            <a:r>
              <a:rPr lang="en-US" altLang="en-US"/>
              <a:t>яйцо</a:t>
            </a:r>
            <a:r>
              <a:rPr lang="en-US" altLang="ru-RU"/>
              <a:t> </a:t>
            </a:r>
            <a:r>
              <a:rPr lang="en-US" altLang="en-US"/>
              <a:t>уронить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определённого</a:t>
            </a:r>
            <a:r>
              <a:rPr lang="en-US" altLang="ru-RU"/>
              <a:t> </a:t>
            </a:r>
            <a:r>
              <a:rPr lang="en-US" altLang="en-US"/>
              <a:t>этажа</a:t>
            </a:r>
            <a:r>
              <a:rPr lang="en-US" altLang="ru-RU"/>
              <a:t>, </a:t>
            </a:r>
            <a:r>
              <a:rPr lang="en-US" altLang="en-US"/>
              <a:t>оно</a:t>
            </a:r>
            <a:r>
              <a:rPr lang="en-US" altLang="ru-RU"/>
              <a:t> </a:t>
            </a:r>
            <a:r>
              <a:rPr lang="en-US" altLang="en-US"/>
              <a:t>разобьётся</a:t>
            </a:r>
            <a:r>
              <a:rPr lang="en-US" altLang="ru-RU"/>
              <a:t>. </a:t>
            </a:r>
            <a:r>
              <a:rPr lang="en-US" altLang="en-US"/>
              <a:t>Нужно</a:t>
            </a:r>
            <a:r>
              <a:rPr lang="en-US" altLang="ru-RU"/>
              <a:t> </a:t>
            </a:r>
            <a:r>
              <a:rPr lang="en-US" altLang="en-US"/>
              <a:t>определить</a:t>
            </a:r>
            <a:r>
              <a:rPr lang="en-US" altLang="ru-RU"/>
              <a:t> </a:t>
            </a:r>
            <a:r>
              <a:rPr lang="en-US" altLang="en-US"/>
              <a:t>этот</a:t>
            </a:r>
            <a:r>
              <a:rPr lang="en-US" altLang="ru-RU"/>
              <a:t> </a:t>
            </a:r>
            <a:r>
              <a:rPr lang="en-US" altLang="en-US"/>
              <a:t>этаж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минимальным</a:t>
            </a:r>
            <a:r>
              <a:rPr lang="en-US" altLang="ru-RU"/>
              <a:t> </a:t>
            </a:r>
            <a:r>
              <a:rPr lang="en-US" altLang="en-US"/>
              <a:t>числом</a:t>
            </a:r>
            <a:r>
              <a:rPr lang="en-US" altLang="ru-RU"/>
              <a:t> </a:t>
            </a:r>
            <a:r>
              <a:rPr lang="en-US" altLang="en-US"/>
              <a:t>попыток</a:t>
            </a:r>
            <a:r>
              <a:rPr lang="en-US" altLang="ru-RU"/>
              <a:t>. </a:t>
            </a:r>
            <a:r>
              <a:rPr lang="en-US" altLang="en-US"/>
              <a:t>Как</a:t>
            </a:r>
            <a:r>
              <a:rPr lang="en-US" altLang="ru-RU"/>
              <a:t> </a:t>
            </a:r>
            <a:r>
              <a:rPr lang="en-US" altLang="en-US"/>
              <a:t>это</a:t>
            </a:r>
            <a:r>
              <a:rPr lang="en-US" altLang="ru-RU"/>
              <a:t> </a:t>
            </a:r>
            <a:r>
              <a:rPr lang="en-US" altLang="en-US"/>
              <a:t>сделать</a:t>
            </a:r>
            <a:r>
              <a:rPr lang="en-US" altLang="ru-RU"/>
              <a:t>?</a:t>
            </a:r>
            <a:endParaRPr lang="en-US" altLang="ru-RU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912870" y="1210945"/>
            <a:ext cx="3550920" cy="3419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800"/>
              <a:t>Ответ</a:t>
            </a:r>
            <a:r>
              <a:rPr lang="en-US" altLang="en-US" sz="2800"/>
              <a:t>: </a:t>
            </a:r>
            <a:r>
              <a:rPr lang="ru-RU" altLang="en-US" sz="2800"/>
              <a:t>одна попытка, т.к. можно сбросить яйцо с 100 этажа и оно точно разобьется</a:t>
            </a:r>
            <a:endParaRPr lang="ru-RU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Ответы на раунд 2</a:t>
            </a:r>
            <a:endParaRPr lang="en-US"/>
          </a:p>
        </p:txBody>
      </p:sp>
      <p:sp>
        <p:nvSpPr>
          <p:cNvPr id="122" name="Google Shape;122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4200" y="1152475"/>
            <a:ext cx="8488100" cy="2849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Ответы на раунд 2</a:t>
            </a:r>
            <a:endParaRPr lang="en-US"/>
          </a:p>
        </p:txBody>
      </p:sp>
      <p:sp>
        <p:nvSpPr>
          <p:cNvPr id="129" name="Google Shape;129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0975" y="976313"/>
            <a:ext cx="90868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Раунд 3</a:t>
            </a:r>
            <a:endParaRPr lang="en-US"/>
          </a:p>
        </p:txBody>
      </p:sp>
      <p:sp>
        <p:nvSpPr>
          <p:cNvPr id="136" name="Google Shape;136;p25"/>
          <p:cNvSpPr txBox="1"/>
          <p:nvPr>
            <p:ph type="body" idx="1"/>
          </p:nvPr>
        </p:nvSpPr>
        <p:spPr>
          <a:xfrm>
            <a:off x="311700" y="1152475"/>
            <a:ext cx="226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Время на решение: 10 минут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Сложность: ★★★☆☆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37" name="Google Shape;137;p25" title="10 Minute Timer.mp4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731800" y="1170125"/>
            <a:ext cx="6259802" cy="3521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Ответы на раунд 3</a:t>
            </a:r>
            <a:endParaRPr lang="en-US"/>
          </a:p>
        </p:txBody>
      </p:sp>
      <p:sp>
        <p:nvSpPr>
          <p:cNvPr id="143" name="Google Shape;143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ru-RU"/>
              <a:t>a+a</a:t>
            </a:r>
            <a:endParaRPr lang="en-US" altLang="ru-RU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altLang="en-US"/>
              <a:t>__</a:t>
            </a:r>
            <a:r>
              <a:rPr lang="en-US" altLang="ru-RU"/>
              <a:t>   = a        </a:t>
            </a:r>
            <a:r>
              <a:rPr lang="ru-RU" altLang="ru-RU"/>
              <a:t>Значит упростим</a:t>
            </a:r>
            <a:endParaRPr lang="ru-RU" alt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/>
              <a:t>a</a:t>
            </a:r>
            <a:r>
              <a:rPr lang="ru-RU" altLang="en-US"/>
              <a:t>                    2</a:t>
            </a:r>
            <a:r>
              <a:rPr lang="en-US" altLang="en-US"/>
              <a:t>a/a=a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/>
              <a:t>                      2a=a*a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/>
              <a:t>                     2= a/a*a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/>
              <a:t>                     a=2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Ответы на раунд 3</a:t>
            </a:r>
            <a:endParaRPr lang="en-US"/>
          </a:p>
        </p:txBody>
      </p:sp>
      <p:sp>
        <p:nvSpPr>
          <p:cNvPr id="150" name="Google Shape;150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1"/>
          <a:srcRect b="58132"/>
          <a:stretch>
            <a:fillRect/>
          </a:stretch>
        </p:blipFill>
        <p:spPr>
          <a:xfrm>
            <a:off x="0" y="1084250"/>
            <a:ext cx="9058275" cy="14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771775" y="2463853"/>
            <a:ext cx="2716025" cy="26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Ответы на раунд 3</a:t>
            </a:r>
            <a:endParaRPr lang="en-US"/>
          </a:p>
        </p:txBody>
      </p:sp>
      <p:sp>
        <p:nvSpPr>
          <p:cNvPr id="158" name="Google Shape;158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152463"/>
            <a:ext cx="87439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Ответы на раунд 3</a:t>
            </a:r>
            <a:endParaRPr lang="en-US"/>
          </a:p>
        </p:txBody>
      </p:sp>
      <p:sp>
        <p:nvSpPr>
          <p:cNvPr id="165" name="Google Shape;165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1"/>
          <a:srcRect l="-1796" t="46536" r="1796" b="7808"/>
          <a:stretch>
            <a:fillRect/>
          </a:stretch>
        </p:blipFill>
        <p:spPr>
          <a:xfrm>
            <a:off x="168275" y="2471420"/>
            <a:ext cx="4879340" cy="194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66;p29"/>
          <p:cNvPicPr preferRelativeResize="0"/>
          <p:nvPr/>
        </p:nvPicPr>
        <p:blipFill>
          <a:blip r:embed="rId1"/>
          <a:srcRect b="64691"/>
          <a:stretch>
            <a:fillRect/>
          </a:stretch>
        </p:blipFill>
        <p:spPr>
          <a:xfrm>
            <a:off x="168275" y="969645"/>
            <a:ext cx="4879340" cy="15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Раунд 4</a:t>
            </a:r>
            <a:endParaRPr lang="en-US"/>
          </a:p>
        </p:txBody>
      </p:sp>
      <p:sp>
        <p:nvSpPr>
          <p:cNvPr id="172" name="Google Shape;172;p30"/>
          <p:cNvSpPr txBox="1"/>
          <p:nvPr>
            <p:ph type="body" idx="1"/>
          </p:nvPr>
        </p:nvSpPr>
        <p:spPr>
          <a:xfrm>
            <a:off x="311700" y="1152475"/>
            <a:ext cx="237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Время на решение: 15 минут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Сложность: ★★★★★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73" name="Google Shape;173;p30" title="15 Minute Timer.mp4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840400" y="1170125"/>
            <a:ext cx="6151200" cy="34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Ответы на раунд 4</a:t>
            </a:r>
            <a:endParaRPr lang="en-US"/>
          </a:p>
        </p:txBody>
      </p:sp>
      <p:sp>
        <p:nvSpPr>
          <p:cNvPr id="179" name="Google Shape;179;p31"/>
          <p:cNvSpPr txBox="1"/>
          <p:nvPr>
            <p:ph type="body" idx="1"/>
          </p:nvPr>
        </p:nvSpPr>
        <p:spPr>
          <a:xfrm>
            <a:off x="311700" y="2160640"/>
            <a:ext cx="8520600" cy="24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rcRect b="635"/>
          <a:stretch>
            <a:fillRect/>
          </a:stretch>
        </p:blipFill>
        <p:spPr>
          <a:xfrm>
            <a:off x="48895" y="890270"/>
            <a:ext cx="6137910" cy="4175760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6008370" y="890270"/>
            <a:ext cx="3048000" cy="3975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темной</a:t>
            </a:r>
            <a:r>
              <a:rPr lang="en-US" altLang="ru-RU"/>
              <a:t> </a:t>
            </a:r>
            <a:r>
              <a:rPr lang="en-US" altLang="en-US"/>
              <a:t>кладовой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беспорядке</a:t>
            </a:r>
            <a:r>
              <a:rPr lang="en-US" altLang="ru-RU"/>
              <a:t> </a:t>
            </a:r>
            <a:r>
              <a:rPr lang="en-US" altLang="en-US"/>
              <a:t>лежат</a:t>
            </a:r>
            <a:r>
              <a:rPr lang="en-US" altLang="ru-RU"/>
              <a:t> </a:t>
            </a:r>
            <a:r>
              <a:rPr lang="en-US" altLang="en-US"/>
              <a:t>ботинки</a:t>
            </a:r>
            <a:r>
              <a:rPr lang="en-US" altLang="ru-RU"/>
              <a:t>: 10 </a:t>
            </a:r>
            <a:r>
              <a:rPr lang="en-US" altLang="en-US"/>
              <a:t>пар</a:t>
            </a:r>
            <a:r>
              <a:rPr lang="en-US" altLang="ru-RU"/>
              <a:t> </a:t>
            </a:r>
            <a:r>
              <a:rPr lang="en-US" altLang="en-US"/>
              <a:t>черных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10 </a:t>
            </a:r>
            <a:r>
              <a:rPr lang="en-US" altLang="en-US"/>
              <a:t>пар</a:t>
            </a:r>
            <a:r>
              <a:rPr lang="en-US" altLang="ru-RU"/>
              <a:t> </a:t>
            </a:r>
            <a:r>
              <a:rPr lang="en-US" altLang="en-US"/>
              <a:t>коричневых</a:t>
            </a:r>
            <a:r>
              <a:rPr lang="en-US" altLang="ru-RU"/>
              <a:t>. </a:t>
            </a:r>
            <a:r>
              <a:rPr lang="en-US" altLang="en-US"/>
              <a:t>Сколько</a:t>
            </a:r>
            <a:r>
              <a:rPr lang="en-US" altLang="ru-RU"/>
              <a:t> </a:t>
            </a:r>
            <a:r>
              <a:rPr lang="en-US" altLang="en-US"/>
              <a:t>ботинок</a:t>
            </a:r>
            <a:r>
              <a:rPr lang="en-US" altLang="ru-RU"/>
              <a:t> </a:t>
            </a:r>
            <a:r>
              <a:rPr lang="en-US" altLang="en-US"/>
              <a:t>надо</a:t>
            </a:r>
            <a:r>
              <a:rPr lang="en-US" altLang="ru-RU"/>
              <a:t> </a:t>
            </a:r>
            <a:r>
              <a:rPr lang="en-US" altLang="en-US"/>
              <a:t>взять</a:t>
            </a:r>
            <a:r>
              <a:rPr lang="en-US" altLang="ru-RU"/>
              <a:t>, </a:t>
            </a:r>
            <a:r>
              <a:rPr lang="en-US" altLang="en-US"/>
              <a:t>чтобы</a:t>
            </a:r>
            <a:r>
              <a:rPr lang="en-US" altLang="ru-RU"/>
              <a:t> </a:t>
            </a:r>
            <a:r>
              <a:rPr lang="en-US" altLang="en-US"/>
              <a:t>среди</a:t>
            </a:r>
            <a:r>
              <a:rPr lang="en-US" altLang="ru-RU"/>
              <a:t> </a:t>
            </a:r>
            <a:r>
              <a:rPr lang="en-US" altLang="en-US"/>
              <a:t>них</a:t>
            </a:r>
            <a:r>
              <a:rPr lang="en-US" altLang="ru-RU"/>
              <a:t> </a:t>
            </a:r>
            <a:r>
              <a:rPr lang="en-US" altLang="en-US"/>
              <a:t>оказалась</a:t>
            </a:r>
            <a:r>
              <a:rPr lang="en-US" altLang="ru-RU"/>
              <a:t> </a:t>
            </a:r>
            <a:r>
              <a:rPr lang="en-US" altLang="en-US"/>
              <a:t>хотя</a:t>
            </a:r>
            <a:r>
              <a:rPr lang="en-US" altLang="ru-RU"/>
              <a:t> </a:t>
            </a:r>
            <a:r>
              <a:rPr lang="en-US" altLang="en-US"/>
              <a:t>бы</a:t>
            </a:r>
            <a:r>
              <a:rPr lang="en-US" altLang="ru-RU"/>
              <a:t> </a:t>
            </a:r>
            <a:r>
              <a:rPr lang="en-US" altLang="en-US"/>
              <a:t>одна</a:t>
            </a:r>
            <a:r>
              <a:rPr lang="en-US" altLang="ru-RU"/>
              <a:t> </a:t>
            </a:r>
            <a:r>
              <a:rPr lang="en-US" altLang="en-US"/>
              <a:t>пара</a:t>
            </a:r>
            <a:r>
              <a:rPr lang="en-US" altLang="ru-RU"/>
              <a:t> (</a:t>
            </a:r>
            <a:r>
              <a:rPr lang="en-US" altLang="en-US"/>
              <a:t>левый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правый</a:t>
            </a:r>
            <a:r>
              <a:rPr lang="en-US" altLang="ru-RU"/>
              <a:t> </a:t>
            </a:r>
            <a:r>
              <a:rPr lang="en-US" altLang="en-US"/>
              <a:t>ботинок</a:t>
            </a:r>
            <a:r>
              <a:rPr lang="en-US" altLang="ru-RU"/>
              <a:t>) </a:t>
            </a:r>
            <a:r>
              <a:rPr lang="en-US" altLang="en-US"/>
              <a:t>одного</a:t>
            </a:r>
            <a:r>
              <a:rPr lang="en-US" altLang="ru-RU"/>
              <a:t> </a:t>
            </a:r>
            <a:r>
              <a:rPr lang="en-US" altLang="en-US"/>
              <a:t>цвета</a:t>
            </a:r>
            <a:r>
              <a:rPr lang="en-US" altLang="ru-RU"/>
              <a:t>? (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темноте</a:t>
            </a:r>
            <a:r>
              <a:rPr lang="en-US" altLang="ru-RU"/>
              <a:t> </a:t>
            </a:r>
            <a:r>
              <a:rPr lang="en-US" altLang="en-US"/>
              <a:t>нельзя</a:t>
            </a:r>
            <a:r>
              <a:rPr lang="en-US" altLang="ru-RU"/>
              <a:t> </a:t>
            </a:r>
            <a:r>
              <a:rPr lang="en-US" altLang="en-US"/>
              <a:t>отличить</a:t>
            </a:r>
            <a:r>
              <a:rPr lang="en-US" altLang="ru-RU"/>
              <a:t> </a:t>
            </a:r>
            <a:r>
              <a:rPr lang="en-US" altLang="en-US"/>
              <a:t>не</a:t>
            </a:r>
            <a:r>
              <a:rPr lang="en-US" altLang="ru-RU"/>
              <a:t> </a:t>
            </a:r>
            <a:r>
              <a:rPr lang="en-US" altLang="en-US"/>
              <a:t>только</a:t>
            </a:r>
            <a:r>
              <a:rPr lang="en-US" altLang="ru-RU"/>
              <a:t> </a:t>
            </a:r>
            <a:r>
              <a:rPr lang="en-US" altLang="en-US"/>
              <a:t>цвет</a:t>
            </a:r>
            <a:r>
              <a:rPr lang="en-US" altLang="ru-RU"/>
              <a:t> </a:t>
            </a:r>
            <a:r>
              <a:rPr lang="en-US" altLang="en-US"/>
              <a:t>ботинка</a:t>
            </a:r>
            <a:r>
              <a:rPr lang="en-US" altLang="ru-RU"/>
              <a:t>, </a:t>
            </a:r>
            <a:r>
              <a:rPr lang="en-US" altLang="en-US"/>
              <a:t>но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левый</a:t>
            </a:r>
            <a:r>
              <a:rPr lang="en-US" altLang="ru-RU"/>
              <a:t> </a:t>
            </a: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правого</a:t>
            </a:r>
            <a:r>
              <a:rPr lang="en-US" altLang="ru-RU"/>
              <a:t>.)</a:t>
            </a:r>
            <a:endParaRPr lang="en-US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Правила математического боя</a:t>
            </a:r>
            <a:endParaRPr lang="en-US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/>
              <a:t>1. Участвуют 6 команд (по 2 команды от классов 7Э, 7Ю, 7Я).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2. Бой состоит из 5 раундов, сложность задач увеличивается с каждым раундом.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/>
              <a:t>3. </a:t>
            </a:r>
            <a:r>
              <a:rPr lang="en-US" sz="1200" b="1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5 раунд – Битва Капитанов</a:t>
            </a:r>
            <a:r>
              <a:rPr lang="en-US" sz="1200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: капитаны представляют решение задачи перед жюри и командами</a:t>
            </a:r>
            <a:endParaRPr lang="en-US" sz="1200">
              <a:solidFill>
                <a:srgbClr val="40404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/>
              <a:t>4. На решение задач даётся ограниченное время (см. слайды раундов).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/>
              <a:t>5. Ответы сдаются в письменном виде до окончания отсчёта.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/>
              <a:t>6. Побеждает команда, набравшая наибольшее количество баллов.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/>
              <a:t>7. Общая продолжительность боя: 60–90 минут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Ответы на раунд 4</a:t>
            </a:r>
            <a:endParaRPr lang="en-US"/>
          </a:p>
        </p:txBody>
      </p:sp>
      <p:sp>
        <p:nvSpPr>
          <p:cNvPr id="186" name="Google Shape;186;p3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Четыре человека должны переправиться через мост ночью. У них есть один фонарик, и мост выдерживает только двоих одновременно. Первый человек переходит за 1 минуту, второй — за 2 минуты, третий — за 5 минут, четвёртый — за 10 минут. Как они смогут переправиться за 17 минут?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/>
              <a:t>   - Переходят **1 минута** и **2 минуты**.  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/>
              <a:t>   - Возвращается **1 минута** с фонариком.  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/>
              <a:t>   - Переходят **5 минут** и **10 минут**.  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/>
              <a:t>   - Возвращается **2 минуты** с фонариком.  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US"/>
              <a:t>   - Переходят **1 минута** и **2 минуты**.  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Раунд 5 - Битва Капитанов</a:t>
            </a:r>
            <a:endParaRPr lang="en-US"/>
          </a:p>
        </p:txBody>
      </p:sp>
      <p:sp>
        <p:nvSpPr>
          <p:cNvPr id="192" name="Google Shape;192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Время на подготовку - 5 минут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Сложность - </a:t>
            </a:r>
            <a:r>
              <a:rPr lang="en-US"/>
              <a:t>★★★★★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Особенности раунда:</a:t>
            </a:r>
            <a:endParaRPr lang="en-US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 panose="02000000000000000000"/>
              <a:buChar char="○"/>
            </a:pPr>
            <a:r>
              <a:rPr lang="en-US" sz="1200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Капитаны представляют решение задачи перед жюри и командами.</a:t>
            </a:r>
            <a:endParaRPr sz="1200">
              <a:solidFill>
                <a:srgbClr val="40404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 panose="02000000000000000000"/>
              <a:buChar char="○"/>
            </a:pPr>
            <a:r>
              <a:rPr lang="en-US" sz="1200">
                <a:solidFill>
                  <a:srgbClr val="40404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Оценивается не только правильность, но и логика изложения.</a:t>
            </a:r>
            <a:endParaRPr lang="en-US" sz="1200">
              <a:solidFill>
                <a:srgbClr val="40404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Битва капитанов</a:t>
            </a:r>
            <a:endParaRPr lang="en-US"/>
          </a:p>
        </p:txBody>
      </p:sp>
      <p:sp>
        <p:nvSpPr>
          <p:cNvPr id="198" name="Google Shape;198;p34"/>
          <p:cNvSpPr txBox="1"/>
          <p:nvPr>
            <p:ph type="body" idx="1"/>
          </p:nvPr>
        </p:nvSpPr>
        <p:spPr>
          <a:xfrm>
            <a:off x="311700" y="1152475"/>
            <a:ext cx="260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Время на подготовку: </a:t>
            </a:r>
            <a:r>
              <a:rPr lang="ru-RU" altLang="en-US"/>
              <a:t>7</a:t>
            </a:r>
            <a:r>
              <a:rPr lang="en-US"/>
              <a:t> минут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altLang="en-US"/>
              <a:t>Каждый капитан выходит в переднюю часть и тянет билет с задачей и самостоятельно решает</a:t>
            </a:r>
            <a:endParaRPr lang="ru-RU" altLang="en-US"/>
          </a:p>
        </p:txBody>
      </p:sp>
      <p:pic>
        <p:nvPicPr>
          <p:cNvPr id="102" name="Google Shape;102;p20" title="7 Minute Timer.mp4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818800" y="1170125"/>
            <a:ext cx="6172800" cy="34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Битва Капитанов:</a:t>
            </a:r>
            <a:endParaRPr lang="en-US"/>
          </a:p>
        </p:txBody>
      </p:sp>
      <p:sp>
        <p:nvSpPr>
          <p:cNvPr id="205" name="Google Shape;205;p3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Выступление капитанов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394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Битва Капитанов: 1 задача</a:t>
            </a:r>
            <a:endParaRPr lang="en-US"/>
          </a:p>
        </p:txBody>
      </p:sp>
      <p:sp>
        <p:nvSpPr>
          <p:cNvPr id="211" name="Google Shape;211;p3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Выступление капитанов</a:t>
            </a:r>
            <a:endParaRPr lang="en-US"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857997"/>
            <a:ext cx="9292726" cy="170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Битва Капитанов: 2 задача</a:t>
            </a:r>
            <a:endParaRPr lang="en-US"/>
          </a:p>
        </p:txBody>
      </p:sp>
      <p:sp>
        <p:nvSpPr>
          <p:cNvPr id="218" name="Google Shape;218;p3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Выступление капитанов</a:t>
            </a:r>
            <a:endParaRPr lang="en-US"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617232"/>
            <a:ext cx="910045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Битва Капитанов: 3 задача</a:t>
            </a:r>
            <a:endParaRPr lang="en-US"/>
          </a:p>
        </p:txBody>
      </p:sp>
      <p:sp>
        <p:nvSpPr>
          <p:cNvPr id="225" name="Google Shape;225;p3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Выступление капитанов</a:t>
            </a:r>
            <a:endParaRPr lang="en-US"/>
          </a:p>
        </p:txBody>
      </p:sp>
      <p:pic>
        <p:nvPicPr>
          <p:cNvPr id="226" name="Google Shape;226;p3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0975" y="1704975"/>
            <a:ext cx="8782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Битва Капитанов: 4 задача</a:t>
            </a:r>
            <a:endParaRPr lang="en-US"/>
          </a:p>
        </p:txBody>
      </p:sp>
      <p:sp>
        <p:nvSpPr>
          <p:cNvPr id="232" name="Google Shape;232;p3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Выступление капитанов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Луиза расставила 5 шкатулок в ряд затем Андрей разложил в них 3333 камней Луиза видит что в  шкатулке и может взять любые две стоящие рядом. Каким образом надо разложить камни Андрею, чтобы Луиза взяла меньше всего камней?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Битва Капитанов: 5 задача</a:t>
            </a:r>
            <a:endParaRPr lang="en-US"/>
          </a:p>
        </p:txBody>
      </p:sp>
      <p:sp>
        <p:nvSpPr>
          <p:cNvPr id="238" name="Google Shape;238;p40"/>
          <p:cNvSpPr txBox="1"/>
          <p:nvPr>
            <p:ph type="body" idx="1"/>
          </p:nvPr>
        </p:nvSpPr>
        <p:spPr>
          <a:xfrm>
            <a:off x="481775" y="1339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Выступление капитанов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Докажите, что медиана и высота, проведённые к гипотенузе в прямоугольном треугольнике образуют равные углы с его катетами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Битва Капитанов: 6 задача</a:t>
            </a:r>
            <a:endParaRPr lang="en-US"/>
          </a:p>
        </p:txBody>
      </p:sp>
      <p:sp>
        <p:nvSpPr>
          <p:cNvPr id="244" name="Google Shape;244;p41"/>
          <p:cNvSpPr txBox="1"/>
          <p:nvPr>
            <p:ph type="body" idx="1"/>
          </p:nvPr>
        </p:nvSpPr>
        <p:spPr>
          <a:xfrm>
            <a:off x="481775" y="1339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Выступление капитанов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12 стульев расставлены в ряд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Время от времени на один из них садится школьник после этого один из его соседей встаёт и уходит если такой есть. Какое количество школьников может сидеть одновременно если изначально всё стулья пустые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Распределение времени</a:t>
            </a:r>
            <a:endParaRPr lang="en-US"/>
          </a:p>
        </p:txBody>
      </p:sp>
      <p:sp>
        <p:nvSpPr>
          <p:cNvPr id="67" name="Google Shape;67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- Раунд 1: 5 минут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- Раунд 2: 7 минут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- Раунд 3: 10 минут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- Раунд 4: 15 минут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- Раунд 5: 5 минут (Битва Капитанов)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- На ответы и проверку: 5–7 минут после каждого раунда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Спасибо за участие!</a:t>
            </a:r>
            <a:endParaRPr lang="en-US"/>
          </a:p>
        </p:txBody>
      </p:sp>
      <p:sp>
        <p:nvSpPr>
          <p:cNvPr id="250" name="Google Shape;250;p4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Раунд 1</a:t>
            </a:r>
            <a:endParaRPr lang="en-US"/>
          </a:p>
        </p:txBody>
      </p:sp>
      <p:sp>
        <p:nvSpPr>
          <p:cNvPr id="73" name="Google Shape;73;p16"/>
          <p:cNvSpPr txBox="1"/>
          <p:nvPr>
            <p:ph type="body" idx="1"/>
          </p:nvPr>
        </p:nvSpPr>
        <p:spPr>
          <a:xfrm>
            <a:off x="311700" y="1152475"/>
            <a:ext cx="226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Время на решение: 5 минут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Сложность: ★☆☆☆☆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74" name="Google Shape;74;p16" title="5 Minute Timer.mp4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796875" y="667675"/>
            <a:ext cx="6197824" cy="34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Ответы на раунд 1</a:t>
            </a:r>
            <a:endParaRPr lang="en-US"/>
          </a:p>
        </p:txBody>
      </p:sp>
      <p:sp>
        <p:nvSpPr>
          <p:cNvPr id="80" name="Google Shape;80;p17"/>
          <p:cNvSpPr txBox="1"/>
          <p:nvPr>
            <p:ph type="body" idx="1"/>
          </p:nvPr>
        </p:nvSpPr>
        <p:spPr>
          <a:xfrm>
            <a:off x="311700" y="1152475"/>
            <a:ext cx="38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Я загадал два числа. Их произведение равно 36, а сумма — 13. Какие это числа?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17892" y="0"/>
            <a:ext cx="5026109" cy="509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Ответы на раунд 1</a:t>
            </a:r>
            <a:endParaRPr lang="en-US"/>
          </a:p>
        </p:txBody>
      </p:sp>
      <p:sp>
        <p:nvSpPr>
          <p:cNvPr id="87" name="Google Shape;87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-12" y="1152463"/>
            <a:ext cx="8982075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Ответы на раунд 1</a:t>
            </a:r>
            <a:endParaRPr lang="en-US"/>
          </a:p>
        </p:txBody>
      </p:sp>
      <p:sp>
        <p:nvSpPr>
          <p:cNvPr id="94" name="Google Shape;94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152475"/>
            <a:ext cx="6242191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1382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Раунд 2</a:t>
            </a:r>
            <a:endParaRPr lang="en-US"/>
          </a:p>
        </p:txBody>
      </p:sp>
      <p:sp>
        <p:nvSpPr>
          <p:cNvPr id="101" name="Google Shape;101;p20"/>
          <p:cNvSpPr txBox="1"/>
          <p:nvPr>
            <p:ph type="body" idx="1"/>
          </p:nvPr>
        </p:nvSpPr>
        <p:spPr>
          <a:xfrm>
            <a:off x="311700" y="1152475"/>
            <a:ext cx="235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Время на решение: 7 минут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Сложность: ★★☆☆☆</a:t>
            </a:r>
            <a:endParaRPr lang="en-US"/>
          </a:p>
        </p:txBody>
      </p:sp>
      <p:pic>
        <p:nvPicPr>
          <p:cNvPr id="102" name="Google Shape;102;p20" title="7 Minute Timer.mp4">
            <a:hlinkClick r:id="rId1"/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818800" y="1170125"/>
            <a:ext cx="6172800" cy="34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Ответы на раунд 2</a:t>
            </a:r>
            <a:endParaRPr lang="en-US"/>
          </a:p>
        </p:txBody>
      </p:sp>
      <p:sp>
        <p:nvSpPr>
          <p:cNvPr id="108" name="Google Shape;108;p21"/>
          <p:cNvSpPr txBox="1"/>
          <p:nvPr>
            <p:ph type="body" idx="1"/>
          </p:nvPr>
        </p:nvSpPr>
        <p:spPr>
          <a:xfrm>
            <a:off x="311785" y="1152525"/>
            <a:ext cx="2672715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altLang="en-US"/>
              <a:t>Н</a:t>
            </a:r>
            <a:r>
              <a:rPr lang="en-US" altLang="en-US"/>
              <a:t>а</a:t>
            </a:r>
            <a:r>
              <a:rPr lang="en-US" altLang="ru-RU"/>
              <a:t> </a:t>
            </a:r>
            <a:r>
              <a:rPr lang="en-US" altLang="en-US"/>
              <a:t>полоске</a:t>
            </a:r>
            <a:r>
              <a:rPr lang="en-US" altLang="ru-RU"/>
              <a:t> 1 x 15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крайних</a:t>
            </a:r>
            <a:r>
              <a:rPr lang="en-US" altLang="ru-RU"/>
              <a:t> </a:t>
            </a:r>
            <a:r>
              <a:rPr lang="en-US" altLang="en-US"/>
              <a:t>клетках</a:t>
            </a:r>
            <a:r>
              <a:rPr lang="en-US" altLang="ru-RU"/>
              <a:t> </a:t>
            </a:r>
            <a:r>
              <a:rPr lang="en-US" altLang="en-US"/>
              <a:t>стоят</a:t>
            </a:r>
            <a:r>
              <a:rPr lang="en-US" altLang="ru-RU"/>
              <a:t> </a:t>
            </a:r>
            <a:r>
              <a:rPr lang="en-US" altLang="en-US"/>
              <a:t>белая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черная</a:t>
            </a:r>
            <a:r>
              <a:rPr lang="en-US" altLang="ru-RU"/>
              <a:t> </a:t>
            </a:r>
            <a:r>
              <a:rPr lang="en-US" altLang="en-US"/>
              <a:t>шашки</a:t>
            </a:r>
            <a:r>
              <a:rPr lang="en-US" altLang="ru-RU"/>
              <a:t>. </a:t>
            </a:r>
            <a:r>
              <a:rPr lang="en-US" altLang="en-US"/>
              <a:t>Двое</a:t>
            </a:r>
            <a:r>
              <a:rPr lang="en-US" altLang="ru-RU"/>
              <a:t> </a:t>
            </a:r>
            <a:r>
              <a:rPr lang="en-US" altLang="en-US"/>
              <a:t>игроков</a:t>
            </a:r>
            <a:r>
              <a:rPr lang="en-US" altLang="ru-RU"/>
              <a:t> 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очереди</a:t>
            </a:r>
            <a:r>
              <a:rPr lang="en-US" altLang="ru-RU"/>
              <a:t> </a:t>
            </a:r>
            <a:r>
              <a:rPr lang="en-US" altLang="en-US"/>
              <a:t>передвигают</a:t>
            </a:r>
            <a:r>
              <a:rPr lang="en-US" altLang="ru-RU"/>
              <a:t> </a:t>
            </a:r>
            <a:r>
              <a:rPr lang="en-US" altLang="en-US"/>
              <a:t>свою</a:t>
            </a:r>
            <a:r>
              <a:rPr lang="en-US" altLang="ru-RU"/>
              <a:t> </a:t>
            </a:r>
            <a:r>
              <a:rPr lang="en-US" altLang="en-US"/>
              <a:t>шашку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одну</a:t>
            </a:r>
            <a:r>
              <a:rPr lang="en-US" altLang="ru-RU"/>
              <a:t> </a:t>
            </a:r>
            <a:r>
              <a:rPr lang="en-US" altLang="en-US"/>
              <a:t>или</a:t>
            </a:r>
            <a:r>
              <a:rPr lang="en-US" altLang="ru-RU"/>
              <a:t> </a:t>
            </a:r>
            <a:r>
              <a:rPr lang="en-US" altLang="en-US"/>
              <a:t>две</a:t>
            </a:r>
            <a:r>
              <a:rPr lang="en-US" altLang="ru-RU"/>
              <a:t> </a:t>
            </a:r>
            <a:r>
              <a:rPr lang="en-US" altLang="en-US"/>
              <a:t>клетки</a:t>
            </a:r>
            <a:r>
              <a:rPr lang="en-US" altLang="ru-RU"/>
              <a:t> </a:t>
            </a:r>
            <a:r>
              <a:rPr lang="en-US" altLang="en-US"/>
              <a:t>навстречу</a:t>
            </a:r>
            <a:r>
              <a:rPr lang="en-US" altLang="ru-RU"/>
              <a:t> </a:t>
            </a:r>
            <a:r>
              <a:rPr lang="en-US" altLang="en-US"/>
              <a:t>друг</a:t>
            </a:r>
            <a:r>
              <a:rPr lang="en-US" altLang="ru-RU"/>
              <a:t> </a:t>
            </a:r>
            <a:r>
              <a:rPr lang="en-US" altLang="en-US"/>
              <a:t>другу</a:t>
            </a:r>
            <a:r>
              <a:rPr lang="en-US" altLang="ru-RU"/>
              <a:t> (</a:t>
            </a:r>
            <a:r>
              <a:rPr lang="en-US" altLang="en-US"/>
              <a:t>перепрыгивать</a:t>
            </a:r>
            <a:r>
              <a:rPr lang="en-US" altLang="ru-RU"/>
              <a:t> </a:t>
            </a:r>
            <a:r>
              <a:rPr lang="en-US" altLang="en-US"/>
              <a:t>нельзя</a:t>
            </a:r>
            <a:r>
              <a:rPr lang="en-US" altLang="ru-RU"/>
              <a:t>). </a:t>
            </a:r>
            <a:r>
              <a:rPr lang="en-US" altLang="en-US"/>
              <a:t>Проигрывает</a:t>
            </a:r>
            <a:r>
              <a:rPr lang="en-US" altLang="ru-RU"/>
              <a:t> </a:t>
            </a:r>
            <a:r>
              <a:rPr lang="en-US" altLang="en-US"/>
              <a:t>тот</a:t>
            </a:r>
            <a:r>
              <a:rPr lang="en-US" altLang="ru-RU"/>
              <a:t>, </a:t>
            </a:r>
            <a:r>
              <a:rPr lang="en-US" altLang="en-US"/>
              <a:t>кто</a:t>
            </a:r>
            <a:r>
              <a:rPr lang="en-US" altLang="ru-RU"/>
              <a:t> </a:t>
            </a:r>
            <a:r>
              <a:rPr lang="en-US" altLang="en-US"/>
              <a:t>не</a:t>
            </a:r>
            <a:r>
              <a:rPr lang="en-US" altLang="ru-RU"/>
              <a:t> </a:t>
            </a:r>
            <a:r>
              <a:rPr lang="en-US" altLang="en-US"/>
              <a:t>может</a:t>
            </a:r>
            <a:r>
              <a:rPr lang="en-US" altLang="ru-RU"/>
              <a:t> </a:t>
            </a:r>
            <a:r>
              <a:rPr lang="en-US" altLang="en-US"/>
              <a:t>сделать</a:t>
            </a:r>
            <a:r>
              <a:rPr lang="en-US" altLang="ru-RU"/>
              <a:t> </a:t>
            </a:r>
            <a:r>
              <a:rPr lang="en-US" altLang="en-US"/>
              <a:t>ход</a:t>
            </a:r>
            <a:r>
              <a:rPr lang="en-US" altLang="ru-RU"/>
              <a:t>. </a:t>
            </a:r>
            <a:r>
              <a:rPr lang="en-US" altLang="en-US"/>
              <a:t>Кто</a:t>
            </a:r>
            <a:r>
              <a:rPr lang="en-US" altLang="ru-RU"/>
              <a:t> </a:t>
            </a:r>
            <a:r>
              <a:rPr lang="en-US" altLang="en-US"/>
              <a:t>победит</a:t>
            </a:r>
            <a:r>
              <a:rPr lang="en-US" altLang="ru-RU"/>
              <a:t> </a:t>
            </a:r>
            <a:r>
              <a:rPr lang="en-US" altLang="en-US"/>
              <a:t>при</a:t>
            </a:r>
            <a:r>
              <a:rPr lang="en-US" altLang="ru-RU"/>
              <a:t> </a:t>
            </a:r>
            <a:r>
              <a:rPr lang="en-US" altLang="en-US"/>
              <a:t>правильной</a:t>
            </a:r>
            <a:r>
              <a:rPr lang="en-US" altLang="ru-RU"/>
              <a:t> </a:t>
            </a:r>
            <a:r>
              <a:rPr lang="en-US" altLang="en-US"/>
              <a:t>игре</a:t>
            </a:r>
            <a:r>
              <a:rPr lang="en-US" altLang="ru-RU"/>
              <a:t>?</a:t>
            </a:r>
            <a:endParaRPr lang="en-US" altLang="ru-RU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0" y="1017905"/>
            <a:ext cx="6540500" cy="38131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4286</Words>
  <Application>WPS Presentation</Application>
  <PresentationFormat/>
  <Paragraphs>160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SimSun</vt:lpstr>
      <vt:lpstr>Wingdings</vt:lpstr>
      <vt:lpstr>Arial</vt:lpstr>
      <vt:lpstr>Roboto</vt:lpstr>
      <vt:lpstr>Microsoft YaHei</vt:lpstr>
      <vt:lpstr>Arial Unicode MS</vt:lpstr>
      <vt:lpstr>Simple Light</vt:lpstr>
      <vt:lpstr>Добро пожаловать на Математический Бой!</vt:lpstr>
      <vt:lpstr>Правила математического боя</vt:lpstr>
      <vt:lpstr>Распределение времени</vt:lpstr>
      <vt:lpstr>Раунд 1</vt:lpstr>
      <vt:lpstr>Ответы на раунд 1</vt:lpstr>
      <vt:lpstr>Ответы на раунд 1</vt:lpstr>
      <vt:lpstr>Ответы на раунд 1</vt:lpstr>
      <vt:lpstr>Раунд 2</vt:lpstr>
      <vt:lpstr>Ответы на раунд 2</vt:lpstr>
      <vt:lpstr>Ответы на раунд 2</vt:lpstr>
      <vt:lpstr>Ответы на раунд 2</vt:lpstr>
      <vt:lpstr>Ответы на раунд 2</vt:lpstr>
      <vt:lpstr>Раунд 3</vt:lpstr>
      <vt:lpstr>Ответы на раунд 3</vt:lpstr>
      <vt:lpstr>Ответы на раунд 3</vt:lpstr>
      <vt:lpstr>Ответы на раунд 3</vt:lpstr>
      <vt:lpstr>Ответы на раунд 3</vt:lpstr>
      <vt:lpstr>Раунд 4</vt:lpstr>
      <vt:lpstr>Ответы на раунд 4</vt:lpstr>
      <vt:lpstr>Ответы на раунд 4</vt:lpstr>
      <vt:lpstr>Раунд 5 - Битва Капитанов</vt:lpstr>
      <vt:lpstr>Битва капитанов</vt:lpstr>
      <vt:lpstr>Битва Капитанов:</vt:lpstr>
      <vt:lpstr>Битва Капитанов: 1 задача</vt:lpstr>
      <vt:lpstr>Битва Капитанов: 2 задача</vt:lpstr>
      <vt:lpstr>Битва Капитанов: 3 задача</vt:lpstr>
      <vt:lpstr>Битва Капитанов: 4 задача</vt:lpstr>
      <vt:lpstr>Битва Капитанов: 5 задача</vt:lpstr>
      <vt:lpstr>Битва Капитанов: 6 задача</vt:lpstr>
      <vt:lpstr>Спасибо за участие!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 на Математический Бой!</dc:title>
  <dc:creator/>
  <cp:lastModifiedBy>user</cp:lastModifiedBy>
  <cp:revision>5</cp:revision>
  <dcterms:created xsi:type="dcterms:W3CDTF">2025-02-26T17:42:00Z</dcterms:created>
  <dcterms:modified xsi:type="dcterms:W3CDTF">2025-02-26T18:22:51Z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BCEA06A2131A4651B155E1160E00E77D_13</vt:lpwstr>
  </property>
  <property fmtid="{D5CDD505-2E9C-101B-9397-08002B2CF9AE}" pid="3" name="KSOProductBuildVer">
    <vt:lpwstr>1049-12.2.0.19805</vt:lpwstr>
  </property>
</Properties>
</file>