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5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9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2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971E-7CD1-481C-907E-D69CA963F25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8376B3-2F91-4AD7-8205-6B47BB0753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6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3F68-8D35-4C43-8C39-F9192F9F8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03F-A201-4349-91C0-C21C45B46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 tools explained in brief…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181BA66-7A2D-4E95-BDFA-449B348406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9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1"/>
    </mc:Choice>
    <mc:Fallback>
      <p:transition spd="slow" advTm="9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5883-E140-4E1F-AF3F-2DA7B14F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B614-6313-4E27-8BF2-21BEAF6B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+mj-lt"/>
              </a:rPr>
              <a:t>Free open source platform to run analytics and monitor systems online</a:t>
            </a:r>
          </a:p>
          <a:p>
            <a:r>
              <a:rPr lang="en-GB" dirty="0">
                <a:latin typeface="+mj-lt"/>
              </a:rPr>
              <a:t>Commonly used by software developers to monitor their systems</a:t>
            </a:r>
          </a:p>
          <a:p>
            <a:r>
              <a:rPr lang="en-GB" dirty="0">
                <a:latin typeface="+mj-lt"/>
              </a:rPr>
              <a:t>Also used by companies  </a:t>
            </a:r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to monitor their infrastructure and log analytics, so that their operational efficiency can be improved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Provides real-time insights into external systems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+mj-lt"/>
              </a:rPr>
              <a:t>It helps companies track the user behaviour, application behaviour and the contextual scenarios by providing relative data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+mj-lt"/>
              </a:rPr>
              <a:t>This tool is becoming popular and being used by big companies like PayPal, eBay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FB348A1-9726-4D8E-B0A4-B6C1C9BF58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4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06"/>
    </mc:Choice>
    <mc:Fallback>
      <p:transition spd="slow" advTm="51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9A88-8DEB-4EB1-99DE-DAECE64A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8EF3-8652-418C-B274-21A93B29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Open source big data analytics tool</a:t>
            </a:r>
          </a:p>
          <a:p>
            <a:r>
              <a:rPr lang="en-GB" dirty="0">
                <a:latin typeface="+mj-lt"/>
              </a:rPr>
              <a:t>Very useful when data is really big and diverse and requires parallel data processing</a:t>
            </a:r>
          </a:p>
          <a:p>
            <a:r>
              <a:rPr lang="en-GB" dirty="0">
                <a:latin typeface="+mj-lt"/>
              </a:rPr>
              <a:t>Used in large scale enterprise projects that require clusters of servers</a:t>
            </a:r>
          </a:p>
          <a:p>
            <a:r>
              <a:rPr lang="en-GB" dirty="0">
                <a:latin typeface="+mj-lt"/>
              </a:rPr>
              <a:t>Provides a great storage for all kinds of data</a:t>
            </a:r>
          </a:p>
          <a:p>
            <a:r>
              <a:rPr lang="en-GB" dirty="0">
                <a:latin typeface="+mj-lt"/>
              </a:rPr>
              <a:t>Amazing processing power and ability to handle innumerable tasks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+mj-lt"/>
              </a:rPr>
              <a:t>The flexible nature allows companies to add to or modify their data system as their needs change</a:t>
            </a:r>
            <a:endParaRPr lang="en-GB" dirty="0">
              <a:latin typeface="+mj-lt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9F65E86-B793-4979-B84A-9B1F5DA383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18"/>
    </mc:Choice>
    <mc:Fallback>
      <p:transition spd="slow" advTm="50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895-263D-4BDC-86C9-935AAB57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D643-F70E-4CA8-89E0-DBBFA4C5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dirty="0"/>
              <a:t>Fastest growing data analytics and visualisation tool</a:t>
            </a:r>
          </a:p>
          <a:p>
            <a:r>
              <a:rPr lang="en-GB" sz="2400" dirty="0"/>
              <a:t>Converts raw data into easily understandable format</a:t>
            </a:r>
          </a:p>
          <a:p>
            <a:r>
              <a:rPr lang="en-GB" sz="2400" dirty="0"/>
              <a:t>Fast to deploy</a:t>
            </a:r>
          </a:p>
          <a:p>
            <a:r>
              <a:rPr lang="en-GB" sz="2400" dirty="0"/>
              <a:t>Data analysis is very fast and allows non technical users to create visualisations in forms of dashboards and worksheets</a:t>
            </a:r>
          </a:p>
          <a:p>
            <a:r>
              <a:rPr lang="en-GB" sz="2400" dirty="0"/>
              <a:t>Does not require any technical or programming skills to operate</a:t>
            </a:r>
          </a:p>
          <a:p>
            <a:r>
              <a:rPr lang="en-GB" sz="2400" dirty="0"/>
              <a:t>New dataset can be easily added, no matter if it’s Excel or a database</a:t>
            </a:r>
          </a:p>
          <a:p>
            <a:r>
              <a:rPr lang="en-GB" sz="2400" dirty="0"/>
              <a:t>Gives power to analyse data in depth</a:t>
            </a:r>
          </a:p>
          <a:p>
            <a:r>
              <a:rPr lang="en-GB" sz="2400" dirty="0"/>
              <a:t>Its not very useful in creating big data tables or cleaning bad data 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B70C3EA-F5F3-4231-A5F8-2F038668DD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245"/>
    </mc:Choice>
    <mc:Fallback>
      <p:transition spd="slow" advTm="67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240</Words>
  <Application>Microsoft Office PowerPoint</Application>
  <PresentationFormat>Widescreen</PresentationFormat>
  <Paragraphs>26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Data tools</vt:lpstr>
      <vt:lpstr>1 Grafana</vt:lpstr>
      <vt:lpstr>2 Hadoop</vt:lpstr>
      <vt:lpstr>3 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Kulkarni</dc:creator>
  <cp:lastModifiedBy>Vipul Kulkarni</cp:lastModifiedBy>
  <cp:revision>10</cp:revision>
  <dcterms:created xsi:type="dcterms:W3CDTF">2021-05-09T22:22:14Z</dcterms:created>
  <dcterms:modified xsi:type="dcterms:W3CDTF">2021-05-10T16:44:03Z</dcterms:modified>
</cp:coreProperties>
</file>