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522F8-5CC4-9199-9B4B-13F00766FB97}" v="25" dt="2023-11-27T09:13:17.935"/>
    <p1510:client id="{259DC5DD-7AAF-424B-DF08-E21A45A8968B}" v="29" dt="2023-11-27T09:21:33.991"/>
    <p1510:client id="{8B981B3D-0A0D-6D20-5937-4BEB7AB1848C}" v="127" dt="2023-11-27T09:26:47.002"/>
    <p1510:client id="{CE80F6BE-A33A-E6EA-D0E8-F29607942CE6}" v="195" dt="2023-11-30T16:44:58.414"/>
    <p1510:client id="{CEC8DC99-C2F4-4E03-890E-7EFB22CEE3F3}" v="17" dt="2023-11-27T09:56:53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5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6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2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0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2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1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490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FB217-5C46-5F49-AD1B-6AB53C4B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1F2D29"/>
                </a:solidFill>
              </a:rPr>
              <a:t>GNR 607 PROJECT- Implementing gray scale erosion, dilation, opening and closing and comparing with inbuilt functions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AC02-99C5-0D4E-9C1C-72C3DB2A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48" y="2034029"/>
            <a:ext cx="4945459" cy="430088"/>
          </a:xfrm>
        </p:spPr>
        <p:txBody>
          <a:bodyPr>
            <a:normAutofit/>
          </a:bodyPr>
          <a:lstStyle/>
          <a:p>
            <a:pPr algn="l"/>
            <a:r>
              <a:rPr lang="en-US" sz="1600">
                <a:solidFill>
                  <a:srgbClr val="1F2D29"/>
                </a:solidFill>
              </a:rPr>
              <a:t>Komal Meena, Baggam Rakshan Tej, Ansh Charak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7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5E448A1-B451-4011-8679-362663945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EC79A7F0-84F4-4573-A826-7FFE90E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5967154-B8C4-4E0F-8912-47269F440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A529AB9-1A78-4121-AE3E-2E42DA1EC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F5C491-BE48-45D7-986E-D6B7930D8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EA5102-6D8C-4E4F-A08B-59F6C105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1F40B-3B6C-C140-BE4C-C09DFFB2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Erosion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23C8-82E7-7249-A592-4B879064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dirty="0"/>
              <a:t>Erosion removes pixels at the boundaries, emphasizing object details.</a:t>
            </a:r>
          </a:p>
        </p:txBody>
      </p:sp>
      <p:pic>
        <p:nvPicPr>
          <p:cNvPr id="6" name="Picture 5" descr="A hand with a black background&#10;&#10;Description automatically generated">
            <a:extLst>
              <a:ext uri="{FF2B5EF4-FFF2-40B4-BE49-F238E27FC236}">
                <a16:creationId xmlns:a16="http://schemas.microsoft.com/office/drawing/2014/main" id="{E0DF73BD-1C04-8A64-8ACD-2B9F11D61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231" y="566081"/>
            <a:ext cx="2666253" cy="217580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Picture 3" descr="A hand with a black background&#10;&#10;Description automatically generated">
            <a:extLst>
              <a:ext uri="{FF2B5EF4-FFF2-40B4-BE49-F238E27FC236}">
                <a16:creationId xmlns:a16="http://schemas.microsoft.com/office/drawing/2014/main" id="{656ECF4C-813A-82A8-3025-DA4554880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838" y="3095797"/>
            <a:ext cx="2677605" cy="250574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 descr="A hand with a black background&#10;&#10;Description automatically generated">
            <a:extLst>
              <a:ext uri="{FF2B5EF4-FFF2-40B4-BE49-F238E27FC236}">
                <a16:creationId xmlns:a16="http://schemas.microsoft.com/office/drawing/2014/main" id="{7A378B93-B201-9950-44B4-414D69A42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7260" y="3094212"/>
            <a:ext cx="2677210" cy="250596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91C5393-DDF8-4E35-B53E-FFE8D55E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E714-08C1-AD4C-92CF-C6C8E7EC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Dilation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B4DA-F34E-BA40-B66B-CBDC42BC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 vert="horz" lIns="91440" tIns="0" rIns="91440" bIns="45720" rtlCol="0">
            <a:normAutofit/>
          </a:bodyPr>
          <a:lstStyle/>
          <a:p>
            <a:pPr marL="344170" indent="-344170"/>
            <a:r>
              <a:rPr lang="en-US" sz="1800" dirty="0"/>
              <a:t>Dilation expands object boundaries, enhancing their visibility.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E1132-A053-90E1-8E33-73A9FF41B7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43" t="1337" r="243" b="267"/>
          <a:stretch/>
        </p:blipFill>
        <p:spPr>
          <a:xfrm>
            <a:off x="7283108" y="641207"/>
            <a:ext cx="2931936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4FE27A-10D6-AB43-E220-9A5FD8A435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553" b="909"/>
          <a:stretch/>
        </p:blipFill>
        <p:spPr>
          <a:xfrm>
            <a:off x="7271231" y="3590198"/>
            <a:ext cx="2955691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with a black background&#10;&#10;Description automatically generated">
            <a:extLst>
              <a:ext uri="{FF2B5EF4-FFF2-40B4-BE49-F238E27FC236}">
                <a16:creationId xmlns:a16="http://schemas.microsoft.com/office/drawing/2014/main" id="{43817A55-3EA1-9C1D-5D38-0519D46AA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462" y="641904"/>
            <a:ext cx="2998957" cy="245485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009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A5581-58B8-0F43-8903-8867003E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Opening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D406-23C2-A945-9E2F-9229587B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6801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800" dirty="0"/>
              <a:t>Erosion followed by Dilation</a:t>
            </a:r>
            <a:endParaRPr lang="en-US" dirty="0"/>
          </a:p>
          <a:p>
            <a:pPr marL="344170" indent="-344170"/>
            <a:r>
              <a:rPr lang="en-US" sz="1800" dirty="0"/>
              <a:t>Opening </a:t>
            </a:r>
            <a:r>
              <a:rPr lang="en-US" sz="1800" dirty="0" err="1"/>
              <a:t>smoothes</a:t>
            </a:r>
            <a:r>
              <a:rPr lang="en-US" sz="1800" dirty="0"/>
              <a:t> object contours and breaks narrow connections</a:t>
            </a:r>
            <a:endParaRPr lang="en-US" sz="1800" dirty="0">
              <a:cs typeface="Arial"/>
            </a:endParaRPr>
          </a:p>
          <a:p>
            <a:pPr marL="344170" indent="-344170"/>
            <a:r>
              <a:rPr lang="en-US" sz="1800" dirty="0">
                <a:ea typeface="+mn-lt"/>
                <a:cs typeface="+mn-lt"/>
              </a:rPr>
              <a:t>eliminates protrusions </a:t>
            </a:r>
          </a:p>
          <a:p>
            <a:pPr marL="344170" indent="-344170"/>
            <a:r>
              <a:rPr lang="en-US" sz="1800" dirty="0">
                <a:ea typeface="+mn-lt"/>
                <a:cs typeface="+mn-lt"/>
              </a:rPr>
              <a:t>breaks thin joints </a:t>
            </a:r>
            <a:endParaRPr lang="en-US" sz="1800" dirty="0">
              <a:cs typeface="Arial"/>
            </a:endParaRPr>
          </a:p>
        </p:txBody>
      </p:sp>
      <p:pic>
        <p:nvPicPr>
          <p:cNvPr id="4" name="Picture 3" descr="A hand with white dots on it&#10;&#10;Description automatically generated">
            <a:extLst>
              <a:ext uri="{FF2B5EF4-FFF2-40B4-BE49-F238E27FC236}">
                <a16:creationId xmlns:a16="http://schemas.microsoft.com/office/drawing/2014/main" id="{317FAE93-8217-56D7-C8E0-D5ABB051DF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" t="1967" r="129" b="-1967"/>
          <a:stretch/>
        </p:blipFill>
        <p:spPr>
          <a:xfrm>
            <a:off x="7449791" y="254841"/>
            <a:ext cx="3392217" cy="313625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 descr="A hand with a black background&#10;&#10;Description automatically generated">
            <a:extLst>
              <a:ext uri="{FF2B5EF4-FFF2-40B4-BE49-F238E27FC236}">
                <a16:creationId xmlns:a16="http://schemas.microsoft.com/office/drawing/2014/main" id="{25614FE4-B1B3-455D-64DD-C4E9C12AAC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1" b="1000"/>
          <a:stretch/>
        </p:blipFill>
        <p:spPr>
          <a:xfrm>
            <a:off x="7448290" y="3498024"/>
            <a:ext cx="3390629" cy="302087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with a black background&#10;&#10;Description automatically generated">
            <a:extLst>
              <a:ext uri="{FF2B5EF4-FFF2-40B4-BE49-F238E27FC236}">
                <a16:creationId xmlns:a16="http://schemas.microsoft.com/office/drawing/2014/main" id="{657ECBE1-5377-824F-8145-9C3F21298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6699" y="119143"/>
            <a:ext cx="3224337" cy="263730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191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FE54-EFA7-EE41-A765-97F701A0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Closing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728E-E694-A640-9D3C-7EFE3A6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800" dirty="0"/>
              <a:t>Dilation followed by Erosion</a:t>
            </a:r>
            <a:endParaRPr lang="en-US"/>
          </a:p>
          <a:p>
            <a:pPr marL="344170" indent="-344170"/>
            <a:r>
              <a:rPr lang="en-US" sz="1800" dirty="0">
                <a:ea typeface="+mn-lt"/>
                <a:cs typeface="+mn-lt"/>
              </a:rPr>
              <a:t>smooth contour </a:t>
            </a:r>
          </a:p>
          <a:p>
            <a:pPr marL="344170" indent="-344170"/>
            <a:r>
              <a:rPr lang="en-US" sz="1800" dirty="0">
                <a:ea typeface="+mn-lt"/>
                <a:cs typeface="+mn-lt"/>
              </a:rPr>
              <a:t>fuse narrow breaks and long thin gulfs </a:t>
            </a:r>
          </a:p>
          <a:p>
            <a:pPr marL="344170" indent="-344170"/>
            <a:r>
              <a:rPr lang="en-US" sz="1800" dirty="0">
                <a:ea typeface="+mn-lt"/>
                <a:cs typeface="+mn-lt"/>
              </a:rPr>
              <a:t>eliminate small holes </a:t>
            </a:r>
          </a:p>
          <a:p>
            <a:pPr marL="344170" indent="-344170"/>
            <a:r>
              <a:rPr lang="en-US" sz="1800" dirty="0">
                <a:ea typeface="+mn-lt"/>
                <a:cs typeface="+mn-lt"/>
              </a:rPr>
              <a:t>fill gaps in the contour</a:t>
            </a:r>
            <a:endParaRPr lang="en-US" sz="1800" dirty="0">
              <a:cs typeface="Arial"/>
            </a:endParaRPr>
          </a:p>
        </p:txBody>
      </p:sp>
      <p:pic>
        <p:nvPicPr>
          <p:cNvPr id="5" name="Picture 4" descr="A hand with a black background&#10;&#10;Description automatically generated">
            <a:extLst>
              <a:ext uri="{FF2B5EF4-FFF2-40B4-BE49-F238E27FC236}">
                <a16:creationId xmlns:a16="http://schemas.microsoft.com/office/drawing/2014/main" id="{76E960B0-9F1F-FE4C-0C53-8B6313C90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856" y="641207"/>
            <a:ext cx="2880440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Picture 3" descr="A hand with a black background&#10;&#10;Description automatically generated">
            <a:extLst>
              <a:ext uri="{FF2B5EF4-FFF2-40B4-BE49-F238E27FC236}">
                <a16:creationId xmlns:a16="http://schemas.microsoft.com/office/drawing/2014/main" id="{42460536-5E3E-65E7-7A92-F59C8249C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547" y="3590198"/>
            <a:ext cx="2905059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and with a black background&#10;&#10;Description automatically generated">
            <a:extLst>
              <a:ext uri="{FF2B5EF4-FFF2-40B4-BE49-F238E27FC236}">
                <a16:creationId xmlns:a16="http://schemas.microsoft.com/office/drawing/2014/main" id="{92549CE2-3EE3-72C3-C449-D9A2F7179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2090" y="641208"/>
            <a:ext cx="2891633" cy="234752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4032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n aerial view of a city&#10;&#10;Description automatically generated">
            <a:extLst>
              <a:ext uri="{FF2B5EF4-FFF2-40B4-BE49-F238E27FC236}">
                <a16:creationId xmlns:a16="http://schemas.microsoft.com/office/drawing/2014/main" id="{0DF4D002-26E7-F89C-E965-FBFDAFD68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874" y="418564"/>
            <a:ext cx="1866900" cy="228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3AADC7-5AF4-639D-118A-0EC41FFF92A2}"/>
              </a:ext>
            </a:extLst>
          </p:cNvPr>
          <p:cNvSpPr txBox="1"/>
          <p:nvPr/>
        </p:nvSpPr>
        <p:spPr>
          <a:xfrm>
            <a:off x="1542781" y="2849449"/>
            <a:ext cx="1784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Original Image</a:t>
            </a:r>
            <a:endParaRPr lang="en-US" dirty="0"/>
          </a:p>
        </p:txBody>
      </p:sp>
      <p:pic>
        <p:nvPicPr>
          <p:cNvPr id="15" name="Picture 14" descr="An aerial view of a city&#10;&#10;Description automatically generated">
            <a:extLst>
              <a:ext uri="{FF2B5EF4-FFF2-40B4-BE49-F238E27FC236}">
                <a16:creationId xmlns:a16="http://schemas.microsoft.com/office/drawing/2014/main" id="{4FEC8906-0D81-70EF-19C7-D003A8AFD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690" y="419033"/>
            <a:ext cx="1880451" cy="2285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464532-4411-C27C-C163-34E37C1EC7C8}"/>
              </a:ext>
            </a:extLst>
          </p:cNvPr>
          <p:cNvSpPr txBox="1"/>
          <p:nvPr/>
        </p:nvSpPr>
        <p:spPr>
          <a:xfrm>
            <a:off x="4488824" y="2849451"/>
            <a:ext cx="21062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Eroded Image</a:t>
            </a:r>
          </a:p>
        </p:txBody>
      </p:sp>
      <p:pic>
        <p:nvPicPr>
          <p:cNvPr id="19" name="Picture 18" descr="A aerial view of a city&#10;&#10;Description automatically generated">
            <a:extLst>
              <a:ext uri="{FF2B5EF4-FFF2-40B4-BE49-F238E27FC236}">
                <a16:creationId xmlns:a16="http://schemas.microsoft.com/office/drawing/2014/main" id="{D54EFF63-549E-9337-5BA2-29693E46E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1328" y="423795"/>
            <a:ext cx="1850668" cy="22755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081062-15DC-5539-917C-A554D49C939C}"/>
              </a:ext>
            </a:extLst>
          </p:cNvPr>
          <p:cNvSpPr txBox="1"/>
          <p:nvPr/>
        </p:nvSpPr>
        <p:spPr>
          <a:xfrm>
            <a:off x="8027830" y="2846767"/>
            <a:ext cx="1596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Dilated Image</a:t>
            </a:r>
            <a:endParaRPr lang="en-US" dirty="0"/>
          </a:p>
        </p:txBody>
      </p:sp>
      <p:pic>
        <p:nvPicPr>
          <p:cNvPr id="23" name="Picture 22" descr="An aerial view of a city&#10;&#10;Description automatically generated">
            <a:extLst>
              <a:ext uri="{FF2B5EF4-FFF2-40B4-BE49-F238E27FC236}">
                <a16:creationId xmlns:a16="http://schemas.microsoft.com/office/drawing/2014/main" id="{B6FE2692-1B9F-75F4-7B25-C9C89C8BC9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792" y="3643514"/>
            <a:ext cx="1870925" cy="22755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A54744-9737-AB87-DD2A-8E5AD4F4A74B}"/>
              </a:ext>
            </a:extLst>
          </p:cNvPr>
          <p:cNvSpPr txBox="1"/>
          <p:nvPr/>
        </p:nvSpPr>
        <p:spPr>
          <a:xfrm>
            <a:off x="3029218" y="6146978"/>
            <a:ext cx="1926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Opening Image</a:t>
            </a:r>
            <a:endParaRPr lang="en-US" dirty="0"/>
          </a:p>
        </p:txBody>
      </p:sp>
      <p:pic>
        <p:nvPicPr>
          <p:cNvPr id="26" name="Picture 25" descr="A aerial view of a city&#10;&#10;Description automatically generated">
            <a:extLst>
              <a:ext uri="{FF2B5EF4-FFF2-40B4-BE49-F238E27FC236}">
                <a16:creationId xmlns:a16="http://schemas.microsoft.com/office/drawing/2014/main" id="{3A084E58-804D-0E32-9B72-A0C7B493D9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549" y="3643514"/>
            <a:ext cx="1880450" cy="22862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8A3489-E83E-49E7-820C-634B76B5A465}"/>
              </a:ext>
            </a:extLst>
          </p:cNvPr>
          <p:cNvSpPr txBox="1"/>
          <p:nvPr/>
        </p:nvSpPr>
        <p:spPr>
          <a:xfrm>
            <a:off x="6305281" y="6104049"/>
            <a:ext cx="16635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Closing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0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C23D-D47D-0B45-8D97-90E2DF47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173" y="3033322"/>
            <a:ext cx="3796212" cy="89763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4800" dirty="0"/>
              <a:t>Thank you!!</a:t>
            </a:r>
            <a:endParaRPr lang="en-US" sz="4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544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Madison</vt:lpstr>
      <vt:lpstr>GNR 607 PROJECT- Implementing gray scale erosion, dilation, opening and closing and comparing with inbuilt functions </vt:lpstr>
      <vt:lpstr>Erosion </vt:lpstr>
      <vt:lpstr>Dilation </vt:lpstr>
      <vt:lpstr>Opening </vt:lpstr>
      <vt:lpstr>Closing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GNR PROJECT- Implementing gray scale erosion, dilation, opening and closing and comparing with inbuilt functions </dc:title>
  <dc:creator>Komal Meena</dc:creator>
  <cp:revision>81</cp:revision>
  <dcterms:created xsi:type="dcterms:W3CDTF">2023-11-27T07:18:50Z</dcterms:created>
  <dcterms:modified xsi:type="dcterms:W3CDTF">2023-11-30T18:09:59Z</dcterms:modified>
</cp:coreProperties>
</file>