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31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373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352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1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1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1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91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11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2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01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0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8/28/2024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84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8125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4601523"/>
            <a:ext cx="5673214" cy="1897683"/>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JENIFER.C</a:t>
            </a:r>
          </a:p>
          <a:p>
            <a:pPr algn="l"/>
            <a:r>
              <a:rPr lang="en-IN" dirty="0">
                <a:solidFill>
                  <a:schemeClr val="tx1"/>
                </a:solidFill>
                <a:latin typeface="Times New Roman" panose="02020603050405020304" pitchFamily="18" charset="0"/>
                <a:cs typeface="Times New Roman" panose="02020603050405020304" pitchFamily="18" charset="0"/>
              </a:rPr>
              <a:t>REGISTER NO: 312207857</a:t>
            </a:r>
          </a:p>
          <a:p>
            <a:pPr algn="l"/>
            <a:r>
              <a:rPr lang="en-IN" dirty="0">
                <a:solidFill>
                  <a:schemeClr val="tx1"/>
                </a:solidFill>
                <a:latin typeface="Times New Roman" panose="02020603050405020304" pitchFamily="18" charset="0"/>
                <a:cs typeface="Times New Roman" panose="02020603050405020304" pitchFamily="18" charset="0"/>
              </a:rPr>
              <a:t>DEPARTMENT: B.COM(A/F)</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fontScale="92500"/>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850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TotalTime>
  <Words>743</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chiyaan</dc:creator>
  <cp:lastModifiedBy>prakash chiyaan</cp:lastModifiedBy>
  <cp:revision>3</cp:revision>
  <dcterms:created xsi:type="dcterms:W3CDTF">2024-08-28T07:48:53Z</dcterms:created>
  <dcterms:modified xsi:type="dcterms:W3CDTF">2024-08-28T10:33:39Z</dcterms:modified>
</cp:coreProperties>
</file>