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1" r:id="rId4"/>
    <p:sldId id="283" r:id="rId5"/>
    <p:sldId id="284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 autoAdjust="0"/>
    <p:restoredTop sz="87437" autoAdjust="0"/>
  </p:normalViewPr>
  <p:slideViewPr>
    <p:cSldViewPr>
      <p:cViewPr>
        <p:scale>
          <a:sx n="75" d="100"/>
          <a:sy n="75" d="100"/>
        </p:scale>
        <p:origin x="-2664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en-US" dirty="0" err="1" smtClean="0"/>
              <a:t>Uporteba</a:t>
            </a:r>
            <a:r>
              <a:rPr lang="en-US" dirty="0" smtClean="0"/>
              <a:t> </a:t>
            </a:r>
            <a:r>
              <a:rPr lang="en-US" dirty="0" err="1" smtClean="0"/>
              <a:t>alata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 </a:t>
            </a:r>
            <a:r>
              <a:rPr lang="sr-Latn-RS" dirty="0" smtClean="0"/>
              <a:t>šablona</a:t>
            </a:r>
          </a:p>
          <a:p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Upotreba šablona u razvoju Web aplikacija</a:t>
            </a:r>
            <a:endParaRPr lang="en-US" sz="2800" b="1" dirty="0" smtClean="0"/>
          </a:p>
          <a:p>
            <a:r>
              <a:rPr lang="sr-Latn-RS" sz="2800" dirty="0" smtClean="0"/>
              <a:t>Oblast u kojoj se najčešće primenjuje</a:t>
            </a:r>
          </a:p>
          <a:p>
            <a:r>
              <a:rPr lang="sr-Latn-RS" sz="2800" dirty="0" smtClean="0"/>
              <a:t>Postoji veoma mnogo primera</a:t>
            </a:r>
          </a:p>
          <a:p>
            <a:r>
              <a:rPr lang="sr-Latn-RS" sz="2800" dirty="0" smtClean="0"/>
              <a:t>Najčešće se alati za obradu šablona koriste i već su deo paketa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Primer 3</a:t>
            </a:r>
            <a:endParaRPr lang="en-US" sz="2800" b="1" dirty="0" smtClean="0"/>
          </a:p>
          <a:p>
            <a:endParaRPr lang="sr-Latn-RS" sz="2800" dirty="0" smtClean="0"/>
          </a:p>
          <a:p>
            <a:r>
              <a:rPr lang="sr-Latn-RS" dirty="0" smtClean="0"/>
              <a:t>Ilustruje promenu formata izveštaja</a:t>
            </a:r>
          </a:p>
          <a:p>
            <a:r>
              <a:rPr lang="sr-Latn-RS" dirty="0" smtClean="0"/>
              <a:t>Veoma malo promena u kodu</a:t>
            </a:r>
          </a:p>
          <a:p>
            <a:r>
              <a:rPr lang="sr-Latn-RS" dirty="0" smtClean="0"/>
              <a:t>Treba voditi računa da se prilikom generisanja sadžaja generišu-kopiraju i prateće datoteke u ovo slučaju (.css)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Primer 3 - Zadatak</a:t>
            </a:r>
            <a:endParaRPr lang="en-US" sz="2800" b="1" dirty="0" smtClean="0"/>
          </a:p>
          <a:p>
            <a:endParaRPr lang="sr-Latn-RS" sz="2800" dirty="0" smtClean="0"/>
          </a:p>
          <a:p>
            <a:r>
              <a:rPr lang="sr-Latn-RS" dirty="0" smtClean="0"/>
              <a:t>U testove dodati informaciju o verziji i imenu testiranog modula</a:t>
            </a:r>
          </a:p>
          <a:p>
            <a:r>
              <a:rPr lang="sr-Latn-RS" dirty="0" smtClean="0"/>
              <a:t>Domaći:</a:t>
            </a:r>
            <a:endParaRPr lang="sr-Latn-RS" dirty="0" smtClean="0"/>
          </a:p>
          <a:p>
            <a:pPr lvl="1"/>
            <a:r>
              <a:rPr lang="sr-Latn-RS" dirty="0" smtClean="0"/>
              <a:t>Izmeniti primer tako da </a:t>
            </a:r>
            <a:r>
              <a:rPr lang="sr-Latn-RS" smtClean="0"/>
              <a:t>ulaz </a:t>
            </a:r>
            <a:r>
              <a:rPr lang="sr-Latn-RS" smtClean="0"/>
              <a:t>tj. </a:t>
            </a:r>
            <a:r>
              <a:rPr lang="sr-Latn-RS" dirty="0" smtClean="0"/>
              <a:t>rezultati testova </a:t>
            </a:r>
            <a:r>
              <a:rPr lang="sr-Latn-RS" dirty="0" smtClean="0"/>
              <a:t>budu definiesani u priloženoj .csv datoteci.</a:t>
            </a:r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Primer 4 -Flask</a:t>
            </a:r>
            <a:endParaRPr lang="en-US" sz="2800" b="1" dirty="0" smtClean="0"/>
          </a:p>
          <a:p>
            <a:endParaRPr lang="sr-Latn-RS" sz="2800" dirty="0" smtClean="0"/>
          </a:p>
          <a:p>
            <a:r>
              <a:rPr lang="sr-Latn-RS" dirty="0" smtClean="0"/>
              <a:t>Ilustruje upotrebu šablona u okviru okruženja za razvoj W</a:t>
            </a:r>
            <a:r>
              <a:rPr lang="en-US" dirty="0" smtClean="0"/>
              <a:t>e</a:t>
            </a:r>
            <a:r>
              <a:rPr lang="sr-Latn-RS" dirty="0" smtClean="0"/>
              <a:t>b aplikacija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edno od ovakvih okruženja je i Flask:</a:t>
            </a:r>
          </a:p>
          <a:p>
            <a:pPr lvl="1"/>
            <a:r>
              <a:rPr lang="sr-Latn-RS" dirty="0" smtClean="0"/>
              <a:t>WSGI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plikacija je potpuni Web server</a:t>
            </a:r>
          </a:p>
          <a:p>
            <a:pPr lvl="1"/>
            <a:r>
              <a:rPr lang="sr-Latn-RS" dirty="0" smtClean="0"/>
              <a:t>Vrlo brzo se dolazi do jednostavne aplikacije</a:t>
            </a:r>
            <a:endParaRPr lang="sr-Latn-RS" dirty="0" smtClean="0"/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4538</TotalTime>
  <Words>150</Words>
  <Application>Microsoft Office PowerPoint</Application>
  <PresentationFormat>On-screen Show (4:3)</PresentationFormat>
  <Paragraphs>34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RT-RK_ppt_template</vt:lpstr>
      <vt:lpstr>Python Osnove</vt:lpstr>
      <vt:lpstr>Upotreba šablona</vt:lpstr>
      <vt:lpstr>Upotreba šablona</vt:lpstr>
      <vt:lpstr>Upotreba šablona</vt:lpstr>
      <vt:lpstr>Upotreba šablona</vt:lpstr>
      <vt:lpstr>Slide 6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227</cp:revision>
  <dcterms:created xsi:type="dcterms:W3CDTF">2011-11-09T07:48:25Z</dcterms:created>
  <dcterms:modified xsi:type="dcterms:W3CDTF">2017-06-08T12:46:36Z</dcterms:modified>
</cp:coreProperties>
</file>