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Online Retail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put_4_0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70684" cy="1818640"/>
          </a:xfrm>
          <a:prstGeom prst="rect">
            <a:avLst/>
          </a:prstGeom>
        </p:spPr>
      </p:pic>
      <p:pic>
        <p:nvPicPr>
          <p:cNvPr id="5" name="Picture 4" descr="output_5_0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3139440"/>
            <a:ext cx="3670684" cy="1816803"/>
          </a:xfrm>
          <a:prstGeom prst="rect">
            <a:avLst/>
          </a:prstGeom>
        </p:spPr>
      </p:pic>
      <p:pic>
        <p:nvPicPr>
          <p:cNvPr id="6" name="Picture 5" descr="output_6_0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055" y="2456881"/>
            <a:ext cx="3924185" cy="19442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put_10_0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1889760"/>
            <a:ext cx="3698240" cy="22967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of Online Retail dataset revealed key patterns in customer behavior and sales</a:t>
            </a:r>
          </a:p>
          <a:p>
            <a:r>
              <a:t>Insights support targeted marketing and inventory optimization</a:t>
            </a:r>
          </a:p>
          <a:p>
            <a:r>
              <a:t>Future work: Predictive modeling for demand forecasting</a:t>
            </a:r>
          </a:p>
          <a:p>
            <a:r>
              <a:t>Integrate findings into dashboards for real-time monitoring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report summarizes the analysis performed in the </a:t>
            </a:r>
            <a:r>
              <a:rPr dirty="0" err="1"/>
              <a:t>Jupyter</a:t>
            </a:r>
            <a:r>
              <a:rPr dirty="0"/>
              <a:t> notebook</a:t>
            </a:r>
          </a:p>
          <a:p>
            <a:r>
              <a:rPr dirty="0"/>
              <a:t>'</a:t>
            </a:r>
            <a:r>
              <a:rPr dirty="0" err="1"/>
              <a:t>Online_retail_project.ipynb</a:t>
            </a:r>
            <a:r>
              <a:rPr dirty="0"/>
              <a:t>'. It extracts key findings, data preparation </a:t>
            </a:r>
            <a:r>
              <a:rPr dirty="0" err="1"/>
              <a:t>steps,and</a:t>
            </a:r>
            <a:r>
              <a:rPr dirty="0"/>
              <a:t> technical details.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Online Retail dataset for key trends and insights</a:t>
            </a:r>
          </a:p>
          <a:p>
            <a:r>
              <a:t>Understand customer purchase behavior</a:t>
            </a:r>
          </a:p>
          <a:p>
            <a:r>
              <a:t>Identify top-selling products and high-value customers</a:t>
            </a:r>
          </a:p>
          <a:p>
            <a:r>
              <a:t>Support data-driven business decisions using analytics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Online Retail transactional data</a:t>
            </a:r>
          </a:p>
          <a:p>
            <a:r>
              <a:t>Key Fields: InvoiceNo, StockCode, Description, Quantity, InvoiceDate, UnitPrice, CustomerID, Country</a:t>
            </a:r>
          </a:p>
          <a:p>
            <a:r>
              <a:t>Tools: Python, Pandas, Matplotlib/Seaborn for visualization</a:t>
            </a:r>
          </a:p>
          <a:p>
            <a:r>
              <a:t>Environment: Jupyter Notebook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Loaded raw dataset and inspected schema</a:t>
            </a:r>
          </a:p>
          <a:p>
            <a:r>
              <a:t>Handled missing values and duplicates</a:t>
            </a:r>
          </a:p>
          <a:p>
            <a:r>
              <a:t>Filtered invalid transactions (negative/zero quantities, missing Customer IDs)</a:t>
            </a:r>
          </a:p>
          <a:p>
            <a:r>
              <a:t>Converted date fields into datetime format</a:t>
            </a:r>
          </a:p>
          <a:p>
            <a:r>
              <a:t>Ensured consistency of product descriptions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&amp; Findings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distribution over time (monthly, weekly trends)</a:t>
            </a:r>
          </a:p>
          <a:p>
            <a:r>
              <a:t>Peak purchasing times identified</a:t>
            </a:r>
          </a:p>
          <a:p>
            <a:r>
              <a:t>Seasonality observed in purchase patterns</a:t>
            </a:r>
          </a:p>
          <a:p>
            <a:r>
              <a:t>High volume of sales concentrated in UK market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&amp; Findings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Top-selling products identified by frequency and revenue</a:t>
            </a:r>
          </a:p>
          <a:p>
            <a:r>
              <a:t>High-value customers segmented (RFM Analysis)</a:t>
            </a:r>
          </a:p>
          <a:p>
            <a:r>
              <a:t>Geographic distribution of customers across countries</a:t>
            </a:r>
          </a:p>
          <a:p>
            <a:r>
              <a:t>Basket analysis: frequently bought together items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Majority of revenue driven by a small set of loyal customers</a:t>
            </a:r>
          </a:p>
          <a:p>
            <a:r>
              <a:t>Evening hours show peak online activity</a:t>
            </a:r>
          </a:p>
          <a:p>
            <a:r>
              <a:t>UK dominates sales but international markets show potential</a:t>
            </a:r>
          </a:p>
          <a:p>
            <a:r>
              <a:t>Cross-selling opportunities identified from frequent item pairs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Processed large dataset efficiently using Pandas</a:t>
            </a:r>
          </a:p>
          <a:p>
            <a:r>
              <a:t>Implemented robust data cleaning pipeline</a:t>
            </a:r>
          </a:p>
          <a:p>
            <a:r>
              <a:t>Generated insightful visualizations for business stakeholders</a:t>
            </a:r>
          </a:p>
          <a:p>
            <a:r>
              <a:t>Structured analysis for easy reproducibility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307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Online Retail Project</vt:lpstr>
      <vt:lpstr>Executive Summary</vt:lpstr>
      <vt:lpstr>Project Objectives</vt:lpstr>
      <vt:lpstr>Dataset &amp; Tools</vt:lpstr>
      <vt:lpstr>Data Preparation &amp; Cleaning</vt:lpstr>
      <vt:lpstr>Analysis &amp; Findings - Part 1</vt:lpstr>
      <vt:lpstr>Analysis &amp; Findings - Part 2</vt:lpstr>
      <vt:lpstr>Business Insights</vt:lpstr>
      <vt:lpstr>Technical Achievements</vt:lpstr>
      <vt:lpstr>PowerPoint Presentation</vt:lpstr>
      <vt:lpstr>PowerPoint Presentation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Akshaya Reddy</dc:creator>
  <cp:keywords/>
  <dc:description>generated using python-pptx</dc:description>
  <cp:lastModifiedBy>Akshaya Reddy</cp:lastModifiedBy>
  <cp:revision>2</cp:revision>
  <dcterms:created xsi:type="dcterms:W3CDTF">2013-01-27T09:14:16Z</dcterms:created>
  <dcterms:modified xsi:type="dcterms:W3CDTF">2025-10-05T10:15:18Z</dcterms:modified>
  <cp:category/>
</cp:coreProperties>
</file>