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3EBBBD-26D7-5A2F-D219-5914C92457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D6CA9-0D44-CC9D-E309-3FB5D15F85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46C2A-D5A4-47AB-A2C2-0191B0B4713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9B067-7D90-B1AA-3B89-375F8896A5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64B77-5F9C-CF28-6EAD-2DB8437252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B867C-370C-419D-A457-D648590718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091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A1A9A-FDD4-42C3-854F-C64A350F858D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EA27A-5490-40BE-BC2D-8D9500D6B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38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EA27A-5490-40BE-BC2D-8D9500D6BB2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2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318-08FE-40C4-B424-84BCA6C13CDE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FC78-7733-4396-A23F-BF071222F42E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9AC4-CC83-40DC-AE10-78E854CB4BB1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C7CE-AE50-43AB-9938-BA8091965E9B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C926C-E15D-43A8-BD8B-CF92C55A9103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4BCE-67D1-4F31-B432-0B5B9FED0FB5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EF77-96A9-4931-9DBE-CF60AF6ADC5E}" type="datetime1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5590-630F-41D8-9183-8114ED25A5AE}" type="datetime1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D67D-CF7F-49D0-A88D-5801D5DEC10A}" type="datetime1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0B3F6-AF96-4124-B9AE-FA41BFA0A0AD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843C1-8822-483A-83B2-70233C372614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C2471-602F-4F6E-B16A-B6DF38305611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giliabdulrahma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to3LFd9oPVt--ruuxmVcOGLnDpuGS16-/edit?gid=437804108#gid=43780410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solidFill>
            <a:schemeClr val="accent1"/>
          </a:solidFill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Task 3: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349" y="2008045"/>
            <a:ext cx="7221302" cy="423425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Elevate Labs - Data Analyst</a:t>
            </a:r>
          </a:p>
          <a:p>
            <a:r>
              <a:rPr lang="en-IN" sz="2000" dirty="0">
                <a:solidFill>
                  <a:schemeClr val="tx1"/>
                </a:solidFill>
              </a:rPr>
              <a:t>(Internship August 08, 2025)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sz="2000" b="1" dirty="0">
                <a:solidFill>
                  <a:schemeClr val="tx1"/>
                </a:solidFill>
              </a:rPr>
              <a:t>Name :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 err="1">
                <a:solidFill>
                  <a:schemeClr val="tx1"/>
                </a:solidFill>
              </a:rPr>
              <a:t>Bagili</a:t>
            </a:r>
            <a:r>
              <a:rPr lang="en-IN" sz="2000" dirty="0">
                <a:solidFill>
                  <a:schemeClr val="tx1"/>
                </a:solidFill>
              </a:rPr>
              <a:t> Abdul Rahman</a:t>
            </a:r>
          </a:p>
          <a:p>
            <a:pPr algn="l"/>
            <a:r>
              <a:rPr lang="en-IN" sz="2000" b="1" dirty="0">
                <a:solidFill>
                  <a:schemeClr val="tx1"/>
                </a:solidFill>
              </a:rPr>
              <a:t>Mail :</a:t>
            </a:r>
            <a:r>
              <a:rPr lang="en-IN" sz="2000" dirty="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  <a:hlinkClick r:id="rId2"/>
              </a:rPr>
              <a:t>bagiliabdulrahman@gmail.com</a:t>
            </a:r>
            <a:endParaRPr lang="en-IN" sz="2000" dirty="0">
              <a:solidFill>
                <a:schemeClr val="tx1"/>
              </a:solidFill>
            </a:endParaRPr>
          </a:p>
          <a:p>
            <a:pPr algn="l"/>
            <a:r>
              <a:rPr lang="en-IN" sz="2000" b="1" dirty="0">
                <a:solidFill>
                  <a:schemeClr val="tx1"/>
                </a:solidFill>
              </a:rPr>
              <a:t>Phone : </a:t>
            </a:r>
            <a:r>
              <a:rPr lang="en-IN" sz="2000" dirty="0">
                <a:solidFill>
                  <a:schemeClr val="tx1"/>
                </a:solidFill>
              </a:rPr>
              <a:t>+91 8328299047</a:t>
            </a:r>
          </a:p>
          <a:p>
            <a:pPr algn="l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30A75-7D2C-8266-1E32-121D752B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4C53-FC48-6C3C-7330-8FB82AC87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0"/>
            <a:ext cx="9144000" cy="1143000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You…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363487-F1F4-488F-18DB-9F49767E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Design an interactive dashboard for business stakeholders using Power BI to facilitate data-driven decision-making. </a:t>
            </a:r>
          </a:p>
          <a:p>
            <a:r>
              <a:rPr lang="en-US" sz="2000" dirty="0"/>
              <a:t>Highlight key performance indicators (KPIs): Total Sales, Total Profit, Gross Sales, and Total Quantity. </a:t>
            </a:r>
          </a:p>
          <a:p>
            <a:r>
              <a:rPr lang="en-US" sz="2000" dirty="0"/>
              <a:t>Incorporate slicers for Country, Customer Name, Year (2021-2022), and Month, with time-series analysis and a consistent purple-orange color theme. </a:t>
            </a:r>
            <a:endParaRPr sz="20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25874C3-3803-4240-7F9D-79E1E5E8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A6C2456-89C5-E67E-625C-5D0427E2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7B44E5A-BC80-0091-8343-4B27D18B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Dataset &amp; Tools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948C35-D451-B8E0-9701-8F11F989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141341-A482-2F30-4CDD-D19B79CF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404040"/>
                </a:solidFill>
                <a:latin typeface="Calibri"/>
              </a:defRPr>
            </a:pPr>
            <a:r>
              <a:rPr lang="en-US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Dataset:</a:t>
            </a:r>
            <a:r>
              <a:rPr lang="en-US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Sales Financial Data (</a:t>
            </a:r>
            <a:r>
              <a:rPr lang="en-US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Sheets link</a:t>
            </a:r>
            <a:r>
              <a:rPr lang="en-US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  <a:defRPr sz="1800">
                <a:solidFill>
                  <a:srgbClr val="404040"/>
                </a:solidFill>
                <a:latin typeface="Calibri"/>
              </a:defRPr>
            </a:pPr>
            <a:r>
              <a:rPr lang="en-US" sz="2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Tool:</a:t>
            </a:r>
            <a:r>
              <a:rPr lang="en-US" sz="20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Power BI Desktop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Key Metrics &amp; KPIs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7632"/>
            <a:ext cx="8229600" cy="4525963"/>
          </a:xfrm>
        </p:spPr>
        <p:txBody>
          <a:bodyPr/>
          <a:lstStyle/>
          <a:p>
            <a:pPr marL="0" indent="0">
              <a:buNone/>
              <a:defRPr sz="1800">
                <a:solidFill>
                  <a:srgbClr val="404040"/>
                </a:solidFill>
                <a:latin typeface="Calibri"/>
              </a:defRPr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Metrics: </a:t>
            </a:r>
          </a:p>
          <a:p>
            <a:pPr>
              <a:defRPr sz="1800">
                <a:solidFill>
                  <a:srgbClr val="404040"/>
                </a:solidFill>
                <a:latin typeface="Calibri"/>
              </a:defRPr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Sales: 118.73 million </a:t>
            </a:r>
          </a:p>
          <a:p>
            <a:pPr>
              <a:defRPr sz="1800">
                <a:solidFill>
                  <a:srgbClr val="404040"/>
                </a:solidFill>
                <a:latin typeface="Calibri"/>
              </a:defRPr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Profit: 16.89 million </a:t>
            </a:r>
          </a:p>
          <a:p>
            <a:pPr>
              <a:defRPr sz="1800">
                <a:solidFill>
                  <a:srgbClr val="404040"/>
                </a:solidFill>
                <a:latin typeface="Calibri"/>
              </a:defRPr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Sales: 127.93 million </a:t>
            </a:r>
          </a:p>
          <a:p>
            <a:pPr>
              <a:defRPr sz="1800">
                <a:solidFill>
                  <a:srgbClr val="404040"/>
                </a:solidFill>
                <a:latin typeface="Calibri"/>
              </a:defRPr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Quantity: 1.13 million units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C0179D4-BE1A-54A1-23C6-F79BC5B2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1"/>
          </a:solidFill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Dashboard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404040"/>
                </a:solidFill>
                <a:latin typeface="Calibri"/>
              </a:defRPr>
            </a:pPr>
            <a:r>
              <a:rPr lang="en-US" sz="2400" b="1" dirty="0">
                <a:latin typeface="+mj-lt"/>
              </a:rPr>
              <a:t>Visualizations: </a:t>
            </a:r>
          </a:p>
          <a:p>
            <a:pPr>
              <a:defRPr sz="1800">
                <a:solidFill>
                  <a:srgbClr val="404040"/>
                </a:solidFill>
                <a:latin typeface="Calibri"/>
              </a:defRPr>
            </a:pPr>
            <a:r>
              <a:rPr lang="en-US" sz="2000" dirty="0">
                <a:latin typeface="+mj-lt"/>
              </a:rPr>
              <a:t>Sum of Manufacturing Price by Product (Bar Chart) </a:t>
            </a:r>
          </a:p>
          <a:p>
            <a:pPr>
              <a:defRPr sz="1800">
                <a:solidFill>
                  <a:srgbClr val="404040"/>
                </a:solidFill>
                <a:latin typeface="Calibri"/>
              </a:defRPr>
            </a:pPr>
            <a:r>
              <a:rPr lang="en-US" sz="2000" dirty="0">
                <a:latin typeface="+mj-lt"/>
              </a:rPr>
              <a:t>Sum of Sales by Country (Bar Chart) </a:t>
            </a:r>
          </a:p>
          <a:p>
            <a:pPr>
              <a:defRPr sz="1800">
                <a:solidFill>
                  <a:srgbClr val="404040"/>
                </a:solidFill>
                <a:latin typeface="Calibri"/>
              </a:defRPr>
            </a:pPr>
            <a:r>
              <a:rPr lang="en-US" sz="2000" dirty="0">
                <a:latin typeface="+mj-lt"/>
              </a:rPr>
              <a:t>Total Sales by Segment (Pie Chart) </a:t>
            </a:r>
          </a:p>
          <a:p>
            <a:pPr>
              <a:defRPr sz="1800">
                <a:solidFill>
                  <a:srgbClr val="404040"/>
                </a:solidFill>
                <a:latin typeface="Calibri"/>
              </a:defRPr>
            </a:pPr>
            <a:r>
              <a:rPr lang="en-US" sz="2000" dirty="0">
                <a:latin typeface="+mj-lt"/>
              </a:rPr>
              <a:t>Total Sales by Discount Band (Pie Chart) </a:t>
            </a:r>
          </a:p>
          <a:p>
            <a:pPr>
              <a:defRPr sz="1800">
                <a:solidFill>
                  <a:srgbClr val="404040"/>
                </a:solidFill>
                <a:latin typeface="Calibri"/>
              </a:defRPr>
            </a:pPr>
            <a:r>
              <a:rPr lang="en-US" sz="2000" dirty="0">
                <a:latin typeface="+mj-lt"/>
              </a:rPr>
              <a:t>Total Sales and Units Sold by Customer Name (Combo Chart)</a:t>
            </a:r>
          </a:p>
          <a:p>
            <a:pPr marL="0" indent="0">
              <a:buNone/>
            </a:pPr>
            <a:endParaRPr sz="20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8E4B1-4886-A82D-6C32-53EC6D92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1"/>
          </a:solidFill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Interactivity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Slicers for dynamic filtering by Country, Customer Name, Year (2021-2022), and Month (January, February, March, April) </a:t>
            </a:r>
          </a:p>
          <a:p>
            <a:r>
              <a:rPr lang="en-US" sz="2000" dirty="0"/>
              <a:t>Time-series analysis illustrating monthly sales trends across 2021 and 2022</a:t>
            </a:r>
            <a:endParaRPr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4053C-25D5-D91F-F276-8CADF65F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1"/>
          </a:solidFill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Japan leads with 18.4 million in sales, followed by France at 17.7 million. </a:t>
            </a:r>
          </a:p>
          <a:p>
            <a:r>
              <a:rPr lang="en-US" sz="2000" dirty="0"/>
              <a:t>VTT Amarilla records the highest manufacturing price at 27.3 thousand. </a:t>
            </a:r>
          </a:p>
          <a:p>
            <a:r>
              <a:rPr lang="en-US" sz="2000" dirty="0"/>
              <a:t>The largest segment contributes 42.43 million (35.74%) of total sales. The 0-5% discount band accounts for 34.63 million (29.17%) of sales. </a:t>
            </a:r>
          </a:p>
          <a:p>
            <a:r>
              <a:rPr lang="en-US" sz="2000" dirty="0"/>
              <a:t>Jackson Hill achieves the highest sales at 5.3 million with 32.9 thousand units, while Mia Hill reports the lowest units at 18 thousand. </a:t>
            </a:r>
          </a:p>
          <a:p>
            <a:r>
              <a:rPr lang="en-US" sz="2000" dirty="0"/>
              <a:t>A declining trend in units sold is observed from Jackson Hill (32.9K) to Mia Hill (18K), suggesting potential customer-specific issues. </a:t>
            </a:r>
            <a:endParaRPr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E9092-E331-A2A1-AFB8-FCECB49F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CF9A-8CE1-5E79-70F2-459B5184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1"/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Challenges and 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0E8A2-8703-9EDC-24BA-CAEC0F27C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Challenge: </a:t>
            </a:r>
            <a:r>
              <a:rPr lang="en-US" sz="2000" dirty="0"/>
              <a:t>Incomplete data for March and April, limiting full-year analysis. </a:t>
            </a:r>
          </a:p>
          <a:p>
            <a:r>
              <a:rPr lang="en-US" sz="2000" b="1" dirty="0"/>
              <a:t>Solution: </a:t>
            </a:r>
            <a:r>
              <a:rPr lang="en-US" sz="2000" dirty="0"/>
              <a:t>Focused on available data (January, February) and implemented slicers to exclude incomplete months.</a:t>
            </a:r>
          </a:p>
          <a:p>
            <a:r>
              <a:rPr lang="en-US" sz="2000" b="1" dirty="0"/>
              <a:t>Challenge: </a:t>
            </a:r>
            <a:r>
              <a:rPr lang="en-US" sz="2000" dirty="0"/>
              <a:t>Managing large dataset for efficient processing. </a:t>
            </a:r>
          </a:p>
          <a:p>
            <a:r>
              <a:rPr lang="en-US" sz="2000" b="1" dirty="0"/>
              <a:t>Solution: </a:t>
            </a:r>
            <a:r>
              <a:rPr lang="en-US" sz="2000" dirty="0"/>
              <a:t>Aggregated data in Power BI and optimized visualizations for performance.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2DE63-31A2-51E8-69DA-6F5AABDB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6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1"/>
          </a:solidFill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dashboard provides actionable insights for market focus (e.g., Japan, France) and pricing strategies (e.g., discount band analysis).</a:t>
            </a:r>
          </a:p>
          <a:p>
            <a:r>
              <a:rPr lang="en-IN" sz="2000" dirty="0"/>
              <a:t>Interactive slicers enhance stakeholder engagement and analysis flexibility.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0EA90-7760-02EC-F4D1-4833B8A7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447</Words>
  <Application>Microsoft Office PowerPoint</Application>
  <PresentationFormat>On-screen Show (4:3)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Task 3: Dashboard Design</vt:lpstr>
      <vt:lpstr>Objective</vt:lpstr>
      <vt:lpstr>Dataset &amp; Tools</vt:lpstr>
      <vt:lpstr>Key Metrics &amp; KPIs</vt:lpstr>
      <vt:lpstr>Dashboard Visuals</vt:lpstr>
      <vt:lpstr>Interactivity Features</vt:lpstr>
      <vt:lpstr>Key Business Insights</vt:lpstr>
      <vt:lpstr>Challenges and Solutions </vt:lpstr>
      <vt:lpstr>Conclusion</vt:lpstr>
      <vt:lpstr>Thank You…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 Rahman</cp:lastModifiedBy>
  <cp:revision>3</cp:revision>
  <dcterms:created xsi:type="dcterms:W3CDTF">2013-01-27T09:14:16Z</dcterms:created>
  <dcterms:modified xsi:type="dcterms:W3CDTF">2025-08-08T20:34:29Z</dcterms:modified>
  <cp:category/>
</cp:coreProperties>
</file>