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65" r:id="rId10"/>
    <p:sldId id="266" r:id="rId11"/>
    <p:sldId id="267" r:id="rId12"/>
    <p:sldId id="296" r:id="rId13"/>
    <p:sldId id="269" r:id="rId14"/>
    <p:sldId id="290" r:id="rId15"/>
    <p:sldId id="291" r:id="rId16"/>
    <p:sldId id="292" r:id="rId17"/>
    <p:sldId id="293" r:id="rId18"/>
    <p:sldId id="294" r:id="rId19"/>
    <p:sldId id="295" r:id="rId20"/>
    <p:sldId id="270" r:id="rId21"/>
    <p:sldId id="271" r:id="rId22"/>
    <p:sldId id="274" r:id="rId23"/>
    <p:sldId id="297" r:id="rId24"/>
    <p:sldId id="275" r:id="rId25"/>
    <p:sldId id="298" r:id="rId26"/>
    <p:sldId id="299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000000"/>
          </p15:clr>
        </p15:guide>
        <p15:guide id="2" pos="292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28"/>
      </p:cViewPr>
      <p:guideLst>
        <p:guide orient="horz" pos="2158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iran" userId="4784b96164e07e88" providerId="LiveId" clId="{67927DBF-B41E-4EBE-A787-D6CB5FA77650}"/>
    <pc:docChg chg="undo redo custSel addSld delSld modSld">
      <pc:chgData name="Sai Kiran" userId="4784b96164e07e88" providerId="LiveId" clId="{67927DBF-B41E-4EBE-A787-D6CB5FA77650}" dt="2022-11-30T14:13:20.907" v="1636" actId="20577"/>
      <pc:docMkLst>
        <pc:docMk/>
      </pc:docMkLst>
      <pc:sldChg chg="modSp mod">
        <pc:chgData name="Sai Kiran" userId="4784b96164e07e88" providerId="LiveId" clId="{67927DBF-B41E-4EBE-A787-D6CB5FA77650}" dt="2022-11-25T13:14:48.334" v="78" actId="20577"/>
        <pc:sldMkLst>
          <pc:docMk/>
          <pc:sldMk cId="0" sldId="256"/>
        </pc:sldMkLst>
        <pc:spChg chg="mod">
          <ac:chgData name="Sai Kiran" userId="4784b96164e07e88" providerId="LiveId" clId="{67927DBF-B41E-4EBE-A787-D6CB5FA77650}" dt="2022-11-25T13:14:23.817" v="77" actId="20577"/>
          <ac:spMkLst>
            <pc:docMk/>
            <pc:sldMk cId="0" sldId="256"/>
            <ac:spMk id="1048585" creationId="{00000000-0000-0000-0000-000000000000}"/>
          </ac:spMkLst>
        </pc:spChg>
        <pc:spChg chg="mod">
          <ac:chgData name="Sai Kiran" userId="4784b96164e07e88" providerId="LiveId" clId="{67927DBF-B41E-4EBE-A787-D6CB5FA77650}" dt="2022-11-25T13:14:48.334" v="78" actId="20577"/>
          <ac:spMkLst>
            <pc:docMk/>
            <pc:sldMk cId="0" sldId="256"/>
            <ac:spMk id="1048586" creationId="{00000000-0000-0000-0000-000000000000}"/>
          </ac:spMkLst>
        </pc:spChg>
      </pc:sldChg>
      <pc:sldChg chg="modSp mod">
        <pc:chgData name="Sai Kiran" userId="4784b96164e07e88" providerId="LiveId" clId="{67927DBF-B41E-4EBE-A787-D6CB5FA77650}" dt="2022-11-30T14:13:20.907" v="1636" actId="20577"/>
        <pc:sldMkLst>
          <pc:docMk/>
          <pc:sldMk cId="0" sldId="257"/>
        </pc:sldMkLst>
        <pc:spChg chg="mod">
          <ac:chgData name="Sai Kiran" userId="4784b96164e07e88" providerId="LiveId" clId="{67927DBF-B41E-4EBE-A787-D6CB5FA77650}" dt="2022-11-30T14:13:20.907" v="1636" actId="20577"/>
          <ac:spMkLst>
            <pc:docMk/>
            <pc:sldMk cId="0" sldId="257"/>
            <ac:spMk id="1048597" creationId="{00000000-0000-0000-0000-000000000000}"/>
          </ac:spMkLst>
        </pc:spChg>
      </pc:sldChg>
      <pc:sldChg chg="modSp mod">
        <pc:chgData name="Sai Kiran" userId="4784b96164e07e88" providerId="LiveId" clId="{67927DBF-B41E-4EBE-A787-D6CB5FA77650}" dt="2022-11-30T12:43:29.357" v="172" actId="20577"/>
        <pc:sldMkLst>
          <pc:docMk/>
          <pc:sldMk cId="0" sldId="258"/>
        </pc:sldMkLst>
        <pc:spChg chg="mod">
          <ac:chgData name="Sai Kiran" userId="4784b96164e07e88" providerId="LiveId" clId="{67927DBF-B41E-4EBE-A787-D6CB5FA77650}" dt="2022-11-30T12:43:29.357" v="172" actId="20577"/>
          <ac:spMkLst>
            <pc:docMk/>
            <pc:sldMk cId="0" sldId="258"/>
            <ac:spMk id="1048608" creationId="{00000000-0000-0000-0000-000000000000}"/>
          </ac:spMkLst>
        </pc:spChg>
      </pc:sldChg>
      <pc:sldChg chg="modSp mod">
        <pc:chgData name="Sai Kiran" userId="4784b96164e07e88" providerId="LiveId" clId="{67927DBF-B41E-4EBE-A787-D6CB5FA77650}" dt="2022-11-30T12:45:31.044" v="180" actId="255"/>
        <pc:sldMkLst>
          <pc:docMk/>
          <pc:sldMk cId="1352755999" sldId="261"/>
        </pc:sldMkLst>
        <pc:spChg chg="mod">
          <ac:chgData name="Sai Kiran" userId="4784b96164e07e88" providerId="LiveId" clId="{67927DBF-B41E-4EBE-A787-D6CB5FA77650}" dt="2022-11-30T12:45:31.044" v="180" actId="255"/>
          <ac:spMkLst>
            <pc:docMk/>
            <pc:sldMk cId="1352755999" sldId="261"/>
            <ac:spMk id="3" creationId="{470C4971-36B6-4A5D-870F-CBB5E7021BB1}"/>
          </ac:spMkLst>
        </pc:spChg>
      </pc:sldChg>
      <pc:sldChg chg="modSp mod">
        <pc:chgData name="Sai Kiran" userId="4784b96164e07e88" providerId="LiveId" clId="{67927DBF-B41E-4EBE-A787-D6CB5FA77650}" dt="2022-11-30T12:48:20.505" v="343" actId="20577"/>
        <pc:sldMkLst>
          <pc:docMk/>
          <pc:sldMk cId="0" sldId="266"/>
        </pc:sldMkLst>
        <pc:spChg chg="mod">
          <ac:chgData name="Sai Kiran" userId="4784b96164e07e88" providerId="LiveId" clId="{67927DBF-B41E-4EBE-A787-D6CB5FA77650}" dt="2022-11-30T12:48:20.505" v="343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ai Kiran" userId="4784b96164e07e88" providerId="LiveId" clId="{67927DBF-B41E-4EBE-A787-D6CB5FA77650}" dt="2022-11-30T12:50:30.653" v="381" actId="20577"/>
        <pc:sldMkLst>
          <pc:docMk/>
          <pc:sldMk cId="76617717" sldId="267"/>
        </pc:sldMkLst>
        <pc:spChg chg="mod">
          <ac:chgData name="Sai Kiran" userId="4784b96164e07e88" providerId="LiveId" clId="{67927DBF-B41E-4EBE-A787-D6CB5FA77650}" dt="2022-11-30T12:50:30.653" v="381" actId="20577"/>
          <ac:spMkLst>
            <pc:docMk/>
            <pc:sldMk cId="76617717" sldId="267"/>
            <ac:spMk id="3" creationId="{0FABB218-B0BB-4CB7-98F8-68F430C5A0FE}"/>
          </ac:spMkLst>
        </pc:spChg>
      </pc:sldChg>
      <pc:sldChg chg="addSp delSp modSp del mod">
        <pc:chgData name="Sai Kiran" userId="4784b96164e07e88" providerId="LiveId" clId="{67927DBF-B41E-4EBE-A787-D6CB5FA77650}" dt="2022-11-19T09:09:49.822" v="59" actId="47"/>
        <pc:sldMkLst>
          <pc:docMk/>
          <pc:sldMk cId="4078083637" sldId="268"/>
        </pc:sldMkLst>
        <pc:spChg chg="del">
          <ac:chgData name="Sai Kiran" userId="4784b96164e07e88" providerId="LiveId" clId="{67927DBF-B41E-4EBE-A787-D6CB5FA77650}" dt="2022-11-19T08:58:14.478" v="26"/>
          <ac:spMkLst>
            <pc:docMk/>
            <pc:sldMk cId="4078083637" sldId="268"/>
            <ac:spMk id="9" creationId="{B3845E50-E19A-F1EA-A304-B833BD5500F0}"/>
          </ac:spMkLst>
        </pc:spChg>
        <pc:spChg chg="add mod">
          <ac:chgData name="Sai Kiran" userId="4784b96164e07e88" providerId="LiveId" clId="{67927DBF-B41E-4EBE-A787-D6CB5FA77650}" dt="2022-11-19T09:09:37.067" v="45" actId="14100"/>
          <ac:spMkLst>
            <pc:docMk/>
            <pc:sldMk cId="4078083637" sldId="268"/>
            <ac:spMk id="12" creationId="{4418BFCE-0ECA-219A-2685-AD0B9770F507}"/>
          </ac:spMkLst>
        </pc:spChg>
        <pc:picChg chg="add del mod">
          <ac:chgData name="Sai Kiran" userId="4784b96164e07e88" providerId="LiveId" clId="{67927DBF-B41E-4EBE-A787-D6CB5FA77650}" dt="2022-11-19T09:09:22.582" v="41" actId="478"/>
          <ac:picMkLst>
            <pc:docMk/>
            <pc:sldMk cId="4078083637" sldId="268"/>
            <ac:picMk id="8" creationId="{A7C56FF7-C695-D720-FD81-18522E55EE4E}"/>
          </ac:picMkLst>
        </pc:picChg>
        <pc:picChg chg="add mod">
          <ac:chgData name="Sai Kiran" userId="4784b96164e07e88" providerId="LiveId" clId="{67927DBF-B41E-4EBE-A787-D6CB5FA77650}" dt="2022-11-19T09:09:23.376" v="42"/>
          <ac:picMkLst>
            <pc:docMk/>
            <pc:sldMk cId="4078083637" sldId="268"/>
            <ac:picMk id="14" creationId="{BCB4B406-BC57-6381-6E24-A565E53225E3}"/>
          </ac:picMkLst>
        </pc:picChg>
        <pc:picChg chg="del mod">
          <ac:chgData name="Sai Kiran" userId="4784b96164e07e88" providerId="LiveId" clId="{67927DBF-B41E-4EBE-A787-D6CB5FA77650}" dt="2022-11-19T08:58:34.516" v="30" actId="21"/>
          <ac:picMkLst>
            <pc:docMk/>
            <pc:sldMk cId="4078083637" sldId="268"/>
            <ac:picMk id="2050" creationId="{3EF4442C-A08E-B796-19B8-36347FE9791B}"/>
          </ac:picMkLst>
        </pc:picChg>
      </pc:sldChg>
      <pc:sldChg chg="modSp mod">
        <pc:chgData name="Sai Kiran" userId="4784b96164e07e88" providerId="LiveId" clId="{67927DBF-B41E-4EBE-A787-D6CB5FA77650}" dt="2022-11-30T13:17:24.914" v="962" actId="207"/>
        <pc:sldMkLst>
          <pc:docMk/>
          <pc:sldMk cId="0" sldId="270"/>
        </pc:sldMkLst>
        <pc:spChg chg="mod">
          <ac:chgData name="Sai Kiran" userId="4784b96164e07e88" providerId="LiveId" clId="{67927DBF-B41E-4EBE-A787-D6CB5FA77650}" dt="2022-11-30T13:17:24.914" v="962" actId="20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ai Kiran" userId="4784b96164e07e88" providerId="LiveId" clId="{67927DBF-B41E-4EBE-A787-D6CB5FA77650}" dt="2022-11-30T13:16:23.035" v="929" actId="207"/>
        <pc:sldMkLst>
          <pc:docMk/>
          <pc:sldMk cId="0" sldId="271"/>
        </pc:sldMkLst>
        <pc:spChg chg="mod">
          <ac:chgData name="Sai Kiran" userId="4784b96164e07e88" providerId="LiveId" clId="{67927DBF-B41E-4EBE-A787-D6CB5FA77650}" dt="2022-11-30T13:16:23.035" v="929" actId="207"/>
          <ac:spMkLst>
            <pc:docMk/>
            <pc:sldMk cId="0" sldId="271"/>
            <ac:spMk id="3" creationId="{00000000-0000-0000-0000-000000000000}"/>
          </ac:spMkLst>
        </pc:spChg>
      </pc:sldChg>
      <pc:sldChg chg="addSp delSp modSp mod">
        <pc:chgData name="Sai Kiran" userId="4784b96164e07e88" providerId="LiveId" clId="{67927DBF-B41E-4EBE-A787-D6CB5FA77650}" dt="2022-11-30T13:33:09.147" v="1133" actId="11529"/>
        <pc:sldMkLst>
          <pc:docMk/>
          <pc:sldMk cId="0" sldId="274"/>
        </pc:sldMkLst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6" creationId="{F675D59D-F086-2195-8475-B0BADBB539FF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7" creationId="{4A4FAEAF-6B68-55D7-0378-BBC798810670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8" creationId="{758789C1-6192-7352-45D4-B40EA222321D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9" creationId="{BF935AE7-700A-DA02-2911-F0CE6592E778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10" creationId="{7B7FCC80-1325-A1B5-AF7D-8ED9C1A295CD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11" creationId="{1DDB3F52-4B19-EDBA-26A6-29E4D00B5471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12" creationId="{82F95041-4B6A-6E93-6A14-4DB2B3867BDA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13" creationId="{403AF493-A1CE-05CB-556E-A3EF3DE18E8C}"/>
          </ac:spMkLst>
        </pc:spChg>
        <pc:spChg chg="mod">
          <ac:chgData name="Sai Kiran" userId="4784b96164e07e88" providerId="LiveId" clId="{67927DBF-B41E-4EBE-A787-D6CB5FA77650}" dt="2022-11-30T13:28:03.393" v="1102" actId="1076"/>
          <ac:spMkLst>
            <pc:docMk/>
            <pc:sldMk cId="0" sldId="274"/>
            <ac:spMk id="17" creationId="{00000000-0000-0000-0000-000000000000}"/>
          </ac:spMkLst>
        </pc:spChg>
        <pc:spChg chg="mod">
          <ac:chgData name="Sai Kiran" userId="4784b96164e07e88" providerId="LiveId" clId="{67927DBF-B41E-4EBE-A787-D6CB5FA77650}" dt="2022-11-30T13:26:31.001" v="1083" actId="1076"/>
          <ac:spMkLst>
            <pc:docMk/>
            <pc:sldMk cId="0" sldId="274"/>
            <ac:spMk id="18" creationId="{00000000-0000-0000-0000-000000000000}"/>
          </ac:spMkLst>
        </pc:spChg>
        <pc:spChg chg="mod">
          <ac:chgData name="Sai Kiran" userId="4784b96164e07e88" providerId="LiveId" clId="{67927DBF-B41E-4EBE-A787-D6CB5FA77650}" dt="2022-11-30T13:26:33.327" v="1084" actId="1076"/>
          <ac:spMkLst>
            <pc:docMk/>
            <pc:sldMk cId="0" sldId="274"/>
            <ac:spMk id="19" creationId="{00000000-0000-0000-0000-000000000000}"/>
          </ac:spMkLst>
        </pc:spChg>
        <pc:spChg chg="mod">
          <ac:chgData name="Sai Kiran" userId="4784b96164e07e88" providerId="LiveId" clId="{67927DBF-B41E-4EBE-A787-D6CB5FA77650}" dt="2022-11-30T13:27:02.190" v="1094" actId="14100"/>
          <ac:spMkLst>
            <pc:docMk/>
            <pc:sldMk cId="0" sldId="274"/>
            <ac:spMk id="20" creationId="{00000000-0000-0000-0000-000000000000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23" creationId="{E84A00C2-6AF1-BE5A-1101-EF28610E2A4A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24" creationId="{19FAC4E7-1CEE-CC9A-17CF-F930FE18805A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25" creationId="{36C947D8-8341-D76D-A30B-C66B24C0AF08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26" creationId="{EB900CEC-3AB4-C0E4-9101-B1205B92BFF8}"/>
          </ac:spMkLst>
        </pc:spChg>
        <pc:spChg chg="mod">
          <ac:chgData name="Sai Kiran" userId="4784b96164e07e88" providerId="LiveId" clId="{67927DBF-B41E-4EBE-A787-D6CB5FA77650}" dt="2022-11-30T13:32:56.387" v="1132" actId="1076"/>
          <ac:spMkLst>
            <pc:docMk/>
            <pc:sldMk cId="0" sldId="274"/>
            <ac:spMk id="27" creationId="{00000000-0000-0000-0000-000000000000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28" creationId="{F659E412-CEEE-71D3-8730-9851A8244465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29" creationId="{F2B3874A-BBBF-9175-23BB-1B084A4B8DD8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31" creationId="{7B841045-CA33-F97A-9C10-F9BBD5F365D0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33" creationId="{1B95A611-E194-30FA-4D0F-4A2773B286E5}"/>
          </ac:spMkLst>
        </pc:spChg>
        <pc:spChg chg="add del mod">
          <ac:chgData name="Sai Kiran" userId="4784b96164e07e88" providerId="LiveId" clId="{67927DBF-B41E-4EBE-A787-D6CB5FA77650}" dt="2022-11-30T13:18:15.027" v="965"/>
          <ac:spMkLst>
            <pc:docMk/>
            <pc:sldMk cId="0" sldId="274"/>
            <ac:spMk id="35" creationId="{884D22A6-9EB1-80F6-4F5B-5DA4805BD59D}"/>
          </ac:spMkLst>
        </pc:spChg>
        <pc:spChg chg="add mod">
          <ac:chgData name="Sai Kiran" userId="4784b96164e07e88" providerId="LiveId" clId="{67927DBF-B41E-4EBE-A787-D6CB5FA77650}" dt="2022-11-30T13:26:35.803" v="1085" actId="1076"/>
          <ac:spMkLst>
            <pc:docMk/>
            <pc:sldMk cId="0" sldId="274"/>
            <ac:spMk id="40" creationId="{2E343003-CAE8-B50C-B46F-A75F3CD2F5FC}"/>
          </ac:spMkLst>
        </pc:spChg>
        <pc:spChg chg="add mod">
          <ac:chgData name="Sai Kiran" userId="4784b96164e07e88" providerId="LiveId" clId="{67927DBF-B41E-4EBE-A787-D6CB5FA77650}" dt="2022-11-30T13:26:44.547" v="1088" actId="1076"/>
          <ac:spMkLst>
            <pc:docMk/>
            <pc:sldMk cId="0" sldId="274"/>
            <ac:spMk id="41" creationId="{51504AE0-33EB-41EB-2F19-8F1E43DF9D82}"/>
          </ac:spMkLst>
        </pc:spChg>
        <pc:spChg chg="add del">
          <ac:chgData name="Sai Kiran" userId="4784b96164e07e88" providerId="LiveId" clId="{67927DBF-B41E-4EBE-A787-D6CB5FA77650}" dt="2022-11-30T13:20:21.056" v="997" actId="22"/>
          <ac:spMkLst>
            <pc:docMk/>
            <pc:sldMk cId="0" sldId="274"/>
            <ac:spMk id="43" creationId="{22E7EA74-2FBF-B240-C431-AACEE236DF7C}"/>
          </ac:spMkLst>
        </pc:spChg>
        <pc:spChg chg="add mod">
          <ac:chgData name="Sai Kiran" userId="4784b96164e07e88" providerId="LiveId" clId="{67927DBF-B41E-4EBE-A787-D6CB5FA77650}" dt="2022-11-30T13:26:37.654" v="1086" actId="1076"/>
          <ac:spMkLst>
            <pc:docMk/>
            <pc:sldMk cId="0" sldId="274"/>
            <ac:spMk id="44" creationId="{E2160CB5-6F44-5369-7CD9-20AE921AB6BF}"/>
          </ac:spMkLst>
        </pc:spChg>
        <pc:spChg chg="add mod">
          <ac:chgData name="Sai Kiran" userId="4784b96164e07e88" providerId="LiveId" clId="{67927DBF-B41E-4EBE-A787-D6CB5FA77650}" dt="2022-11-30T13:26:47.085" v="1089" actId="1076"/>
          <ac:spMkLst>
            <pc:docMk/>
            <pc:sldMk cId="0" sldId="274"/>
            <ac:spMk id="46" creationId="{BA764FC6-4CA4-9223-33FE-18645B038ECD}"/>
          </ac:spMkLst>
        </pc:spChg>
        <pc:spChg chg="mod">
          <ac:chgData name="Sai Kiran" userId="4784b96164e07e88" providerId="LiveId" clId="{67927DBF-B41E-4EBE-A787-D6CB5FA77650}" dt="2022-11-30T13:27:15.055" v="1096" actId="1076"/>
          <ac:spMkLst>
            <pc:docMk/>
            <pc:sldMk cId="0" sldId="274"/>
            <ac:spMk id="99" creationId="{00000000-0000-0000-0000-000000000000}"/>
          </ac:spMkLst>
        </pc:spChg>
        <pc:spChg chg="mod">
          <ac:chgData name="Sai Kiran" userId="4784b96164e07e88" providerId="LiveId" clId="{67927DBF-B41E-4EBE-A787-D6CB5FA77650}" dt="2022-11-30T13:25:56.609" v="1073" actId="1076"/>
          <ac:spMkLst>
            <pc:docMk/>
            <pc:sldMk cId="0" sldId="274"/>
            <ac:spMk id="1048637" creationId="{00000000-0000-0000-0000-000000000000}"/>
          </ac:spMkLst>
        </pc:spChg>
        <pc:picChg chg="add del mod">
          <ac:chgData name="Sai Kiran" userId="4784b96164e07e88" providerId="LiveId" clId="{67927DBF-B41E-4EBE-A787-D6CB5FA77650}" dt="2022-11-30T13:18:15.027" v="965"/>
          <ac:picMkLst>
            <pc:docMk/>
            <pc:sldMk cId="0" sldId="274"/>
            <ac:picMk id="4" creationId="{8B5BB358-2336-A0C3-19E8-4034E7139067}"/>
          </ac:picMkLst>
        </pc:picChg>
        <pc:picChg chg="add del mod">
          <ac:chgData name="Sai Kiran" userId="4784b96164e07e88" providerId="LiveId" clId="{67927DBF-B41E-4EBE-A787-D6CB5FA77650}" dt="2022-11-30T13:18:15.027" v="965"/>
          <ac:picMkLst>
            <pc:docMk/>
            <pc:sldMk cId="0" sldId="274"/>
            <ac:picMk id="5" creationId="{A1F37A2B-4D6C-31F4-3E6A-9C770B74D065}"/>
          </ac:picMkLst>
        </pc:picChg>
        <pc:picChg chg="add mod">
          <ac:chgData name="Sai Kiran" userId="4784b96164e07e88" providerId="LiveId" clId="{67927DBF-B41E-4EBE-A787-D6CB5FA77650}" dt="2022-11-30T13:26:39.376" v="1087" actId="1076"/>
          <ac:picMkLst>
            <pc:docMk/>
            <pc:sldMk cId="0" sldId="274"/>
            <ac:picMk id="45" creationId="{DC43FE73-E244-9D3A-DCB0-5430350250BA}"/>
          </ac:picMkLst>
        </pc:picChg>
        <pc:picChg chg="add mod">
          <ac:chgData name="Sai Kiran" userId="4784b96164e07e88" providerId="LiveId" clId="{67927DBF-B41E-4EBE-A787-D6CB5FA77650}" dt="2022-11-30T13:26:49.472" v="1090" actId="1076"/>
          <ac:picMkLst>
            <pc:docMk/>
            <pc:sldMk cId="0" sldId="274"/>
            <ac:picMk id="47" creationId="{337A8D87-AD19-18FF-1BDE-3E6ADFE5AA96}"/>
          </ac:picMkLst>
        </pc:picChg>
        <pc:cxnChg chg="add del mod">
          <ac:chgData name="Sai Kiran" userId="4784b96164e07e88" providerId="LiveId" clId="{67927DBF-B41E-4EBE-A787-D6CB5FA77650}" dt="2022-11-30T13:18:15.027" v="965"/>
          <ac:cxnSpMkLst>
            <pc:docMk/>
            <pc:sldMk cId="0" sldId="274"/>
            <ac:cxnSpMk id="14" creationId="{4699F8E7-5BD0-EC27-143D-E9F7C58D9EA2}"/>
          </ac:cxnSpMkLst>
        </pc:cxnChg>
        <pc:cxnChg chg="add del mod">
          <ac:chgData name="Sai Kiran" userId="4784b96164e07e88" providerId="LiveId" clId="{67927DBF-B41E-4EBE-A787-D6CB5FA77650}" dt="2022-11-30T13:18:15.027" v="965"/>
          <ac:cxnSpMkLst>
            <pc:docMk/>
            <pc:sldMk cId="0" sldId="274"/>
            <ac:cxnSpMk id="15" creationId="{FFCD57F3-D4DC-6535-47C2-7D5A5D3EB518}"/>
          </ac:cxnSpMkLst>
        </pc:cxnChg>
        <pc:cxnChg chg="add del mod">
          <ac:chgData name="Sai Kiran" userId="4784b96164e07e88" providerId="LiveId" clId="{67927DBF-B41E-4EBE-A787-D6CB5FA77650}" dt="2022-11-30T13:18:15.027" v="965"/>
          <ac:cxnSpMkLst>
            <pc:docMk/>
            <pc:sldMk cId="0" sldId="274"/>
            <ac:cxnSpMk id="16" creationId="{F18DF34A-644C-845C-2BA6-107AA79C4FC5}"/>
          </ac:cxnSpMkLst>
        </pc:cxnChg>
        <pc:cxnChg chg="add del mod">
          <ac:chgData name="Sai Kiran" userId="4784b96164e07e88" providerId="LiveId" clId="{67927DBF-B41E-4EBE-A787-D6CB5FA77650}" dt="2022-11-30T13:18:15.027" v="965"/>
          <ac:cxnSpMkLst>
            <pc:docMk/>
            <pc:sldMk cId="0" sldId="274"/>
            <ac:cxnSpMk id="21" creationId="{A8DF5152-227D-82D3-E8ED-8F4296841A87}"/>
          </ac:cxnSpMkLst>
        </pc:cxnChg>
        <pc:cxnChg chg="add del mod">
          <ac:chgData name="Sai Kiran" userId="4784b96164e07e88" providerId="LiveId" clId="{67927DBF-B41E-4EBE-A787-D6CB5FA77650}" dt="2022-11-30T13:18:15.027" v="965"/>
          <ac:cxnSpMkLst>
            <pc:docMk/>
            <pc:sldMk cId="0" sldId="274"/>
            <ac:cxnSpMk id="22" creationId="{AC3E54F4-1C1E-02D0-E2A8-6AEEFADDA3A0}"/>
          </ac:cxnSpMkLst>
        </pc:cxnChg>
        <pc:cxnChg chg="del mod">
          <ac:chgData name="Sai Kiran" userId="4784b96164e07e88" providerId="LiveId" clId="{67927DBF-B41E-4EBE-A787-D6CB5FA77650}" dt="2022-11-30T13:26:10.442" v="1076" actId="478"/>
          <ac:cxnSpMkLst>
            <pc:docMk/>
            <pc:sldMk cId="0" sldId="274"/>
            <ac:cxnSpMk id="30" creationId="{00000000-0000-0000-0000-000000000000}"/>
          </ac:cxnSpMkLst>
        </pc:cxnChg>
        <pc:cxnChg chg="del mod">
          <ac:chgData name="Sai Kiran" userId="4784b96164e07e88" providerId="LiveId" clId="{67927DBF-B41E-4EBE-A787-D6CB5FA77650}" dt="2022-11-30T13:26:11.831" v="1077" actId="478"/>
          <ac:cxnSpMkLst>
            <pc:docMk/>
            <pc:sldMk cId="0" sldId="274"/>
            <ac:cxnSpMk id="32" creationId="{00000000-0000-0000-0000-000000000000}"/>
          </ac:cxnSpMkLst>
        </pc:cxnChg>
        <pc:cxnChg chg="del mod">
          <ac:chgData name="Sai Kiran" userId="4784b96164e07e88" providerId="LiveId" clId="{67927DBF-B41E-4EBE-A787-D6CB5FA77650}" dt="2022-11-30T13:26:12.952" v="1078" actId="478"/>
          <ac:cxnSpMkLst>
            <pc:docMk/>
            <pc:sldMk cId="0" sldId="274"/>
            <ac:cxnSpMk id="34" creationId="{00000000-0000-0000-0000-000000000000}"/>
          </ac:cxnSpMkLst>
        </pc:cxnChg>
        <pc:cxnChg chg="del mod">
          <ac:chgData name="Sai Kiran" userId="4784b96164e07e88" providerId="LiveId" clId="{67927DBF-B41E-4EBE-A787-D6CB5FA77650}" dt="2022-11-30T13:26:14.043" v="1079" actId="478"/>
          <ac:cxnSpMkLst>
            <pc:docMk/>
            <pc:sldMk cId="0" sldId="274"/>
            <ac:cxnSpMk id="36" creationId="{00000000-0000-0000-0000-000000000000}"/>
          </ac:cxnSpMkLst>
        </pc:cxnChg>
        <pc:cxnChg chg="add del mod">
          <ac:chgData name="Sai Kiran" userId="4784b96164e07e88" providerId="LiveId" clId="{67927DBF-B41E-4EBE-A787-D6CB5FA77650}" dt="2022-11-30T13:27:47.596" v="1100" actId="11529"/>
          <ac:cxnSpMkLst>
            <pc:docMk/>
            <pc:sldMk cId="0" sldId="274"/>
            <ac:cxnSpMk id="61" creationId="{D747ADED-6D4F-3BA7-AEE2-71D7BE8A6018}"/>
          </ac:cxnSpMkLst>
        </pc:cxnChg>
        <pc:cxnChg chg="add mod">
          <ac:chgData name="Sai Kiran" userId="4784b96164e07e88" providerId="LiveId" clId="{67927DBF-B41E-4EBE-A787-D6CB5FA77650}" dt="2022-11-30T13:28:03.393" v="1102" actId="1076"/>
          <ac:cxnSpMkLst>
            <pc:docMk/>
            <pc:sldMk cId="0" sldId="274"/>
            <ac:cxnSpMk id="63" creationId="{37FA46C1-F2BA-E869-0E29-215AE13AE3E5}"/>
          </ac:cxnSpMkLst>
        </pc:cxnChg>
        <pc:cxnChg chg="add">
          <ac:chgData name="Sai Kiran" userId="4784b96164e07e88" providerId="LiveId" clId="{67927DBF-B41E-4EBE-A787-D6CB5FA77650}" dt="2022-11-30T13:28:12.306" v="1103" actId="11529"/>
          <ac:cxnSpMkLst>
            <pc:docMk/>
            <pc:sldMk cId="0" sldId="274"/>
            <ac:cxnSpMk id="67" creationId="{4FF02814-77F0-5CE2-AB6D-05A41BFFD718}"/>
          </ac:cxnSpMkLst>
        </pc:cxnChg>
        <pc:cxnChg chg="add del mod">
          <ac:chgData name="Sai Kiran" userId="4784b96164e07e88" providerId="LiveId" clId="{67927DBF-B41E-4EBE-A787-D6CB5FA77650}" dt="2022-11-30T13:29:22.388" v="1109" actId="11529"/>
          <ac:cxnSpMkLst>
            <pc:docMk/>
            <pc:sldMk cId="0" sldId="274"/>
            <ac:cxnSpMk id="69" creationId="{FC8FC9F8-3EE9-8EB0-223B-F8ED34B03A97}"/>
          </ac:cxnSpMkLst>
        </pc:cxnChg>
        <pc:cxnChg chg="add del mod">
          <ac:chgData name="Sai Kiran" userId="4784b96164e07e88" providerId="LiveId" clId="{67927DBF-B41E-4EBE-A787-D6CB5FA77650}" dt="2022-11-30T13:29:16.914" v="1107" actId="11529"/>
          <ac:cxnSpMkLst>
            <pc:docMk/>
            <pc:sldMk cId="0" sldId="274"/>
            <ac:cxnSpMk id="72" creationId="{B6883191-4830-DC43-B14F-ADB6AFF93717}"/>
          </ac:cxnSpMkLst>
        </pc:cxnChg>
        <pc:cxnChg chg="add del mod">
          <ac:chgData name="Sai Kiran" userId="4784b96164e07e88" providerId="LiveId" clId="{67927DBF-B41E-4EBE-A787-D6CB5FA77650}" dt="2022-11-30T13:29:40.746" v="1111" actId="11529"/>
          <ac:cxnSpMkLst>
            <pc:docMk/>
            <pc:sldMk cId="0" sldId="274"/>
            <ac:cxnSpMk id="74" creationId="{4F1F0EA4-EEE6-B483-5C90-C9A0803F18E9}"/>
          </ac:cxnSpMkLst>
        </pc:cxnChg>
        <pc:cxnChg chg="add">
          <ac:chgData name="Sai Kiran" userId="4784b96164e07e88" providerId="LiveId" clId="{67927DBF-B41E-4EBE-A787-D6CB5FA77650}" dt="2022-11-30T13:30:00.818" v="1112" actId="11529"/>
          <ac:cxnSpMkLst>
            <pc:docMk/>
            <pc:sldMk cId="0" sldId="274"/>
            <ac:cxnSpMk id="76" creationId="{0327AABD-D1A5-45DE-F0E7-F332DC988749}"/>
          </ac:cxnSpMkLst>
        </pc:cxnChg>
        <pc:cxnChg chg="add del mod">
          <ac:chgData name="Sai Kiran" userId="4784b96164e07e88" providerId="LiveId" clId="{67927DBF-B41E-4EBE-A787-D6CB5FA77650}" dt="2022-11-30T13:30:15.558" v="1114" actId="11529"/>
          <ac:cxnSpMkLst>
            <pc:docMk/>
            <pc:sldMk cId="0" sldId="274"/>
            <ac:cxnSpMk id="78" creationId="{91C144AB-8956-230C-F5FC-86CE0DF31266}"/>
          </ac:cxnSpMkLst>
        </pc:cxnChg>
        <pc:cxnChg chg="add del mod">
          <ac:chgData name="Sai Kiran" userId="4784b96164e07e88" providerId="LiveId" clId="{67927DBF-B41E-4EBE-A787-D6CB5FA77650}" dt="2022-11-30T13:30:38.264" v="1116" actId="11529"/>
          <ac:cxnSpMkLst>
            <pc:docMk/>
            <pc:sldMk cId="0" sldId="274"/>
            <ac:cxnSpMk id="80" creationId="{36CA6F49-2493-8BFB-9F9A-9D483DCDDD75}"/>
          </ac:cxnSpMkLst>
        </pc:cxnChg>
        <pc:cxnChg chg="add del mod">
          <ac:chgData name="Sai Kiran" userId="4784b96164e07e88" providerId="LiveId" clId="{67927DBF-B41E-4EBE-A787-D6CB5FA77650}" dt="2022-11-30T13:30:53.945" v="1118" actId="11529"/>
          <ac:cxnSpMkLst>
            <pc:docMk/>
            <pc:sldMk cId="0" sldId="274"/>
            <ac:cxnSpMk id="82" creationId="{1F17B52B-E741-645B-A75C-B327B0EC1FB2}"/>
          </ac:cxnSpMkLst>
        </pc:cxnChg>
        <pc:cxnChg chg="add del mod">
          <ac:chgData name="Sai Kiran" userId="4784b96164e07e88" providerId="LiveId" clId="{67927DBF-B41E-4EBE-A787-D6CB5FA77650}" dt="2022-11-30T13:31:17.001" v="1120" actId="11529"/>
          <ac:cxnSpMkLst>
            <pc:docMk/>
            <pc:sldMk cId="0" sldId="274"/>
            <ac:cxnSpMk id="84" creationId="{CE9AE503-2D65-D692-096E-ADD9B5548DD6}"/>
          </ac:cxnSpMkLst>
        </pc:cxnChg>
        <pc:cxnChg chg="add del mod">
          <ac:chgData name="Sai Kiran" userId="4784b96164e07e88" providerId="LiveId" clId="{67927DBF-B41E-4EBE-A787-D6CB5FA77650}" dt="2022-11-30T13:31:36.910" v="1122" actId="11529"/>
          <ac:cxnSpMkLst>
            <pc:docMk/>
            <pc:sldMk cId="0" sldId="274"/>
            <ac:cxnSpMk id="86" creationId="{3DD234F0-5A5C-F080-2A5A-FF0745B41526}"/>
          </ac:cxnSpMkLst>
        </pc:cxnChg>
        <pc:cxnChg chg="add del mod">
          <ac:chgData name="Sai Kiran" userId="4784b96164e07e88" providerId="LiveId" clId="{67927DBF-B41E-4EBE-A787-D6CB5FA77650}" dt="2022-11-30T13:31:57.933" v="1124" actId="11529"/>
          <ac:cxnSpMkLst>
            <pc:docMk/>
            <pc:sldMk cId="0" sldId="274"/>
            <ac:cxnSpMk id="88" creationId="{B093E649-8DAB-1739-CE05-79CFE7733919}"/>
          </ac:cxnSpMkLst>
        </pc:cxnChg>
        <pc:cxnChg chg="add del mod">
          <ac:chgData name="Sai Kiran" userId="4784b96164e07e88" providerId="LiveId" clId="{67927DBF-B41E-4EBE-A787-D6CB5FA77650}" dt="2022-11-30T13:32:14.272" v="1126" actId="11529"/>
          <ac:cxnSpMkLst>
            <pc:docMk/>
            <pc:sldMk cId="0" sldId="274"/>
            <ac:cxnSpMk id="90" creationId="{F0595279-A2D0-B356-0767-E582DB08AC8A}"/>
          </ac:cxnSpMkLst>
        </pc:cxnChg>
        <pc:cxnChg chg="add del mod">
          <ac:chgData name="Sai Kiran" userId="4784b96164e07e88" providerId="LiveId" clId="{67927DBF-B41E-4EBE-A787-D6CB5FA77650}" dt="2022-11-30T13:32:33.710" v="1128" actId="11529"/>
          <ac:cxnSpMkLst>
            <pc:docMk/>
            <pc:sldMk cId="0" sldId="274"/>
            <ac:cxnSpMk id="92" creationId="{C035997C-2008-359C-C453-BDD03D296075}"/>
          </ac:cxnSpMkLst>
        </pc:cxnChg>
        <pc:cxnChg chg="add mod">
          <ac:chgData name="Sai Kiran" userId="4784b96164e07e88" providerId="LiveId" clId="{67927DBF-B41E-4EBE-A787-D6CB5FA77650}" dt="2022-11-30T13:32:52.361" v="1131" actId="1076"/>
          <ac:cxnSpMkLst>
            <pc:docMk/>
            <pc:sldMk cId="0" sldId="274"/>
            <ac:cxnSpMk id="94" creationId="{B59CF739-B137-39A4-A66F-7F64F335A1DF}"/>
          </ac:cxnSpMkLst>
        </pc:cxnChg>
        <pc:cxnChg chg="add">
          <ac:chgData name="Sai Kiran" userId="4784b96164e07e88" providerId="LiveId" clId="{67927DBF-B41E-4EBE-A787-D6CB5FA77650}" dt="2022-11-30T13:33:09.147" v="1133" actId="11529"/>
          <ac:cxnSpMkLst>
            <pc:docMk/>
            <pc:sldMk cId="0" sldId="274"/>
            <ac:cxnSpMk id="97" creationId="{EF0C7EE2-D337-6626-F75C-F14B8311BCB7}"/>
          </ac:cxnSpMkLst>
        </pc:cxnChg>
        <pc:cxnChg chg="del mod">
          <ac:chgData name="Sai Kiran" userId="4784b96164e07e88" providerId="LiveId" clId="{67927DBF-B41E-4EBE-A787-D6CB5FA77650}" dt="2022-11-30T13:26:25.732" v="1082" actId="478"/>
          <ac:cxnSpMkLst>
            <pc:docMk/>
            <pc:sldMk cId="0" sldId="274"/>
            <ac:cxnSpMk id="98" creationId="{00000000-0000-0000-0000-000000000000}"/>
          </ac:cxnSpMkLst>
        </pc:cxnChg>
      </pc:sldChg>
      <pc:sldChg chg="addSp delSp modSp mod">
        <pc:chgData name="Sai Kiran" userId="4784b96164e07e88" providerId="LiveId" clId="{67927DBF-B41E-4EBE-A787-D6CB5FA77650}" dt="2022-11-30T13:48:13.971" v="1240" actId="1076"/>
        <pc:sldMkLst>
          <pc:docMk/>
          <pc:sldMk cId="0" sldId="275"/>
        </pc:sldMkLst>
        <pc:spChg chg="mod">
          <ac:chgData name="Sai Kiran" userId="4784b96164e07e88" providerId="LiveId" clId="{67927DBF-B41E-4EBE-A787-D6CB5FA77650}" dt="2022-11-30T13:37:15.171" v="1156" actId="1076"/>
          <ac:spMkLst>
            <pc:docMk/>
            <pc:sldMk cId="0" sldId="275"/>
            <ac:spMk id="4" creationId="{301A582D-8047-7E9B-78AF-941CC72C9D3D}"/>
          </ac:spMkLst>
        </pc:spChg>
        <pc:spChg chg="mod">
          <ac:chgData name="Sai Kiran" userId="4784b96164e07e88" providerId="LiveId" clId="{67927DBF-B41E-4EBE-A787-D6CB5FA77650}" dt="2022-11-30T13:47:49.148" v="1239" actId="20577"/>
          <ac:spMkLst>
            <pc:docMk/>
            <pc:sldMk cId="0" sldId="275"/>
            <ac:spMk id="2097201" creationId="{00000000-0000-0000-0000-000000000000}"/>
          </ac:spMkLst>
        </pc:spChg>
        <pc:picChg chg="add mod">
          <ac:chgData name="Sai Kiran" userId="4784b96164e07e88" providerId="LiveId" clId="{67927DBF-B41E-4EBE-A787-D6CB5FA77650}" dt="2022-11-30T13:48:13.971" v="1240" actId="1076"/>
          <ac:picMkLst>
            <pc:docMk/>
            <pc:sldMk cId="0" sldId="275"/>
            <ac:picMk id="3" creationId="{15121E27-DA0F-C499-8F2C-EF104E1DAF82}"/>
          </ac:picMkLst>
        </pc:picChg>
        <pc:picChg chg="del">
          <ac:chgData name="Sai Kiran" userId="4784b96164e07e88" providerId="LiveId" clId="{67927DBF-B41E-4EBE-A787-D6CB5FA77650}" dt="2022-11-30T13:36:21.623" v="1150" actId="478"/>
          <ac:picMkLst>
            <pc:docMk/>
            <pc:sldMk cId="0" sldId="275"/>
            <ac:picMk id="6" creationId="{844EC458-0C40-DA9A-109E-36F108860A1D}"/>
          </ac:picMkLst>
        </pc:picChg>
      </pc:sldChg>
      <pc:sldChg chg="modSp mod">
        <pc:chgData name="Sai Kiran" userId="4784b96164e07e88" providerId="LiveId" clId="{67927DBF-B41E-4EBE-A787-D6CB5FA77650}" dt="2022-11-30T13:57:14.043" v="1519" actId="20577"/>
        <pc:sldMkLst>
          <pc:docMk/>
          <pc:sldMk cId="0" sldId="282"/>
        </pc:sldMkLst>
        <pc:spChg chg="mod">
          <ac:chgData name="Sai Kiran" userId="4784b96164e07e88" providerId="LiveId" clId="{67927DBF-B41E-4EBE-A787-D6CB5FA77650}" dt="2022-11-30T13:57:14.043" v="1519" actId="20577"/>
          <ac:spMkLst>
            <pc:docMk/>
            <pc:sldMk cId="0" sldId="282"/>
            <ac:spMk id="2097239" creationId="{00000000-0000-0000-0000-000000000000}"/>
          </ac:spMkLst>
        </pc:spChg>
      </pc:sldChg>
      <pc:sldChg chg="modSp mod">
        <pc:chgData name="Sai Kiran" userId="4784b96164e07e88" providerId="LiveId" clId="{67927DBF-B41E-4EBE-A787-D6CB5FA77650}" dt="2022-11-30T14:07:42.179" v="1597" actId="255"/>
        <pc:sldMkLst>
          <pc:docMk/>
          <pc:sldMk cId="0" sldId="283"/>
        </pc:sldMkLst>
        <pc:spChg chg="mod">
          <ac:chgData name="Sai Kiran" userId="4784b96164e07e88" providerId="LiveId" clId="{67927DBF-B41E-4EBE-A787-D6CB5FA77650}" dt="2022-11-30T14:07:42.179" v="1597" actId="255"/>
          <ac:spMkLst>
            <pc:docMk/>
            <pc:sldMk cId="0" sldId="283"/>
            <ac:spMk id="1048633" creationId="{00000000-0000-0000-0000-000000000000}"/>
          </ac:spMkLst>
        </pc:spChg>
      </pc:sldChg>
      <pc:sldChg chg="modSp mod">
        <pc:chgData name="Sai Kiran" userId="4784b96164e07e88" providerId="LiveId" clId="{67927DBF-B41E-4EBE-A787-D6CB5FA77650}" dt="2022-11-30T14:07:16.486" v="1596" actId="20577"/>
        <pc:sldMkLst>
          <pc:docMk/>
          <pc:sldMk cId="0" sldId="284"/>
        </pc:sldMkLst>
        <pc:spChg chg="mod">
          <ac:chgData name="Sai Kiran" userId="4784b96164e07e88" providerId="LiveId" clId="{67927DBF-B41E-4EBE-A787-D6CB5FA77650}" dt="2022-11-30T14:07:16.486" v="1596" actId="20577"/>
          <ac:spMkLst>
            <pc:docMk/>
            <pc:sldMk cId="0" sldId="284"/>
            <ac:spMk id="3" creationId="{00000000-0000-0000-0000-000000000000}"/>
          </ac:spMkLst>
        </pc:spChg>
      </pc:sldChg>
      <pc:sldChg chg="modSp mod">
        <pc:chgData name="Sai Kiran" userId="4784b96164e07e88" providerId="LiveId" clId="{67927DBF-B41E-4EBE-A787-D6CB5FA77650}" dt="2022-11-30T14:12:33.161" v="1623" actId="20577"/>
        <pc:sldMkLst>
          <pc:docMk/>
          <pc:sldMk cId="0" sldId="285"/>
        </pc:sldMkLst>
        <pc:spChg chg="mod">
          <ac:chgData name="Sai Kiran" userId="4784b96164e07e88" providerId="LiveId" clId="{67927DBF-B41E-4EBE-A787-D6CB5FA77650}" dt="2022-11-30T14:12:33.161" v="1623" actId="20577"/>
          <ac:spMkLst>
            <pc:docMk/>
            <pc:sldMk cId="0" sldId="285"/>
            <ac:spMk id="1048640" creationId="{00000000-0000-0000-0000-000000000000}"/>
          </ac:spMkLst>
        </pc:spChg>
      </pc:sldChg>
      <pc:sldChg chg="addSp delSp modSp mod">
        <pc:chgData name="Sai Kiran" userId="4784b96164e07e88" providerId="LiveId" clId="{67927DBF-B41E-4EBE-A787-D6CB5FA77650}" dt="2022-11-30T12:56:23.021" v="391" actId="14100"/>
        <pc:sldMkLst>
          <pc:docMk/>
          <pc:sldMk cId="394471720" sldId="295"/>
        </pc:sldMkLst>
        <pc:spChg chg="mod">
          <ac:chgData name="Sai Kiran" userId="4784b96164e07e88" providerId="LiveId" clId="{67927DBF-B41E-4EBE-A787-D6CB5FA77650}" dt="2022-11-30T12:53:45.310" v="386" actId="20577"/>
          <ac:spMkLst>
            <pc:docMk/>
            <pc:sldMk cId="394471720" sldId="295"/>
            <ac:spMk id="3" creationId="{E21F16DB-4634-03E3-C9C1-BDEEFEE7361F}"/>
          </ac:spMkLst>
        </pc:spChg>
        <pc:picChg chg="del">
          <ac:chgData name="Sai Kiran" userId="4784b96164e07e88" providerId="LiveId" clId="{67927DBF-B41E-4EBE-A787-D6CB5FA77650}" dt="2022-11-30T12:55:59.462" v="387" actId="478"/>
          <ac:picMkLst>
            <pc:docMk/>
            <pc:sldMk cId="394471720" sldId="295"/>
            <ac:picMk id="5" creationId="{09F26DF8-2FE1-FEAD-2369-8740EC1B2175}"/>
          </ac:picMkLst>
        </pc:picChg>
        <pc:picChg chg="add mod">
          <ac:chgData name="Sai Kiran" userId="4784b96164e07e88" providerId="LiveId" clId="{67927DBF-B41E-4EBE-A787-D6CB5FA77650}" dt="2022-11-30T12:56:23.021" v="391" actId="14100"/>
          <ac:picMkLst>
            <pc:docMk/>
            <pc:sldMk cId="394471720" sldId="295"/>
            <ac:picMk id="1026" creationId="{EE429F71-DFAC-8486-AF8A-940B8A4FA0F4}"/>
          </ac:picMkLst>
        </pc:picChg>
      </pc:sldChg>
      <pc:sldChg chg="addSp delSp modSp new mod">
        <pc:chgData name="Sai Kiran" userId="4784b96164e07e88" providerId="LiveId" clId="{67927DBF-B41E-4EBE-A787-D6CB5FA77650}" dt="2022-11-19T09:09:53.796" v="60" actId="14100"/>
        <pc:sldMkLst>
          <pc:docMk/>
          <pc:sldMk cId="618425412" sldId="296"/>
        </pc:sldMkLst>
        <pc:spChg chg="mod">
          <ac:chgData name="Sai Kiran" userId="4784b96164e07e88" providerId="LiveId" clId="{67927DBF-B41E-4EBE-A787-D6CB5FA77650}" dt="2022-11-19T09:09:45.952" v="57" actId="20577"/>
          <ac:spMkLst>
            <pc:docMk/>
            <pc:sldMk cId="618425412" sldId="296"/>
            <ac:spMk id="2" creationId="{D0632026-5CFE-B99A-F50D-DD71D38404B8}"/>
          </ac:spMkLst>
        </pc:spChg>
        <pc:spChg chg="del">
          <ac:chgData name="Sai Kiran" userId="4784b96164e07e88" providerId="LiveId" clId="{67927DBF-B41E-4EBE-A787-D6CB5FA77650}" dt="2022-11-19T09:09:47.941" v="58"/>
          <ac:spMkLst>
            <pc:docMk/>
            <pc:sldMk cId="618425412" sldId="296"/>
            <ac:spMk id="3" creationId="{27D836FA-7040-31A8-F25A-453C4F7CF1BC}"/>
          </ac:spMkLst>
        </pc:spChg>
        <pc:picChg chg="add mod">
          <ac:chgData name="Sai Kiran" userId="4784b96164e07e88" providerId="LiveId" clId="{67927DBF-B41E-4EBE-A787-D6CB5FA77650}" dt="2022-11-19T09:09:53.796" v="60" actId="14100"/>
          <ac:picMkLst>
            <pc:docMk/>
            <pc:sldMk cId="618425412" sldId="296"/>
            <ac:picMk id="5" creationId="{9AF221AA-6CBE-779C-B06D-42F61D939886}"/>
          </ac:picMkLst>
        </pc:picChg>
      </pc:sldChg>
      <pc:sldChg chg="addSp delSp modSp new del mod">
        <pc:chgData name="Sai Kiran" userId="4784b96164e07e88" providerId="LiveId" clId="{67927DBF-B41E-4EBE-A787-D6CB5FA77650}" dt="2022-11-19T09:09:27.964" v="43" actId="2696"/>
        <pc:sldMkLst>
          <pc:docMk/>
          <pc:sldMk cId="2664203961" sldId="296"/>
        </pc:sldMkLst>
        <pc:spChg chg="del">
          <ac:chgData name="Sai Kiran" userId="4784b96164e07e88" providerId="LiveId" clId="{67927DBF-B41E-4EBE-A787-D6CB5FA77650}" dt="2022-11-19T09:05:10.068" v="34"/>
          <ac:spMkLst>
            <pc:docMk/>
            <pc:sldMk cId="2664203961" sldId="296"/>
            <ac:spMk id="3" creationId="{EB649FB5-DF33-142E-ED04-2C26A02BE63D}"/>
          </ac:spMkLst>
        </pc:spChg>
        <pc:spChg chg="add del mod">
          <ac:chgData name="Sai Kiran" userId="4784b96164e07e88" providerId="LiveId" clId="{67927DBF-B41E-4EBE-A787-D6CB5FA77650}" dt="2022-11-19T09:07:25.573" v="38"/>
          <ac:spMkLst>
            <pc:docMk/>
            <pc:sldMk cId="2664203961" sldId="296"/>
            <ac:spMk id="7" creationId="{8D41B153-F1AC-01BB-40B6-A428A730AE71}"/>
          </ac:spMkLst>
        </pc:spChg>
        <pc:spChg chg="add">
          <ac:chgData name="Sai Kiran" userId="4784b96164e07e88" providerId="LiveId" clId="{67927DBF-B41E-4EBE-A787-D6CB5FA77650}" dt="2022-11-19T09:05:49.300" v="37"/>
          <ac:spMkLst>
            <pc:docMk/>
            <pc:sldMk cId="2664203961" sldId="296"/>
            <ac:spMk id="8" creationId="{54A67A52-1E90-BF9E-B67E-CE0DE4441716}"/>
          </ac:spMkLst>
        </pc:spChg>
        <pc:picChg chg="add del mod">
          <ac:chgData name="Sai Kiran" userId="4784b96164e07e88" providerId="LiveId" clId="{67927DBF-B41E-4EBE-A787-D6CB5FA77650}" dt="2022-11-19T09:05:06.153" v="33" actId="478"/>
          <ac:picMkLst>
            <pc:docMk/>
            <pc:sldMk cId="2664203961" sldId="296"/>
            <ac:picMk id="5" creationId="{D6564AFD-6CDB-1C4E-BEFA-E483EDBA814B}"/>
          </ac:picMkLst>
        </pc:picChg>
        <pc:picChg chg="add del mod">
          <ac:chgData name="Sai Kiran" userId="4784b96164e07e88" providerId="LiveId" clId="{67927DBF-B41E-4EBE-A787-D6CB5FA77650}" dt="2022-11-19T09:05:16.397" v="36" actId="478"/>
          <ac:picMkLst>
            <pc:docMk/>
            <pc:sldMk cId="2664203961" sldId="296"/>
            <ac:picMk id="6" creationId="{37A6CA9F-4C39-7310-1079-D86515EB151F}"/>
          </ac:picMkLst>
        </pc:picChg>
        <pc:picChg chg="add mod">
          <ac:chgData name="Sai Kiran" userId="4784b96164e07e88" providerId="LiveId" clId="{67927DBF-B41E-4EBE-A787-D6CB5FA77650}" dt="2022-11-19T09:07:32.392" v="40" actId="14100"/>
          <ac:picMkLst>
            <pc:docMk/>
            <pc:sldMk cId="2664203961" sldId="296"/>
            <ac:picMk id="10" creationId="{BEAD25BC-DEFD-5206-A326-7B3BF4CFDB38}"/>
          </ac:picMkLst>
        </pc:picChg>
      </pc:sldChg>
      <pc:sldChg chg="addSp delSp modSp new mod">
        <pc:chgData name="Sai Kiran" userId="4784b96164e07e88" providerId="LiveId" clId="{67927DBF-B41E-4EBE-A787-D6CB5FA77650}" dt="2022-11-30T13:18:44.997" v="970"/>
        <pc:sldMkLst>
          <pc:docMk/>
          <pc:sldMk cId="766799790" sldId="297"/>
        </pc:sldMkLst>
        <pc:spChg chg="mod">
          <ac:chgData name="Sai Kiran" userId="4784b96164e07e88" providerId="LiveId" clId="{67927DBF-B41E-4EBE-A787-D6CB5FA77650}" dt="2022-11-30T13:18:44.997" v="970"/>
          <ac:spMkLst>
            <pc:docMk/>
            <pc:sldMk cId="766799790" sldId="297"/>
            <ac:spMk id="4" creationId="{F5EDA6B5-43BE-6E40-E8C9-06F167813AC7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7" creationId="{8A871DCD-B1E8-9F47-4041-41B1A8D9956F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8" creationId="{04C22E6F-5F4F-F1A7-72FA-B17F63854621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9" creationId="{6D1C62F1-121E-575B-F536-4D1B72FE8FD5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10" creationId="{47A3E818-D4B6-1B53-C724-15169D9FC57B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11" creationId="{D69911A2-7611-BAED-2064-1BDDAACAACEA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12" creationId="{3D874722-C432-2B6A-66BD-8AAA6B661A38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13" creationId="{C6FFC128-928F-CE13-4663-0F3C5EADD302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14" creationId="{408D42A8-EF1B-B662-BFA3-4CD9604E54B4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20" creationId="{F6642CE3-8DF3-451C-D44A-44717FA59B3F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21" creationId="{E81EDDB0-FC80-357C-D1D2-0EC47DE3BBAA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22" creationId="{38288C22-3BA4-9D9E-D47B-329B73185D0A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23" creationId="{4C2B018C-C40E-F1CF-8C0C-2D5B84255CE3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24" creationId="{2EA9F347-9EB8-8630-71D5-5E5835AC7C44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25" creationId="{BD2D3C4E-7FCE-6368-1704-96D86115DE7A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26" creationId="{803F635B-2359-BF89-A958-1F67648FBB83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27" creationId="{405A1A9C-A1DE-2BC7-3A7C-D44E3142BDF2}"/>
          </ac:spMkLst>
        </pc:spChg>
        <pc:spChg chg="add del mod">
          <ac:chgData name="Sai Kiran" userId="4784b96164e07e88" providerId="LiveId" clId="{67927DBF-B41E-4EBE-A787-D6CB5FA77650}" dt="2022-11-30T13:18:30.103" v="968"/>
          <ac:spMkLst>
            <pc:docMk/>
            <pc:sldMk cId="766799790" sldId="297"/>
            <ac:spMk id="28" creationId="{BD0141C4-B2BC-D01B-3FBE-C78BD92EA45A}"/>
          </ac:spMkLst>
        </pc:spChg>
        <pc:picChg chg="add del mod">
          <ac:chgData name="Sai Kiran" userId="4784b96164e07e88" providerId="LiveId" clId="{67927DBF-B41E-4EBE-A787-D6CB5FA77650}" dt="2022-11-30T13:18:30.103" v="968"/>
          <ac:picMkLst>
            <pc:docMk/>
            <pc:sldMk cId="766799790" sldId="297"/>
            <ac:picMk id="5" creationId="{B913737C-3313-3D7C-F97E-6C2BE1CFCF03}"/>
          </ac:picMkLst>
        </pc:picChg>
        <pc:picChg chg="add del mod">
          <ac:chgData name="Sai Kiran" userId="4784b96164e07e88" providerId="LiveId" clId="{67927DBF-B41E-4EBE-A787-D6CB5FA77650}" dt="2022-11-30T13:18:30.103" v="968"/>
          <ac:picMkLst>
            <pc:docMk/>
            <pc:sldMk cId="766799790" sldId="297"/>
            <ac:picMk id="6" creationId="{684536A5-33AE-C4CC-5E5B-5AC567DF6168}"/>
          </ac:picMkLst>
        </pc:picChg>
        <pc:cxnChg chg="add del mod">
          <ac:chgData name="Sai Kiran" userId="4784b96164e07e88" providerId="LiveId" clId="{67927DBF-B41E-4EBE-A787-D6CB5FA77650}" dt="2022-11-30T13:18:30.103" v="968"/>
          <ac:cxnSpMkLst>
            <pc:docMk/>
            <pc:sldMk cId="766799790" sldId="297"/>
            <ac:cxnSpMk id="15" creationId="{514F2568-AF51-DE39-5C40-54CEC7E888A5}"/>
          </ac:cxnSpMkLst>
        </pc:cxnChg>
        <pc:cxnChg chg="add del mod">
          <ac:chgData name="Sai Kiran" userId="4784b96164e07e88" providerId="LiveId" clId="{67927DBF-B41E-4EBE-A787-D6CB5FA77650}" dt="2022-11-30T13:18:30.103" v="968"/>
          <ac:cxnSpMkLst>
            <pc:docMk/>
            <pc:sldMk cId="766799790" sldId="297"/>
            <ac:cxnSpMk id="16" creationId="{7BFD9359-475C-0E34-6655-185BAAD229F0}"/>
          </ac:cxnSpMkLst>
        </pc:cxnChg>
        <pc:cxnChg chg="add del mod">
          <ac:chgData name="Sai Kiran" userId="4784b96164e07e88" providerId="LiveId" clId="{67927DBF-B41E-4EBE-A787-D6CB5FA77650}" dt="2022-11-30T13:18:30.103" v="968"/>
          <ac:cxnSpMkLst>
            <pc:docMk/>
            <pc:sldMk cId="766799790" sldId="297"/>
            <ac:cxnSpMk id="17" creationId="{9D9DDA5E-04A4-C8CC-A29B-14531416415D}"/>
          </ac:cxnSpMkLst>
        </pc:cxnChg>
        <pc:cxnChg chg="add del mod">
          <ac:chgData name="Sai Kiran" userId="4784b96164e07e88" providerId="LiveId" clId="{67927DBF-B41E-4EBE-A787-D6CB5FA77650}" dt="2022-11-30T13:18:30.103" v="968"/>
          <ac:cxnSpMkLst>
            <pc:docMk/>
            <pc:sldMk cId="766799790" sldId="297"/>
            <ac:cxnSpMk id="18" creationId="{F15EE45E-A705-CFBD-20E3-2B8F975B1C6A}"/>
          </ac:cxnSpMkLst>
        </pc:cxnChg>
        <pc:cxnChg chg="add del mod">
          <ac:chgData name="Sai Kiran" userId="4784b96164e07e88" providerId="LiveId" clId="{67927DBF-B41E-4EBE-A787-D6CB5FA77650}" dt="2022-11-30T13:18:30.103" v="968"/>
          <ac:cxnSpMkLst>
            <pc:docMk/>
            <pc:sldMk cId="766799790" sldId="297"/>
            <ac:cxnSpMk id="19" creationId="{BD4FD398-3777-B1D3-C0AD-F0715F82C966}"/>
          </ac:cxnSpMkLst>
        </pc:cxnChg>
      </pc:sldChg>
      <pc:sldChg chg="modSp new del mod">
        <pc:chgData name="Sai Kiran" userId="4784b96164e07e88" providerId="LiveId" clId="{67927DBF-B41E-4EBE-A787-D6CB5FA77650}" dt="2022-11-30T13:17:31.536" v="963" actId="2696"/>
        <pc:sldMkLst>
          <pc:docMk/>
          <pc:sldMk cId="898938546" sldId="297"/>
        </pc:sldMkLst>
        <pc:spChg chg="mod">
          <ac:chgData name="Sai Kiran" userId="4784b96164e07e88" providerId="LiveId" clId="{67927DBF-B41E-4EBE-A787-D6CB5FA77650}" dt="2022-11-30T13:13:10.867" v="876" actId="5793"/>
          <ac:spMkLst>
            <pc:docMk/>
            <pc:sldMk cId="898938546" sldId="297"/>
            <ac:spMk id="2" creationId="{117F5286-28FB-0CEB-6894-A3C46886D549}"/>
          </ac:spMkLst>
        </pc:spChg>
        <pc:spChg chg="mod">
          <ac:chgData name="Sai Kiran" userId="4784b96164e07e88" providerId="LiveId" clId="{67927DBF-B41E-4EBE-A787-D6CB5FA77650}" dt="2022-11-30T13:13:49.483" v="883" actId="255"/>
          <ac:spMkLst>
            <pc:docMk/>
            <pc:sldMk cId="898938546" sldId="297"/>
            <ac:spMk id="4" creationId="{D7A5CA47-0FBD-041B-76FD-8C08B76949DF}"/>
          </ac:spMkLst>
        </pc:spChg>
      </pc:sldChg>
      <pc:sldChg chg="addSp modSp new mod">
        <pc:chgData name="Sai Kiran" userId="4784b96164e07e88" providerId="LiveId" clId="{67927DBF-B41E-4EBE-A787-D6CB5FA77650}" dt="2022-11-30T13:47:28.068" v="1238" actId="20577"/>
        <pc:sldMkLst>
          <pc:docMk/>
          <pc:sldMk cId="2445868173" sldId="298"/>
        </pc:sldMkLst>
        <pc:spChg chg="mod">
          <ac:chgData name="Sai Kiran" userId="4784b96164e07e88" providerId="LiveId" clId="{67927DBF-B41E-4EBE-A787-D6CB5FA77650}" dt="2022-11-30T13:45:07.527" v="1218" actId="20577"/>
          <ac:spMkLst>
            <pc:docMk/>
            <pc:sldMk cId="2445868173" sldId="298"/>
            <ac:spMk id="2" creationId="{1DD0F570-1018-5F1C-59FD-6E213A4A7082}"/>
          </ac:spMkLst>
        </pc:spChg>
        <pc:spChg chg="mod">
          <ac:chgData name="Sai Kiran" userId="4784b96164e07e88" providerId="LiveId" clId="{67927DBF-B41E-4EBE-A787-D6CB5FA77650}" dt="2022-11-30T13:47:28.068" v="1238" actId="20577"/>
          <ac:spMkLst>
            <pc:docMk/>
            <pc:sldMk cId="2445868173" sldId="298"/>
            <ac:spMk id="3" creationId="{E2A3D009-66FF-89E4-6966-5D96ADAA4BC9}"/>
          </ac:spMkLst>
        </pc:spChg>
        <pc:picChg chg="add mod">
          <ac:chgData name="Sai Kiran" userId="4784b96164e07e88" providerId="LiveId" clId="{67927DBF-B41E-4EBE-A787-D6CB5FA77650}" dt="2022-11-30T13:42:33.650" v="1191" actId="1076"/>
          <ac:picMkLst>
            <pc:docMk/>
            <pc:sldMk cId="2445868173" sldId="298"/>
            <ac:picMk id="5" creationId="{834C77E2-C5C5-397A-20F6-4BD8FF284178}"/>
          </ac:picMkLst>
        </pc:picChg>
      </pc:sldChg>
      <pc:sldChg chg="addSp modSp new mod">
        <pc:chgData name="Sai Kiran" userId="4784b96164e07e88" providerId="LiveId" clId="{67927DBF-B41E-4EBE-A787-D6CB5FA77650}" dt="2022-11-30T13:46:54.381" v="1229" actId="20577"/>
        <pc:sldMkLst>
          <pc:docMk/>
          <pc:sldMk cId="403045851" sldId="299"/>
        </pc:sldMkLst>
        <pc:spChg chg="mod">
          <ac:chgData name="Sai Kiran" userId="4784b96164e07e88" providerId="LiveId" clId="{67927DBF-B41E-4EBE-A787-D6CB5FA77650}" dt="2022-11-30T13:45:00.738" v="1216" actId="20577"/>
          <ac:spMkLst>
            <pc:docMk/>
            <pc:sldMk cId="403045851" sldId="299"/>
            <ac:spMk id="2" creationId="{28843C4F-3122-3FB7-AA40-8DB025E2723F}"/>
          </ac:spMkLst>
        </pc:spChg>
        <pc:spChg chg="mod">
          <ac:chgData name="Sai Kiran" userId="4784b96164e07e88" providerId="LiveId" clId="{67927DBF-B41E-4EBE-A787-D6CB5FA77650}" dt="2022-11-30T13:46:54.381" v="1229" actId="20577"/>
          <ac:spMkLst>
            <pc:docMk/>
            <pc:sldMk cId="403045851" sldId="299"/>
            <ac:spMk id="3" creationId="{0D9AAFDE-6AFA-08A9-C72A-815CCC9FF41E}"/>
          </ac:spMkLst>
        </pc:spChg>
        <pc:picChg chg="add mod">
          <ac:chgData name="Sai Kiran" userId="4784b96164e07e88" providerId="LiveId" clId="{67927DBF-B41E-4EBE-A787-D6CB5FA77650}" dt="2022-11-30T13:43:43.388" v="1201" actId="1076"/>
          <ac:picMkLst>
            <pc:docMk/>
            <pc:sldMk cId="403045851" sldId="299"/>
            <ac:picMk id="5" creationId="{8F27F6E5-4EA1-BE52-1D6A-43180BF1DE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5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104865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104866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8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/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2097156" name="Graphic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2097157" name="Graphic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2097158" name="Graphic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2097159" name="Graphic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2097160" name="Graphic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1048580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1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830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2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048583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r>
              <a:rPr lang="en-US" sz="1100"/>
              <a:t>www.website.com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0"/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2097161" name="Graphic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2097162" name="Graphic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135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</a:lvl2pPr>
            <a:lvl3pPr marL="877570" indent="0">
              <a:buNone/>
            </a:lvl3pPr>
            <a:lvl4pPr marL="1161415" indent="0">
              <a:buNone/>
            </a:lvl4pPr>
            <a:lvl5pPr marL="1390015" indent="0"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9"/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2097152" name="Graphic 17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2097153" name="Graphic 18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104857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97154" name="Graphic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097155" name="Graphic 2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1"/>
          <p:cNvSpPr>
            <a:spLocks noGrp="1"/>
          </p:cNvSpPr>
          <p:nvPr>
            <p:ph type="ctrTitle"/>
          </p:nvPr>
        </p:nvSpPr>
        <p:spPr>
          <a:xfrm>
            <a:off x="-158262" y="-545123"/>
            <a:ext cx="9231924" cy="2656500"/>
          </a:xfrm>
        </p:spPr>
        <p:txBody>
          <a:bodyPr>
            <a:normAutofit fontScale="90000"/>
          </a:bodyPr>
          <a:lstStyle/>
          <a:p>
            <a:pPr marL="0" indent="0" algn="ctr"/>
            <a:br>
              <a:rPr lang="en-IN" sz="4800" b="1" dirty="0">
                <a:latin typeface="Britannic Bold" panose="020B0903060703020204" pitchFamily="34" charset="0"/>
              </a:rPr>
            </a:br>
            <a:br>
              <a:rPr lang="en-IN" sz="4800" b="1" dirty="0">
                <a:latin typeface="Britannic Bold" panose="020B0903060703020204" pitchFamily="34" charset="0"/>
              </a:rPr>
            </a:br>
            <a:br>
              <a:rPr lang="en-IN" sz="4800" b="1" dirty="0">
                <a:latin typeface="Britannic Bold" panose="020B0903060703020204" pitchFamily="34" charset="0"/>
              </a:rPr>
            </a:br>
            <a:br>
              <a:rPr lang="en-IN" sz="4800" b="1" dirty="0">
                <a:latin typeface="Britannic Bold" panose="020B0903060703020204" pitchFamily="34" charset="0"/>
              </a:rPr>
            </a:br>
            <a:br>
              <a:rPr lang="en-IN" sz="4800" b="1" dirty="0">
                <a:latin typeface="Britannic Bold" panose="020B0903060703020204" pitchFamily="34" charset="0"/>
              </a:rPr>
            </a:br>
            <a:br>
              <a:rPr lang="en-IN" sz="4800" b="1" dirty="0">
                <a:latin typeface="Britannic Bold" panose="020B0903060703020204" pitchFamily="34" charset="0"/>
              </a:rPr>
            </a:br>
            <a:br>
              <a:rPr lang="en-IN" sz="4800" b="1" dirty="0">
                <a:latin typeface="Britannic Bold" panose="020B0903060703020204" pitchFamily="34" charset="0"/>
              </a:rPr>
            </a:br>
            <a:r>
              <a:rPr lang="en-IN" sz="5000" b="1" dirty="0"/>
              <a:t>AI – Based Speech Recognition System For Smart Devices</a:t>
            </a:r>
            <a:endParaRPr lang="en-IN" altLang="en-US" sz="5000" dirty="0"/>
          </a:p>
        </p:txBody>
      </p:sp>
      <p:sp>
        <p:nvSpPr>
          <p:cNvPr id="1048585" name="Rectangle 2"/>
          <p:cNvSpPr>
            <a:spLocks noGrp="1"/>
          </p:cNvSpPr>
          <p:nvPr>
            <p:ph type="subTitle" idx="1"/>
          </p:nvPr>
        </p:nvSpPr>
        <p:spPr>
          <a:xfrm>
            <a:off x="3631223" y="3566795"/>
            <a:ext cx="4972392" cy="2315259"/>
          </a:xfrm>
        </p:spPr>
        <p:txBody>
          <a:bodyPr>
            <a:noAutofit/>
          </a:bodyPr>
          <a:lstStyle/>
          <a:p>
            <a:r>
              <a:rPr lang="en-IN" altLang="en-US" sz="2200" dirty="0"/>
              <a:t>TEAM MEMBERS:</a:t>
            </a:r>
          </a:p>
          <a:p>
            <a:r>
              <a:rPr lang="en-IN" sz="2200" dirty="0"/>
              <a:t>19R21A0462 – B . Sai Kiran</a:t>
            </a:r>
          </a:p>
          <a:p>
            <a:r>
              <a:rPr lang="en-IN" sz="2200" dirty="0"/>
              <a:t>19R21A04B0 – Satya Prakash Dash</a:t>
            </a:r>
          </a:p>
          <a:p>
            <a:r>
              <a:rPr lang="en-IN" sz="2200" dirty="0"/>
              <a:t>19R21A0463 – B . </a:t>
            </a:r>
            <a:r>
              <a:rPr lang="en-IN" sz="2200" dirty="0" err="1"/>
              <a:t>Shashanth</a:t>
            </a:r>
            <a:endParaRPr lang="en-IN" sz="2200" dirty="0"/>
          </a:p>
          <a:p>
            <a:r>
              <a:rPr lang="en-IN" sz="2200" dirty="0"/>
              <a:t>19R21A0497 – O . Pradeep</a:t>
            </a:r>
          </a:p>
          <a:p>
            <a:pPr marL="0" indent="0" algn="ctr">
              <a:buNone/>
            </a:pPr>
            <a:endParaRPr lang="en-IN" sz="2000" dirty="0">
              <a:latin typeface="Berlin Sans FB" panose="020E0602020502020306" pitchFamily="34" charset="0"/>
            </a:endParaRPr>
          </a:p>
          <a:p>
            <a:endParaRPr lang="en-IN" altLang="en-US" sz="2200" dirty="0"/>
          </a:p>
        </p:txBody>
      </p:sp>
      <p:sp>
        <p:nvSpPr>
          <p:cNvPr id="1048586" name="Subtitle 2"/>
          <p:cNvSpPr txBox="1"/>
          <p:nvPr/>
        </p:nvSpPr>
        <p:spPr>
          <a:xfrm>
            <a:off x="1524000" y="5794131"/>
            <a:ext cx="8006080" cy="475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Project Guide</a:t>
            </a:r>
            <a:r>
              <a:rPr lang="en-IN" altLang="en-US" dirty="0">
                <a:solidFill>
                  <a:schemeClr val="bg1"/>
                </a:solidFill>
              </a:rPr>
              <a:t>: Mr. </a:t>
            </a:r>
            <a:r>
              <a:rPr lang="en-IN" altLang="en-US" dirty="0" err="1">
                <a:solidFill>
                  <a:schemeClr val="bg1"/>
                </a:solidFill>
              </a:rPr>
              <a:t>Bittu</a:t>
            </a:r>
            <a:r>
              <a:rPr lang="en-IN" altLang="en-US" dirty="0">
                <a:solidFill>
                  <a:schemeClr val="bg1"/>
                </a:solidFill>
              </a:rPr>
              <a:t> Kumar(Assistant Professor)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5654"/>
            <a:ext cx="8182947" cy="4975145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This paper presents the design and implementation of IOT smart devices with an AI based ASR.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implementation is based on an Arduino microcontroller, a speech recognition system with connectivity(IOT).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features a secure user system and connects to the module through </a:t>
            </a:r>
            <a:r>
              <a:rPr lang="en-US" sz="2800" dirty="0" err="1"/>
              <a:t>arduino</a:t>
            </a:r>
            <a:r>
              <a:rPr lang="en-US" sz="2800" dirty="0"/>
              <a:t>. It can be used to send commands &amp; perform a specific action based on received commands to turn on light, rotate servo motor</a:t>
            </a:r>
            <a:r>
              <a:rPr lang="en-US" dirty="0"/>
              <a:t>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3997D-C330-41FA-A9A6-9A200F5D8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810D-F166-47BC-BF6B-ED89C64B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B218-B0BB-4CB7-98F8-68F430C5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6672"/>
            <a:ext cx="7726680" cy="571500"/>
          </a:xfrm>
        </p:spPr>
        <p:txBody>
          <a:bodyPr>
            <a:normAutofit fontScale="25000" lnSpcReduction="20000"/>
          </a:bodyPr>
          <a:lstStyle/>
          <a:p>
            <a:pPr marL="407035" indent="-342900">
              <a:buFont typeface="Arial" panose="020B0604020202020204" pitchFamily="34" charset="0"/>
              <a:buChar char="•"/>
            </a:pPr>
            <a:r>
              <a:rPr lang="en-IN" sz="9600" dirty="0"/>
              <a:t>Arduino UNO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r>
              <a:rPr lang="en-IN" sz="9600" dirty="0"/>
              <a:t>Voice Recognition Module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r>
              <a:rPr lang="en-IN" sz="9600" dirty="0"/>
              <a:t>Microphone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r>
              <a:rPr lang="en-IN" sz="9600" dirty="0"/>
              <a:t>LED’s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r>
              <a:rPr lang="en-IN" sz="9600" dirty="0"/>
              <a:t>Jumper Wires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r>
              <a:rPr lang="en-IN" sz="9600" dirty="0"/>
              <a:t>Resistor 330 ohm’s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r>
              <a:rPr lang="en-IN" sz="9600" dirty="0"/>
              <a:t>Bread Board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r>
              <a:rPr lang="en-IN" sz="9600" dirty="0"/>
              <a:t>Servo Motor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r>
              <a:rPr lang="en-IN" sz="9600" dirty="0"/>
              <a:t>USB to TTL module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r>
              <a:rPr lang="en-IN" sz="9600" dirty="0"/>
              <a:t>5V Battery</a:t>
            </a:r>
          </a:p>
          <a:p>
            <a:pPr marL="407035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7745-0965-4F2E-A5D0-232BA13AE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2026-5CFE-B99A-F50D-DD71D384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0BA23-88A4-B2A6-4D9D-F4668D25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9AF221AA-6CBE-779C-B06D-42F61D939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6267"/>
            <a:ext cx="8229600" cy="4418753"/>
          </a:xfrm>
        </p:spPr>
      </p:pic>
    </p:spTree>
    <p:extLst>
      <p:ext uri="{BB962C8B-B14F-4D97-AF65-F5344CB8AC3E}">
        <p14:creationId xmlns:p14="http://schemas.microsoft.com/office/powerpoint/2010/main" val="61842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92" name="Google Shape;2097192;p1"/>
          <p:cNvSpPr txBox="1">
            <a:spLocks noGrp="1"/>
          </p:cNvSpPr>
          <p:nvPr>
            <p:ph type="title"/>
          </p:nvPr>
        </p:nvSpPr>
        <p:spPr>
          <a:xfrm>
            <a:off x="466725" y="381198"/>
            <a:ext cx="4638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097193" name="Google Shape;2097193;p1"/>
          <p:cNvSpPr txBox="1">
            <a:spLocks noGrp="1"/>
          </p:cNvSpPr>
          <p:nvPr>
            <p:ph type="body" idx="1"/>
          </p:nvPr>
        </p:nvSpPr>
        <p:spPr>
          <a:xfrm>
            <a:off x="457200" y="1425654"/>
            <a:ext cx="77268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135" lvl="0" indent="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2FF610-D018-4961-8543-B9D82F019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794C4-FAF7-6244-6725-249FC2099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1425654"/>
            <a:ext cx="7227277" cy="2468164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4A106E-FFF9-B3F4-A745-58933951C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3668338"/>
            <a:ext cx="7227277" cy="2468165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8F34A-F4E2-3EFD-A59C-A153CCB3C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7" y="3668338"/>
            <a:ext cx="7354991" cy="246816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8C688EE-B760-3C53-CA7B-755428251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3429000"/>
            <a:ext cx="7284651" cy="270750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13A4-8CD9-4C36-975C-56DC4B2C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2532C-326E-E0A6-7062-5E1E0D7A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2720EA07-B484-3E8E-F4DB-CEEEB943C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" y="2723469"/>
            <a:ext cx="8096250" cy="17796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A0D8B-15D0-6719-A861-E86490C7E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2" y="4756936"/>
            <a:ext cx="7807569" cy="17359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3695D4-8C5D-64A7-D42F-F08C04B8701A}"/>
              </a:ext>
            </a:extLst>
          </p:cNvPr>
          <p:cNvSpPr txBox="1"/>
          <p:nvPr/>
        </p:nvSpPr>
        <p:spPr>
          <a:xfrm>
            <a:off x="616194" y="1196551"/>
            <a:ext cx="8070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It is fundamental step in the Automatic Speech Recognition (ASR) process.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 this pre processing relevant data are extracted from a speech while removing background noise and irrelevant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59069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71BA-2D2B-0FF2-0947-81CF713D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Acoustic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26DF-E0B4-EC34-6739-524568CB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50506"/>
                </a:solidFill>
                <a:effectLst/>
              </a:rPr>
              <a:t>The acoustic model (AM), models the acoustic patterns of speech &amp; maps raw data feature to phonemes based on accent .</a:t>
            </a:r>
          </a:p>
          <a:p>
            <a:r>
              <a:rPr lang="en-US" sz="2000" b="0" i="0" dirty="0">
                <a:solidFill>
                  <a:srgbClr val="050506"/>
                </a:solidFill>
                <a:effectLst/>
              </a:rPr>
              <a:t> The job of the acoustic model is to predict which sound or phoneme is being spoken at each speech segment from the forced aligned data by HMM or GMM.</a:t>
            </a:r>
            <a:endParaRPr lang="en-IN" sz="2000" dirty="0"/>
          </a:p>
          <a:p>
            <a:pPr marL="64135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3D519-0701-A695-5851-53C69B78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31AAC-9565-D023-DB36-79D087506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38953"/>
            <a:ext cx="3957352" cy="1960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12A4D-7285-6C7B-08C6-6C51B373E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3773695"/>
            <a:ext cx="3878221" cy="21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7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E4FD-2FCC-BA5B-F855-524DBCA5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Lexicon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4BCA-E342-54F7-EB5F-15CD3EFA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This is phoneme to word mapping.</a:t>
            </a:r>
          </a:p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This model contains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pronounciation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models which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describes how words are pronounced phonetically.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64135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3A438-6E44-8E62-EB11-ABA71539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34F62-4FAC-C1F6-2D15-BD12F5074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1" y="3213196"/>
            <a:ext cx="8550854" cy="26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5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3CB2-FC88-83AB-2C48-F8875472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50F2-B817-5646-2EFF-F876BE677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620" indent="-3429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This defines how words are connected to each other in a sentence.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endParaRPr lang="en-US" sz="2000" b="0" i="0" dirty="0">
              <a:solidFill>
                <a:srgbClr val="050506"/>
              </a:solidFill>
              <a:effectLst/>
            </a:endParaRPr>
          </a:p>
          <a:p>
            <a:r>
              <a:rPr lang="en-US" sz="2000" b="0" i="0" dirty="0">
                <a:solidFill>
                  <a:srgbClr val="050506"/>
                </a:solidFill>
                <a:effectLst/>
              </a:rPr>
              <a:t>It learns </a:t>
            </a:r>
            <a:r>
              <a:rPr lang="en-US" sz="2000" i="0" dirty="0">
                <a:solidFill>
                  <a:srgbClr val="050506"/>
                </a:solidFill>
                <a:effectLst/>
              </a:rPr>
              <a:t>which</a:t>
            </a:r>
            <a:r>
              <a:rPr lang="en-US" sz="2000" b="0" i="0" dirty="0">
                <a:solidFill>
                  <a:srgbClr val="050506"/>
                </a:solidFill>
                <a:effectLst/>
              </a:rPr>
              <a:t> sequences of words are most likely to be spoken, and its job is to predict which words will follow on from the current words and with what probability &amp; finally it produces output.</a:t>
            </a:r>
          </a:p>
          <a:p>
            <a:pPr marL="64135" indent="0">
              <a:buNone/>
            </a:pPr>
            <a:endParaRPr lang="en-IN" sz="2000" dirty="0"/>
          </a:p>
          <a:p>
            <a:pPr marL="64135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B1E16-F396-803D-8D02-DB737DC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428FA-47F3-CAD8-FB93-B106FC880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79529"/>
            <a:ext cx="8392397" cy="25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2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6B55-0BA9-A1B3-CFEF-D7327EBE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D4B1-2FEE-6442-BA5F-BDB5051197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None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Implementation of  ASR system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:-</a:t>
            </a:r>
          </a:p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Training the model by acoustic, lexicon models.</a:t>
            </a:r>
          </a:p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Testing the model by language model.</a:t>
            </a:r>
          </a:p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At the end performance is evaluated by decoding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93618-80F4-9904-E223-43B4E9B9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6340A4-F1EF-5384-4A56-575DF9E372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22436"/>
            <a:ext cx="4191000" cy="44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0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AF94-431B-3F96-136A-F45E7FCB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6DB-4634-03E3-C9C1-BDEEFEE73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None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Implementation in Hardware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:-</a:t>
            </a:r>
          </a:p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 this project, the advanced version of developed (to be developed by us) ASR technologies are to deploy into hardware for estimating their real time performance.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64135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2564-50B5-8957-5949-2401979B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Sensors | Free Full-Text | An IoT-Based Smart Home Automation System">
            <a:extLst>
              <a:ext uri="{FF2B5EF4-FFF2-40B4-BE49-F238E27FC236}">
                <a16:creationId xmlns:a16="http://schemas.microsoft.com/office/drawing/2014/main" id="{EE429F71-DFAC-8486-AF8A-940B8A4F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294042"/>
            <a:ext cx="9069388" cy="287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</a:t>
            </a:r>
          </a:p>
        </p:txBody>
      </p:sp>
      <p:grpSp>
        <p:nvGrpSpPr>
          <p:cNvPr id="29" name="Group 15"/>
          <p:cNvGrpSpPr/>
          <p:nvPr/>
        </p:nvGrpSpPr>
        <p:grpSpPr>
          <a:xfrm>
            <a:off x="498355" y="1423912"/>
            <a:ext cx="3521078" cy="571500"/>
            <a:chOff x="2636518" y="3171825"/>
            <a:chExt cx="3168969" cy="514350"/>
          </a:xfrm>
        </p:grpSpPr>
        <p:pic>
          <p:nvPicPr>
            <p:cNvPr id="2097163" name="Graphic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097164" name="Graphic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30" name="Group 18"/>
          <p:cNvGrpSpPr/>
          <p:nvPr/>
        </p:nvGrpSpPr>
        <p:grpSpPr>
          <a:xfrm>
            <a:off x="5105399" y="1423912"/>
            <a:ext cx="3480329" cy="571500"/>
            <a:chOff x="2673192" y="3171825"/>
            <a:chExt cx="3132295" cy="514350"/>
          </a:xfrm>
        </p:grpSpPr>
        <p:pic>
          <p:nvPicPr>
            <p:cNvPr id="2097165" name="Graphic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097166" name="Graphic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048597" name="Text Box 2"/>
          <p:cNvSpPr txBox="1"/>
          <p:nvPr/>
        </p:nvSpPr>
        <p:spPr>
          <a:xfrm>
            <a:off x="762000" y="2025907"/>
            <a:ext cx="62611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AIM AND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LITERATURE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PIN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EXPECTED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FUTURE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F724AF-BA17-469E-84BD-048BD444B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18" y="391886"/>
            <a:ext cx="5206481" cy="765110"/>
          </a:xfrm>
        </p:spPr>
        <p:txBody>
          <a:bodyPr/>
          <a:lstStyle/>
          <a:p>
            <a:r>
              <a:rPr lang="en-US" dirty="0"/>
              <a:t>Step by 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9" y="1266940"/>
            <a:ext cx="8739186" cy="50516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</a:rPr>
              <a:t>1.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Audio waves will be captured through microphone and amplified by the Voice recognition board.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2.</a:t>
            </a:r>
            <a:r>
              <a:rPr lang="en-IN" sz="2400" dirty="0">
                <a:solidFill>
                  <a:srgbClr val="202122"/>
                </a:solidFill>
                <a:effectLst/>
                <a:ea typeface="Calibri" panose="020F0502020204030204" pitchFamily="34" charset="0"/>
              </a:rPr>
              <a:t> The Recognition Module is trained and tested with the software Access Port to import commands in  3 – Groups of total 15 commands.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lvl="0">
              <a:lnSpc>
                <a:spcPct val="150000"/>
              </a:lnSpc>
              <a:tabLst>
                <a:tab pos="4146550" algn="l"/>
              </a:tabLst>
            </a:pPr>
            <a:r>
              <a:rPr lang="en-US" sz="24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Access port software recognize the commands,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>
              <a:lnSpc>
                <a:spcPct val="150000"/>
              </a:lnSpc>
              <a:tabLst>
                <a:tab pos="4146550" algn="l"/>
              </a:tabLst>
            </a:pPr>
            <a:r>
              <a:rPr lang="en-US" sz="24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There they will be trained &amp; tested by following.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IN" dirty="0">
                <a:solidFill>
                  <a:srgbClr val="2021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HEX AA 36 is used for common mode.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N" dirty="0">
                <a:solidFill>
                  <a:srgbClr val="2021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HEX AA 11 is used for recording mode.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c.</a:t>
            </a:r>
            <a:r>
              <a:rPr lang="en-IN" dirty="0">
                <a:solidFill>
                  <a:srgbClr val="2021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HEX AA 21 is used for importing commands into module.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80908-8C42-4DEB-B622-0ED4978E88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5" y="1288973"/>
            <a:ext cx="8348536" cy="499986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2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5. </a:t>
            </a:r>
            <a:r>
              <a:rPr lang="en-IN" sz="2200" dirty="0">
                <a:solidFill>
                  <a:srgbClr val="202122"/>
                </a:solidFill>
                <a:effectLst/>
                <a:ea typeface="Calibri" panose="020F0502020204030204" pitchFamily="34" charset="0"/>
              </a:rPr>
              <a:t>Arduino UNO is programmed by C language through Arduino </a:t>
            </a:r>
            <a:r>
              <a:rPr lang="en-IN" sz="2200" dirty="0">
                <a:solidFill>
                  <a:srgbClr val="202122"/>
                </a:solidFill>
                <a:ea typeface="Calibri" panose="020F0502020204030204" pitchFamily="34" charset="0"/>
              </a:rPr>
              <a:t>         </a:t>
            </a:r>
            <a:r>
              <a:rPr lang="en-IN" sz="2200" dirty="0">
                <a:solidFill>
                  <a:srgbClr val="202122"/>
                </a:solidFill>
                <a:effectLst/>
                <a:ea typeface="Calibri" panose="020F0502020204030204" pitchFamily="34" charset="0"/>
              </a:rPr>
              <a:t>IDE for working of lights, servo motor, speaker etc.</a:t>
            </a:r>
          </a:p>
          <a:p>
            <a:pPr algn="l"/>
            <a:r>
              <a:rPr lang="en-IN" sz="2200" b="0" i="0" dirty="0">
                <a:solidFill>
                  <a:srgbClr val="FF0000"/>
                </a:solidFill>
                <a:ea typeface="Calibri" panose="020F0502020204030204" pitchFamily="34" charset="0"/>
              </a:rPr>
              <a:t>6. </a:t>
            </a:r>
            <a:r>
              <a:rPr lang="en-IN" sz="2200" b="0" i="0" dirty="0">
                <a:solidFill>
                  <a:srgbClr val="202122"/>
                </a:solidFill>
                <a:ea typeface="Calibri" panose="020F0502020204030204" pitchFamily="34" charset="0"/>
              </a:rPr>
              <a:t>No</a:t>
            </a:r>
            <a:r>
              <a:rPr lang="en-IN" sz="2200" dirty="0">
                <a:solidFill>
                  <a:srgbClr val="202122"/>
                </a:solidFill>
                <a:ea typeface="Calibri" panose="020F0502020204030204" pitchFamily="34" charset="0"/>
              </a:rPr>
              <a:t>w Voice Recognition Module is connected to Arduino UNO and Arduino UNO is connected with 5V DC Battery.</a:t>
            </a:r>
          </a:p>
          <a:p>
            <a:pPr algn="l"/>
            <a:r>
              <a:rPr lang="en-IN" sz="2200" b="0" i="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7.</a:t>
            </a:r>
            <a:r>
              <a:rPr lang="en-IN" sz="2200" b="0" i="0" dirty="0">
                <a:solidFill>
                  <a:srgbClr val="202122"/>
                </a:solidFill>
                <a:effectLst/>
                <a:ea typeface="Calibri" panose="020F0502020204030204" pitchFamily="34" charset="0"/>
              </a:rPr>
              <a:t> C</a:t>
            </a:r>
            <a:r>
              <a:rPr lang="en-IN" sz="2200" dirty="0">
                <a:solidFill>
                  <a:srgbClr val="202122"/>
                </a:solidFill>
                <a:ea typeface="Calibri" panose="020F0502020204030204" pitchFamily="34" charset="0"/>
              </a:rPr>
              <a:t>ommands will be sent through microphone according to trained &amp; tested model.</a:t>
            </a:r>
          </a:p>
          <a:p>
            <a:pPr algn="l"/>
            <a:r>
              <a:rPr lang="en-IN" sz="2200" dirty="0">
                <a:solidFill>
                  <a:srgbClr val="FF0000"/>
                </a:solidFill>
                <a:ea typeface="Calibri" panose="020F0502020204030204" pitchFamily="34" charset="0"/>
              </a:rPr>
              <a:t>8.</a:t>
            </a:r>
            <a:r>
              <a:rPr lang="en-IN" sz="1800" dirty="0">
                <a:solidFill>
                  <a:srgbClr val="202122"/>
                </a:solidFill>
                <a:ea typeface="Calibri" panose="020F0502020204030204" pitchFamily="34" charset="0"/>
              </a:rPr>
              <a:t> </a:t>
            </a:r>
            <a:r>
              <a:rPr lang="en-IN" sz="2200" dirty="0">
                <a:solidFill>
                  <a:srgbClr val="202122"/>
                </a:solidFill>
                <a:effectLst/>
                <a:ea typeface="Calibri" panose="020F0502020204030204" pitchFamily="34" charset="0"/>
              </a:rPr>
              <a:t>Based on this programmed model we give commands like “Red”, “Green”, “Blue”, “Rotate“.</a:t>
            </a:r>
          </a:p>
          <a:p>
            <a:r>
              <a:rPr lang="en-IN" sz="2200" b="0" i="0" dirty="0">
                <a:solidFill>
                  <a:srgbClr val="FF0000"/>
                </a:solidFill>
                <a:ea typeface="Calibri" panose="020F0502020204030204" pitchFamily="34" charset="0"/>
              </a:rPr>
              <a:t>9.</a:t>
            </a:r>
            <a:r>
              <a:rPr lang="en-IN" sz="2200" b="0" i="0" dirty="0">
                <a:solidFill>
                  <a:srgbClr val="202122"/>
                </a:solidFill>
                <a:ea typeface="Calibri" panose="020F0502020204030204" pitchFamily="34" charset="0"/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The Arduino will identify the commands and perform the appropriate action.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10.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The actions performed are turning on LED, Serve Motor, Speaker.</a:t>
            </a:r>
          </a:p>
          <a:p>
            <a:endParaRPr lang="en-US" sz="2200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sz="2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1FE-DCA6-4CCA-8787-96469DA4A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290455" y="152400"/>
            <a:ext cx="4638674" cy="675926"/>
          </a:xfrm>
        </p:spPr>
        <p:txBody>
          <a:bodyPr/>
          <a:lstStyle/>
          <a:p>
            <a:r>
              <a:rPr lang="en-IN" altLang="en-US" dirty="0"/>
              <a:t>Expected working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72536" y="926917"/>
            <a:ext cx="2057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83422" y="1805506"/>
            <a:ext cx="3035628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Raw audio(input) through mic to voice module.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10150" y="2854308"/>
            <a:ext cx="3382173" cy="87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Voice &amp; commands Recognized by Access port Software.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49215" y="4042739"/>
            <a:ext cx="3243108" cy="64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ommands imported into module after testing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87388" y="4928274"/>
            <a:ext cx="2627695" cy="64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rduino uno is programmed.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867051" y="5845313"/>
            <a:ext cx="3068370" cy="637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orking of prototype i.e. lights, servo motor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7522F-2756-44C3-A618-187B68AC15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2E343003-CAE8-B50C-B46F-A75F3CD2F5FC}"/>
              </a:ext>
            </a:extLst>
          </p:cNvPr>
          <p:cNvSpPr/>
          <p:nvPr/>
        </p:nvSpPr>
        <p:spPr>
          <a:xfrm>
            <a:off x="6092323" y="3161841"/>
            <a:ext cx="528814" cy="2423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1504AE0-33EB-41EB-2F19-8F1E43DF9D82}"/>
              </a:ext>
            </a:extLst>
          </p:cNvPr>
          <p:cNvSpPr/>
          <p:nvPr/>
        </p:nvSpPr>
        <p:spPr>
          <a:xfrm>
            <a:off x="2181336" y="3134414"/>
            <a:ext cx="528813" cy="242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160CB5-6F44-5369-7CD9-20AE921AB6BF}"/>
              </a:ext>
            </a:extLst>
          </p:cNvPr>
          <p:cNvSpPr/>
          <p:nvPr/>
        </p:nvSpPr>
        <p:spPr>
          <a:xfrm>
            <a:off x="6628575" y="2641495"/>
            <a:ext cx="1806765" cy="1302691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Testing</a:t>
            </a:r>
          </a:p>
          <a:p>
            <a:pPr algn="ctr"/>
            <a:endParaRPr lang="en-IN" dirty="0"/>
          </a:p>
        </p:txBody>
      </p:sp>
      <p:pic>
        <p:nvPicPr>
          <p:cNvPr id="45" name="Graphic 29" descr="Tools">
            <a:extLst>
              <a:ext uri="{FF2B5EF4-FFF2-40B4-BE49-F238E27FC236}">
                <a16:creationId xmlns:a16="http://schemas.microsoft.com/office/drawing/2014/main" id="{DC43FE73-E244-9D3A-DCB0-543035025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653" y="3283026"/>
            <a:ext cx="552557" cy="552557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BA764FC6-4CA4-9223-33FE-18645B038ECD}"/>
              </a:ext>
            </a:extLst>
          </p:cNvPr>
          <p:cNvSpPr/>
          <p:nvPr/>
        </p:nvSpPr>
        <p:spPr>
          <a:xfrm>
            <a:off x="524130" y="2641495"/>
            <a:ext cx="1649768" cy="1267172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Training</a:t>
            </a:r>
          </a:p>
          <a:p>
            <a:pPr algn="ctr"/>
            <a:endParaRPr lang="en-IN" dirty="0"/>
          </a:p>
        </p:txBody>
      </p:sp>
      <p:pic>
        <p:nvPicPr>
          <p:cNvPr id="47" name="Graphic 24" descr="Gears">
            <a:extLst>
              <a:ext uri="{FF2B5EF4-FFF2-40B4-BE49-F238E27FC236}">
                <a16:creationId xmlns:a16="http://schemas.microsoft.com/office/drawing/2014/main" id="{337A8D87-AD19-18FF-1BDE-3E6ADFE5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629" y="3219133"/>
            <a:ext cx="646322" cy="646322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FA46C1-F2BA-E869-0E29-215AE13AE3E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401236" y="1536517"/>
            <a:ext cx="0" cy="26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FF02814-77F0-5CE2-AB6D-05A41BFFD71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4401236" y="2567506"/>
            <a:ext cx="1" cy="2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327AABD-D1A5-45DE-F0E7-F332DC988749}"/>
              </a:ext>
            </a:extLst>
          </p:cNvPr>
          <p:cNvCxnSpPr>
            <a:stCxn id="19" idx="2"/>
          </p:cNvCxnSpPr>
          <p:nvPr/>
        </p:nvCxnSpPr>
        <p:spPr>
          <a:xfrm flipH="1">
            <a:off x="4401236" y="3731374"/>
            <a:ext cx="1" cy="31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9CF739-B137-39A4-A66F-7F64F335A1DF}"/>
              </a:ext>
            </a:extLst>
          </p:cNvPr>
          <p:cNvCxnSpPr>
            <a:cxnSpLocks/>
          </p:cNvCxnSpPr>
          <p:nvPr/>
        </p:nvCxnSpPr>
        <p:spPr>
          <a:xfrm>
            <a:off x="4388140" y="4689061"/>
            <a:ext cx="0" cy="25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F0C7EE2-D337-6626-F75C-F14B8311BCB7}"/>
              </a:ext>
            </a:extLst>
          </p:cNvPr>
          <p:cNvCxnSpPr>
            <a:stCxn id="27" idx="2"/>
            <a:endCxn id="99" idx="0"/>
          </p:cNvCxnSpPr>
          <p:nvPr/>
        </p:nvCxnSpPr>
        <p:spPr>
          <a:xfrm>
            <a:off x="4401236" y="5574596"/>
            <a:ext cx="0" cy="27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6BF5-0B69-6909-E8FE-B38B3B5F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FDD01-2C7B-486E-45D4-592BF515B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DA6B5-43BE-6E40-E8C9-06F16781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9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200" name="Google Shape;2097200;p3"/>
          <p:cNvSpPr txBox="1">
            <a:spLocks noGrp="1"/>
          </p:cNvSpPr>
          <p:nvPr>
            <p:ph type="title"/>
          </p:nvPr>
        </p:nvSpPr>
        <p:spPr>
          <a:xfrm>
            <a:off x="466725" y="381198"/>
            <a:ext cx="4638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97201" name="Google Shape;2097201;p3"/>
          <p:cNvSpPr txBox="1">
            <a:spLocks noGrp="1"/>
          </p:cNvSpPr>
          <p:nvPr>
            <p:ph type="body" idx="1"/>
          </p:nvPr>
        </p:nvSpPr>
        <p:spPr>
          <a:xfrm>
            <a:off x="457080" y="1183950"/>
            <a:ext cx="7726800" cy="44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/>
              <a:t>Steps: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200" b="1" dirty="0"/>
              <a:t>Step 1: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2200" b="1" dirty="0"/>
          </a:p>
          <a:p>
            <a:pPr marL="457200" indent="-33020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Audio commands will be sent &amp; captured through microphone.</a:t>
            </a:r>
            <a:endParaRPr lang="en-IN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E5A2D-052A-4F00-B4BB-308736ED3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01A582D-8047-7E9B-78AF-941CC72C9D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1122" y="3661094"/>
            <a:ext cx="1460653" cy="146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21E27-DA0F-C499-8F2C-EF104E1DA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75399" y="2710152"/>
            <a:ext cx="2611000" cy="4241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F570-1018-5F1C-59FD-6E213A4A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D009-66FF-89E4-6966-5D96ADAA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093"/>
            <a:ext cx="8229600" cy="5126512"/>
          </a:xfrm>
        </p:spPr>
        <p:txBody>
          <a:bodyPr/>
          <a:lstStyle/>
          <a:p>
            <a:pPr marL="64135" indent="0">
              <a:lnSpc>
                <a:spcPct val="150000"/>
              </a:lnSpc>
              <a:spcAft>
                <a:spcPts val="800"/>
              </a:spcAft>
              <a:buNone/>
              <a:tabLst>
                <a:tab pos="4146550" algn="l"/>
              </a:tabLst>
            </a:pPr>
            <a:r>
              <a:rPr lang="en-IN" sz="2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2:</a:t>
            </a:r>
          </a:p>
          <a:p>
            <a:pPr>
              <a:spcAft>
                <a:spcPts val="800"/>
              </a:spcAft>
              <a:tabLst>
                <a:tab pos="4146550" algn="l"/>
              </a:tabLst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recognized commands will be loaded into software using TTL module.</a:t>
            </a:r>
            <a:endParaRPr lang="en-IN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4146550" algn="l"/>
              </a:tabLst>
            </a:pPr>
            <a:r>
              <a:rPr lang="en-IN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software by using HEX AA 21 the commands will be imported into voice recognition module.</a:t>
            </a:r>
          </a:p>
          <a:p>
            <a:pPr marL="64135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B4252-E1F7-19CF-6768-612B6382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C77E2-C5C5-397A-20F6-4BD8FF2841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2498" y="2726691"/>
            <a:ext cx="2558666" cy="4596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868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3C4F-3122-3FB7-AA40-8DB025E2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AFDE-6AFA-08A9-C72A-815CCC9F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4701"/>
            <a:ext cx="8229600" cy="5007499"/>
          </a:xfrm>
        </p:spPr>
        <p:txBody>
          <a:bodyPr/>
          <a:lstStyle/>
          <a:p>
            <a:pPr marL="64135" indent="0">
              <a:lnSpc>
                <a:spcPct val="150000"/>
              </a:lnSpc>
              <a:spcAft>
                <a:spcPts val="800"/>
              </a:spcAft>
              <a:buNone/>
              <a:tabLst>
                <a:tab pos="4146550" algn="l"/>
              </a:tabLst>
            </a:pPr>
            <a:r>
              <a:rPr lang="en-IN" sz="2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3 :</a:t>
            </a:r>
            <a:endParaRPr lang="en-IN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4146550" algn="l"/>
              </a:tabLst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Arduino will identify the commands and perform the appropriate action.</a:t>
            </a:r>
            <a:endParaRPr lang="en-IN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4146550" algn="l"/>
              </a:tabLst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actions performed are turning on LED, Serve Motor, Speaker.</a:t>
            </a:r>
            <a:endParaRPr lang="en-IN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B49C8-A12A-B18F-B3EB-F7312B1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7F6E5-4EA1-BE52-1D6A-43180BF1D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3561536"/>
            <a:ext cx="5289550" cy="2319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04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238" name="Google Shape;2097238;p1"/>
          <p:cNvSpPr txBox="1">
            <a:spLocks noGrp="1"/>
          </p:cNvSpPr>
          <p:nvPr>
            <p:ph type="title"/>
          </p:nvPr>
        </p:nvSpPr>
        <p:spPr>
          <a:xfrm>
            <a:off x="466725" y="381198"/>
            <a:ext cx="4638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dirty="0"/>
              <a:t>Advantages</a:t>
            </a:r>
            <a:endParaRPr dirty="0"/>
          </a:p>
        </p:txBody>
      </p:sp>
      <p:sp>
        <p:nvSpPr>
          <p:cNvPr id="2097239" name="Google Shape;2097239;p1"/>
          <p:cNvSpPr txBox="1">
            <a:spLocks noGrp="1"/>
          </p:cNvSpPr>
          <p:nvPr>
            <p:ph type="body" idx="1"/>
          </p:nvPr>
        </p:nvSpPr>
        <p:spPr>
          <a:xfrm>
            <a:off x="341523" y="1057098"/>
            <a:ext cx="7842477" cy="556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8620" indent="-342900"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</a:rPr>
              <a:t>Helps those who have problems with speech or sight.</a:t>
            </a:r>
          </a:p>
          <a:p>
            <a:pPr marL="388620" indent="-342900"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</a:rPr>
              <a:t>For pre-recorded audio, they can even run faster than real time e.g. they can be used to transcribe one hour of audio in 30 minutes or less. </a:t>
            </a:r>
          </a:p>
          <a:p>
            <a:pPr marL="388620" marR="0" lvl="0" indent="-34290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It can capture speech much, faster than you can type.</a:t>
            </a:r>
          </a:p>
          <a:p>
            <a:pPr marL="388620" marR="0" lvl="0" indent="-34290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The software can spell the same ability as any other   writing tool.</a:t>
            </a:r>
          </a:p>
          <a:p>
            <a:pPr marL="388620" marR="0" lvl="0" indent="-34290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It can help to increase productivity in many businesses.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DE503-4B67-4949-9A03-F725DF2BF7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048633" name="Content Placeholder 7"/>
          <p:cNvSpPr>
            <a:spLocks noGrp="1"/>
          </p:cNvSpPr>
          <p:nvPr>
            <p:ph idx="1"/>
          </p:nvPr>
        </p:nvSpPr>
        <p:spPr>
          <a:xfrm>
            <a:off x="238808" y="1194892"/>
            <a:ext cx="8752792" cy="56631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</a:pPr>
            <a:endParaRPr lang="en-IN" altLang="en-US" sz="2400" dirty="0"/>
          </a:p>
          <a:p>
            <a:pPr marL="521335" indent="-457200">
              <a:buFont typeface="Arial" panose="020B0604020202020204" pitchFamily="34" charset="0"/>
              <a:buChar char="•"/>
            </a:pPr>
            <a:r>
              <a:rPr lang="en-IN" altLang="en-US" sz="2400" dirty="0"/>
              <a:t>This do work without text &amp; can be operated through commands in smart way.</a:t>
            </a:r>
          </a:p>
          <a:p>
            <a:pPr marL="521335" indent="-457200">
              <a:buFont typeface="Arial" panose="020B0604020202020204" pitchFamily="34" charset="0"/>
              <a:buChar char="•"/>
            </a:pPr>
            <a:r>
              <a:rPr lang="en-IN" altLang="en-US" sz="2400" dirty="0"/>
              <a:t>This saves a lot of time and makes it convenient and useful to the users.</a:t>
            </a:r>
          </a:p>
          <a:p>
            <a:pPr marL="521335" indent="-457200">
              <a:buFont typeface="Arial" panose="020B0604020202020204" pitchFamily="34" charset="0"/>
              <a:buChar char="•"/>
            </a:pPr>
            <a:r>
              <a:rPr lang="en-IN" altLang="en-US" sz="2400" dirty="0"/>
              <a:t>It allows hand free work.</a:t>
            </a:r>
          </a:p>
          <a:p>
            <a:pPr marL="521335" indent="-457200">
              <a:buFont typeface="Arial" panose="020B0604020202020204" pitchFamily="34" charset="0"/>
              <a:buChar char="•"/>
            </a:pPr>
            <a:r>
              <a:rPr lang="en-IN" sz="2400" dirty="0"/>
              <a:t>Controlling the home utilities via voice is just an amazing step forward towards the development in IoT sector</a:t>
            </a:r>
            <a:endParaRPr lang="en-IN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D924A-E840-4E12-8118-7D9E2B067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55"/>
            <a:ext cx="8145624" cy="472321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This system can further be developed by including many features which are more likely to be present in advanced costly smart home devices in the market.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Those additional features include live monitoring of the events to check what’s going 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By including additional features like Arduino SD card module, Raspberry PI</a:t>
            </a:r>
            <a:r>
              <a:rPr lang="en-IN" sz="2400" dirty="0"/>
              <a:t> which has inbuilt WIFI will be an absolute outstanding progress in this century,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A8229-0CB9-4D66-BEB9-E12AD5A10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457200" y="1608992"/>
            <a:ext cx="8229600" cy="5029200"/>
          </a:xfrm>
        </p:spPr>
        <p:txBody>
          <a:bodyPr>
            <a:normAutofit/>
          </a:bodyPr>
          <a:lstStyle/>
          <a:p>
            <a:pPr marL="64135" indent="0">
              <a:buNone/>
            </a:pPr>
            <a:r>
              <a:rPr lang="en-IN" altLang="en-US" u="sng" dirty="0"/>
              <a:t>AIM:</a:t>
            </a:r>
            <a:endParaRPr lang="en-IN" altLang="en-US" dirty="0"/>
          </a:p>
          <a:p>
            <a:r>
              <a:rPr lang="en-US" sz="2800" dirty="0"/>
              <a:t>To embed a speech control interface for controlling the electrical devices.</a:t>
            </a:r>
            <a:endParaRPr lang="en-IN" altLang="en-US" dirty="0"/>
          </a:p>
          <a:p>
            <a:pPr marL="64135" indent="0">
              <a:buNone/>
            </a:pPr>
            <a:r>
              <a:rPr lang="en-IN" altLang="en-US" u="sng" dirty="0"/>
              <a:t>OBJECTIVE:</a:t>
            </a:r>
            <a:endParaRPr lang="en-IN" altLang="en-US" dirty="0"/>
          </a:p>
          <a:p>
            <a:r>
              <a:rPr lang="en-IN" altLang="en-US" dirty="0"/>
              <a:t>Objective is to </a:t>
            </a:r>
            <a:r>
              <a:rPr lang="en-US" altLang="en-US" dirty="0"/>
              <a:t>d</a:t>
            </a:r>
            <a:r>
              <a:rPr lang="en-US" dirty="0"/>
              <a:t>evelop a low cost home automation system which is easy to install and configure</a:t>
            </a:r>
            <a:r>
              <a:rPr lang="en-IN" altLang="en-US" dirty="0"/>
              <a:t>.</a:t>
            </a:r>
          </a:p>
          <a:p>
            <a:endParaRPr lang="en-IN" altLang="en-US" sz="2400" dirty="0"/>
          </a:p>
          <a:p>
            <a:endParaRPr lang="en-I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301F7-BDC9-4BEA-94DF-317CAE06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48640" name="Content Placeholder 7"/>
          <p:cNvSpPr>
            <a:spLocks noGrp="1"/>
          </p:cNvSpPr>
          <p:nvPr>
            <p:ph idx="1"/>
          </p:nvPr>
        </p:nvSpPr>
        <p:spPr>
          <a:xfrm>
            <a:off x="238808" y="1194892"/>
            <a:ext cx="8752792" cy="5663107"/>
          </a:xfrm>
        </p:spPr>
        <p:txBody>
          <a:bodyPr>
            <a:normAutofit/>
          </a:bodyPr>
          <a:lstStyle/>
          <a:p>
            <a:pPr marL="64135" indent="0" algn="just">
              <a:spcAft>
                <a:spcPts val="800"/>
              </a:spcAft>
              <a:buNone/>
            </a:pPr>
            <a:r>
              <a:rPr lang="en-IN" sz="2400" dirty="0"/>
              <a:t>M. R. Samburu, N. S. Jayant, "LPC analysis/synthesis from speech inputs containing quantizing noise or additive white noise", IEEE Trans. Acoustic. Speech Signal Processing, vol. ASSP-24, pp. 488-494, Dec. 2019. </a:t>
            </a:r>
          </a:p>
          <a:p>
            <a:pPr marL="64135" indent="0">
              <a:buNone/>
            </a:pPr>
            <a:r>
              <a:rPr lang="en-IN" sz="2400" dirty="0"/>
              <a:t>Ram Singh, </a:t>
            </a:r>
            <a:r>
              <a:rPr lang="en-IN" sz="2400" dirty="0" err="1"/>
              <a:t>PreetiRao</a:t>
            </a:r>
            <a:r>
              <a:rPr lang="en-IN" sz="2400" dirty="0"/>
              <a:t>, “Spectral Subtraction Speech Enhancement with RASTA Filtering”, Proceeding of National Conference on Communications (NCC), Kanpur, India, 2007.</a:t>
            </a:r>
          </a:p>
          <a:p>
            <a:pPr marL="64135" indent="0">
              <a:buNone/>
            </a:pPr>
            <a:r>
              <a:rPr lang="en-IN" sz="2400" dirty="0"/>
              <a:t> H. Doi, K. Nakamura, T. Toda, H. </a:t>
            </a:r>
            <a:r>
              <a:rPr lang="en-IN" sz="2400" dirty="0" err="1"/>
              <a:t>Saruwatari</a:t>
            </a:r>
            <a:r>
              <a:rPr lang="en-IN" sz="2400" dirty="0"/>
              <a:t>, K. </a:t>
            </a:r>
            <a:r>
              <a:rPr lang="en-IN" sz="2400" dirty="0" err="1"/>
              <a:t>Shikano</a:t>
            </a:r>
            <a:r>
              <a:rPr lang="en-IN" sz="2400" dirty="0"/>
              <a:t>, "Statistical approach to enhancing </a:t>
            </a:r>
            <a:r>
              <a:rPr lang="en-IN" sz="2400" dirty="0" err="1"/>
              <a:t>esophageal</a:t>
            </a:r>
            <a:r>
              <a:rPr lang="en-IN" sz="2400" dirty="0"/>
              <a:t> speech based on Gaussian mixture models," Proc. ICASSP2010, pp. 4250–4253 (2010).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CC882-AE41-4500-89B2-54A6760C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2819400" y="2895600"/>
            <a:ext cx="3307080" cy="799465"/>
          </a:xfrm>
        </p:spPr>
        <p:txBody>
          <a:bodyPr/>
          <a:lstStyle/>
          <a:p>
            <a:r>
              <a:rPr lang="en-IN" altLang="en-US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2851D-BB00-44F5-91AB-C59B90B4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048615" name="Content Placeholder 7"/>
          <p:cNvSpPr>
            <a:spLocks noGrp="1"/>
          </p:cNvSpPr>
          <p:nvPr>
            <p:ph idx="1"/>
          </p:nvPr>
        </p:nvSpPr>
        <p:spPr>
          <a:xfrm>
            <a:off x="238760" y="533400"/>
            <a:ext cx="8752840" cy="6172200"/>
          </a:xfrm>
        </p:spPr>
        <p:txBody>
          <a:bodyPr>
            <a:noAutofit/>
          </a:bodyPr>
          <a:lstStyle/>
          <a:p>
            <a:pPr marL="521335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21335" indent="-457200">
              <a:buFont typeface="Arial" panose="020B0604020202020204" pitchFamily="34" charset="0"/>
              <a:buChar char="•"/>
            </a:pPr>
            <a:r>
              <a:rPr lang="en-US" sz="2400" dirty="0"/>
              <a:t>AI that mimic human intelligence to perform tasks and can iteratively improve themselves based on the information they collect.</a:t>
            </a:r>
          </a:p>
          <a:p>
            <a:pPr marL="521335" indent="-457200">
              <a:buFont typeface="Arial" panose="020B0604020202020204" pitchFamily="34" charset="0"/>
              <a:buChar char="•"/>
            </a:pPr>
            <a:r>
              <a:rPr lang="en-US" sz="2400" dirty="0"/>
              <a:t>ML is focused on building systems that learn or improve their performance based on the data they consume.</a:t>
            </a:r>
          </a:p>
          <a:p>
            <a:pPr marL="521335" indent="-457200">
              <a:buFont typeface="Arial" panose="020B0604020202020204" pitchFamily="34" charset="0"/>
              <a:buChar char="•"/>
            </a:pPr>
            <a:r>
              <a:rPr lang="en-US" sz="2400" dirty="0"/>
              <a:t> Smart Homes makes use of AI, and Internet of Things (IoT) devices such as connected sensors, lights, and meters. It helps to collect and analyze data. </a:t>
            </a:r>
          </a:p>
          <a:p>
            <a:pPr marL="521335" indent="-457200">
              <a:buFont typeface="Arial" panose="020B0604020202020204" pitchFamily="34" charset="0"/>
              <a:buChar char="•"/>
            </a:pPr>
            <a:r>
              <a:rPr lang="en-US" sz="2400" dirty="0"/>
              <a:t>Today, industry players such as Google, Apple and Amazon are more focusing on their smart assistants such as Google Assistance, Siri, Alexa where these work on ASR-Automated Speech Recognition</a:t>
            </a:r>
            <a:endParaRPr lang="en-US" sz="2800" dirty="0"/>
          </a:p>
          <a:p>
            <a:pPr>
              <a:buFont typeface="Arial" panose="020B0604020202020204" pitchFamily="34" charset="0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BC0D5-C275-42F5-924A-9A5FA8001C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54"/>
            <a:ext cx="8229600" cy="500313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Automatic Speech Recognition is the technology to process human speech into readable text. As ASR quickly approaches human accuracy levels.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Popular applications we use every day such as TikTok and Instagram for real-time captions, Spotify for podcast transcriptions, Zoom for meeting transcriptions, and more.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In this project, the advanced version of developed (to be developed by us) ASR technologies are to deploy in to hardware for estimating their real time performance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967C-628A-4D0A-B70A-C3439F415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0E82-7BF9-447D-A0B5-F1662A10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4971-36B6-4A5D-870F-CBB5E702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4920"/>
            <a:ext cx="8229600" cy="4907280"/>
          </a:xfrm>
        </p:spPr>
        <p:txBody>
          <a:bodyPr>
            <a:noAutofit/>
          </a:bodyPr>
          <a:lstStyle/>
          <a:p>
            <a:r>
              <a:rPr lang="en-IN" sz="2400" dirty="0"/>
              <a:t>The main motive of our project is to develop an automated device using AI based ASR system.</a:t>
            </a:r>
          </a:p>
          <a:p>
            <a:r>
              <a:rPr lang="en-IN" sz="2400" dirty="0"/>
              <a:t>AI makes human interaction with devices easier as it includes reasoning, knowledge representation, planning and the ability to move &amp; manipulate objects. </a:t>
            </a:r>
          </a:p>
          <a:p>
            <a:r>
              <a:rPr lang="en-IN" sz="2400" dirty="0"/>
              <a:t>It also saves human time in daily life as it is automated and user can also operate it by sitting at one place as we added IOT feature to our model.</a:t>
            </a:r>
          </a:p>
          <a:p>
            <a:pPr marL="64135" indent="0">
              <a:buNone/>
            </a:pPr>
            <a:r>
              <a:rPr lang="en-IN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D01EB-1ED1-41E1-8C63-788F5B0B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411-3DA8-AE8F-22EA-2E85E56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C977-9C4D-AC05-C0E9-D57B65A8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605"/>
          </a:xfrm>
        </p:spPr>
        <p:txBody>
          <a:bodyPr>
            <a:noAutofit/>
          </a:bodyPr>
          <a:lstStyle/>
          <a:p>
            <a:pPr marL="64135" indent="0">
              <a:buNone/>
            </a:pPr>
            <a:r>
              <a:rPr lang="en-US" sz="2400" b="1" dirty="0"/>
              <a:t>Speech recognition :</a:t>
            </a:r>
          </a:p>
          <a:p>
            <a:pPr marL="64135" indent="0">
              <a:buNone/>
            </a:pPr>
            <a:r>
              <a:rPr lang="en-US" sz="2400" dirty="0"/>
              <a:t>Speech Recognition is the technology that allows human beings to use their voices to speak with a computer interface &amp; converts human speech into readable text.</a:t>
            </a:r>
          </a:p>
          <a:p>
            <a:pPr marL="64135" indent="0">
              <a:buNone/>
            </a:pPr>
            <a:r>
              <a:rPr lang="en-US" sz="2400" b="1" dirty="0"/>
              <a:t>AI based Speech Recognition :</a:t>
            </a:r>
          </a:p>
          <a:p>
            <a:pPr marL="64135" indent="0">
              <a:buNone/>
            </a:pPr>
            <a:r>
              <a:rPr lang="en-US" sz="2400" dirty="0"/>
              <a:t>Speech recognition with AI means adopting digital assistants, automated support &amp; human – robot interactions in the form of voice user interfaces (VUIs) to streamline their services.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7E31F-B1FC-2B63-2262-CD14A043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1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6ACF-A4C5-B290-6587-E9D85BF9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1BA4-913B-2A56-2407-DEEE7E97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9835"/>
            <a:ext cx="8229600" cy="4572000"/>
          </a:xfrm>
        </p:spPr>
        <p:txBody>
          <a:bodyPr>
            <a:normAutofit/>
          </a:bodyPr>
          <a:lstStyle/>
          <a:p>
            <a:pPr marL="64135" indent="0">
              <a:buNone/>
            </a:pPr>
            <a:r>
              <a:rPr lang="en-US" sz="2600" b="1" dirty="0"/>
              <a:t>Smart Devices :</a:t>
            </a:r>
          </a:p>
          <a:p>
            <a:pPr marL="64135" indent="0">
              <a:buNone/>
            </a:pPr>
            <a:r>
              <a:rPr lang="en-US" sz="2600" dirty="0"/>
              <a:t>Smart device is an electronic device, generally connected to other devices or networks via different wireless protocols (such as Bluetooth, Zigbee, near-field communication, Wi-Fi, </a:t>
            </a:r>
            <a:r>
              <a:rPr lang="en-US" sz="2600" dirty="0" err="1"/>
              <a:t>LiFi</a:t>
            </a:r>
            <a:r>
              <a:rPr lang="en-US" sz="2600" dirty="0"/>
              <a:t>, or 5G) </a:t>
            </a:r>
          </a:p>
          <a:p>
            <a:pPr marL="64135" indent="0">
              <a:buNone/>
            </a:pPr>
            <a:r>
              <a:rPr lang="en-US" sz="2600" b="1" dirty="0"/>
              <a:t>IOT :</a:t>
            </a:r>
          </a:p>
          <a:p>
            <a:pPr marL="64135" indent="0">
              <a:buNone/>
            </a:pPr>
            <a:r>
              <a:rPr lang="en-US" sz="2600" dirty="0"/>
              <a:t>IoT stands for the ‘Internet of Things’. It refers to the innovation that empowers devices and appliances to convey over the internet. </a:t>
            </a:r>
            <a:endParaRPr lang="en-IN" sz="26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1B62-A5AE-E37C-72CC-F354F264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6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1048626" name="Content Placeholder 7"/>
          <p:cNvSpPr>
            <a:spLocks noGrp="1"/>
          </p:cNvSpPr>
          <p:nvPr>
            <p:ph idx="1"/>
          </p:nvPr>
        </p:nvSpPr>
        <p:spPr>
          <a:xfrm>
            <a:off x="238808" y="1194892"/>
            <a:ext cx="8752792" cy="5663107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Journal Title</a:t>
            </a:r>
            <a:r>
              <a:rPr lang="en-US" sz="2800" dirty="0"/>
              <a:t> </a:t>
            </a:r>
            <a:r>
              <a:rPr lang="en-IN" altLang="en-US" sz="2800" dirty="0"/>
              <a:t>: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Performance Enhancement of Automatic Speech Recognition System.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Institute of Electrical and Electronics Engineers(IEEE) ISSN:978-1-5090-6785-5/18/$31.00</a:t>
            </a:r>
          </a:p>
          <a:p>
            <a:r>
              <a:rPr lang="en-US" sz="2800" u="sng" dirty="0"/>
              <a:t>Source</a:t>
            </a:r>
            <a:r>
              <a:rPr lang="en-US" sz="2800" dirty="0"/>
              <a:t> </a:t>
            </a:r>
            <a:r>
              <a:rPr lang="en-IN" altLang="en-US" sz="2800" dirty="0"/>
              <a:t>: https://ieeexplore.ieee.org/document/8519839/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A336D-A367-4AED-B312-3EE857D7B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1602</Words>
  <Application>Microsoft Office PowerPoint</Application>
  <PresentationFormat>On-screen Show (4:3)</PresentationFormat>
  <Paragraphs>191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Berlin Sans FB</vt:lpstr>
      <vt:lpstr>Britannic Bold</vt:lpstr>
      <vt:lpstr>Calibri</vt:lpstr>
      <vt:lpstr>Corbel</vt:lpstr>
      <vt:lpstr>Quattrocento Sans</vt:lpstr>
      <vt:lpstr>Segoe UI</vt:lpstr>
      <vt:lpstr>Wingdings 2</vt:lpstr>
      <vt:lpstr>Verve</vt:lpstr>
      <vt:lpstr>       AI – Based Speech Recognition System For Smart Devices</vt:lpstr>
      <vt:lpstr>List of Content</vt:lpstr>
      <vt:lpstr>AIM AND OBJECTIVES</vt:lpstr>
      <vt:lpstr>Abstract</vt:lpstr>
      <vt:lpstr>Cont..</vt:lpstr>
      <vt:lpstr>Motivation</vt:lpstr>
      <vt:lpstr>Introduction</vt:lpstr>
      <vt:lpstr>Cont..</vt:lpstr>
      <vt:lpstr>Literature Survey</vt:lpstr>
      <vt:lpstr>Cont..</vt:lpstr>
      <vt:lpstr>Components</vt:lpstr>
      <vt:lpstr>Pin Diagram</vt:lpstr>
      <vt:lpstr>Methodology</vt:lpstr>
      <vt:lpstr>Feature Extraction</vt:lpstr>
      <vt:lpstr>Acoustic Model</vt:lpstr>
      <vt:lpstr>Lexicon Model</vt:lpstr>
      <vt:lpstr>Language Model</vt:lpstr>
      <vt:lpstr>Proposed Methods</vt:lpstr>
      <vt:lpstr>Cont..</vt:lpstr>
      <vt:lpstr>Step by step process</vt:lpstr>
      <vt:lpstr>Cont..</vt:lpstr>
      <vt:lpstr>Expected working</vt:lpstr>
      <vt:lpstr>PowerPoint Presentation</vt:lpstr>
      <vt:lpstr>Results</vt:lpstr>
      <vt:lpstr>Cont..</vt:lpstr>
      <vt:lpstr>Cont..</vt:lpstr>
      <vt:lpstr>Advantages</vt:lpstr>
      <vt:lpstr>Conclusions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Based Speech Recognition System For Smart Devices</dc:title>
  <dc:creator>Satya Prakash</dc:creator>
  <cp:lastModifiedBy>Sai Kiran</cp:lastModifiedBy>
  <cp:revision>4</cp:revision>
  <dcterms:modified xsi:type="dcterms:W3CDTF">2022-11-30T14:13:51Z</dcterms:modified>
</cp:coreProperties>
</file>