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</p:sldMasterIdLst>
  <p:sldIdLst>
    <p:sldId id="256" r:id="rId2"/>
    <p:sldId id="270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73" r:id="rId12"/>
    <p:sldId id="267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Kiran" initials="SK" lastIdx="1" clrIdx="0">
    <p:extLst>
      <p:ext uri="{19B8F6BF-5375-455C-9EA6-DF929625EA0E}">
        <p15:presenceInfo xmlns:p15="http://schemas.microsoft.com/office/powerpoint/2012/main" userId="4784b96164e0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iran" userId="4784b96164e07e88" providerId="LiveId" clId="{D62D4B9F-A30D-4D16-A545-A3C45EA2FF43}"/>
    <pc:docChg chg="undo custSel modSld">
      <pc:chgData name="Sai Kiran" userId="4784b96164e07e88" providerId="LiveId" clId="{D62D4B9F-A30D-4D16-A545-A3C45EA2FF43}" dt="2022-10-26T15:00:46.762" v="323" actId="403"/>
      <pc:docMkLst>
        <pc:docMk/>
      </pc:docMkLst>
      <pc:sldChg chg="addSp modSp mod">
        <pc:chgData name="Sai Kiran" userId="4784b96164e07e88" providerId="LiveId" clId="{D62D4B9F-A30D-4D16-A545-A3C45EA2FF43}" dt="2022-10-26T14:14:53.102" v="17" actId="14100"/>
        <pc:sldMkLst>
          <pc:docMk/>
          <pc:sldMk cId="412122031" sldId="263"/>
        </pc:sldMkLst>
        <pc:picChg chg="add mod">
          <ac:chgData name="Sai Kiran" userId="4784b96164e07e88" providerId="LiveId" clId="{D62D4B9F-A30D-4D16-A545-A3C45EA2FF43}" dt="2022-10-26T14:14:48.700" v="16" actId="14100"/>
          <ac:picMkLst>
            <pc:docMk/>
            <pc:sldMk cId="412122031" sldId="263"/>
            <ac:picMk id="4" creationId="{C2AEC96C-427C-21DB-188E-BE8108EC85A5}"/>
          </ac:picMkLst>
        </pc:picChg>
        <pc:picChg chg="mod">
          <ac:chgData name="Sai Kiran" userId="4784b96164e07e88" providerId="LiveId" clId="{D62D4B9F-A30D-4D16-A545-A3C45EA2FF43}" dt="2022-10-26T14:14:53.102" v="17" actId="14100"/>
          <ac:picMkLst>
            <pc:docMk/>
            <pc:sldMk cId="412122031" sldId="263"/>
            <ac:picMk id="6" creationId="{D0DB7454-CE90-70DB-0EBA-553EC341172D}"/>
          </ac:picMkLst>
        </pc:picChg>
      </pc:sldChg>
      <pc:sldChg chg="modSp mod">
        <pc:chgData name="Sai Kiran" userId="4784b96164e07e88" providerId="LiveId" clId="{D62D4B9F-A30D-4D16-A545-A3C45EA2FF43}" dt="2022-10-26T14:53:48" v="79" actId="1076"/>
        <pc:sldMkLst>
          <pc:docMk/>
          <pc:sldMk cId="1019327451" sldId="265"/>
        </pc:sldMkLst>
        <pc:spChg chg="mod">
          <ac:chgData name="Sai Kiran" userId="4784b96164e07e88" providerId="LiveId" clId="{D62D4B9F-A30D-4D16-A545-A3C45EA2FF43}" dt="2022-10-26T14:48:48.377" v="74" actId="20577"/>
          <ac:spMkLst>
            <pc:docMk/>
            <pc:sldMk cId="1019327451" sldId="265"/>
            <ac:spMk id="3" creationId="{61687D41-F5C9-32BD-91C4-B2D7B12208F0}"/>
          </ac:spMkLst>
        </pc:spChg>
        <pc:picChg chg="mod">
          <ac:chgData name="Sai Kiran" userId="4784b96164e07e88" providerId="LiveId" clId="{D62D4B9F-A30D-4D16-A545-A3C45EA2FF43}" dt="2022-10-26T14:53:48" v="79" actId="1076"/>
          <ac:picMkLst>
            <pc:docMk/>
            <pc:sldMk cId="1019327451" sldId="265"/>
            <ac:picMk id="7" creationId="{9A1F8EB0-43EF-9A83-84ED-B658A2238FDF}"/>
          </ac:picMkLst>
        </pc:picChg>
      </pc:sldChg>
      <pc:sldChg chg="addSp delSp modSp mod">
        <pc:chgData name="Sai Kiran" userId="4784b96164e07e88" providerId="LiveId" clId="{D62D4B9F-A30D-4D16-A545-A3C45EA2FF43}" dt="2022-10-26T15:00:46.762" v="323" actId="403"/>
        <pc:sldMkLst>
          <pc:docMk/>
          <pc:sldMk cId="1822355244" sldId="269"/>
        </pc:sldMkLst>
        <pc:spChg chg="mod">
          <ac:chgData name="Sai Kiran" userId="4784b96164e07e88" providerId="LiveId" clId="{D62D4B9F-A30D-4D16-A545-A3C45EA2FF43}" dt="2022-10-26T15:00:46.762" v="323" actId="403"/>
          <ac:spMkLst>
            <pc:docMk/>
            <pc:sldMk cId="1822355244" sldId="269"/>
            <ac:spMk id="3" creationId="{F82D6DE9-640D-6A53-60C8-FBB373D6CEA6}"/>
          </ac:spMkLst>
        </pc:spChg>
        <pc:picChg chg="add del mod">
          <ac:chgData name="Sai Kiran" userId="4784b96164e07e88" providerId="LiveId" clId="{D62D4B9F-A30D-4D16-A545-A3C45EA2FF43}" dt="2022-10-26T15:00:43.442" v="322" actId="21"/>
          <ac:picMkLst>
            <pc:docMk/>
            <pc:sldMk cId="1822355244" sldId="269"/>
            <ac:picMk id="1026" creationId="{5CC85C6F-F6C9-ACC0-F186-B4A4F6F27DEF}"/>
          </ac:picMkLst>
        </pc:picChg>
      </pc:sldChg>
      <pc:sldChg chg="modSp mod">
        <pc:chgData name="Sai Kiran" userId="4784b96164e07e88" providerId="LiveId" clId="{D62D4B9F-A30D-4D16-A545-A3C45EA2FF43}" dt="2022-10-26T14:49:49.028" v="78" actId="14100"/>
        <pc:sldMkLst>
          <pc:docMk/>
          <pc:sldMk cId="568310038" sldId="272"/>
        </pc:sldMkLst>
        <pc:spChg chg="mod">
          <ac:chgData name="Sai Kiran" userId="4784b96164e07e88" providerId="LiveId" clId="{D62D4B9F-A30D-4D16-A545-A3C45EA2FF43}" dt="2022-10-26T14:49:36.098" v="75" actId="404"/>
          <ac:spMkLst>
            <pc:docMk/>
            <pc:sldMk cId="568310038" sldId="272"/>
            <ac:spMk id="3" creationId="{3A6550C7-E998-1A7C-7A1A-44E8DB882037}"/>
          </ac:spMkLst>
        </pc:spChg>
        <pc:picChg chg="mod">
          <ac:chgData name="Sai Kiran" userId="4784b96164e07e88" providerId="LiveId" clId="{D62D4B9F-A30D-4D16-A545-A3C45EA2FF43}" dt="2022-10-26T14:49:49.028" v="78" actId="14100"/>
          <ac:picMkLst>
            <pc:docMk/>
            <pc:sldMk cId="568310038" sldId="272"/>
            <ac:picMk id="7" creationId="{8D376C3E-1DCA-2E61-43B0-E2D67B00EE0D}"/>
          </ac:picMkLst>
        </pc:picChg>
      </pc:sldChg>
    </pc:docChg>
  </pc:docChgLst>
  <pc:docChgLst>
    <pc:chgData name="Sai Kiran" userId="4784b96164e07e88" providerId="LiveId" clId="{1EF7757C-A832-4310-8F3F-71F1416B988A}"/>
    <pc:docChg chg="undo custSel addSld delSld modSld sldOrd modMainMaster">
      <pc:chgData name="Sai Kiran" userId="4784b96164e07e88" providerId="LiveId" clId="{1EF7757C-A832-4310-8F3F-71F1416B988A}" dt="2022-10-29T07:04:46.350" v="642" actId="27636"/>
      <pc:docMkLst>
        <pc:docMk/>
      </pc:docMkLst>
      <pc:sldChg chg="modSp mod modTransition">
        <pc:chgData name="Sai Kiran" userId="4784b96164e07e88" providerId="LiveId" clId="{1EF7757C-A832-4310-8F3F-71F1416B988A}" dt="2022-10-29T06:03:12.343" v="468" actId="1038"/>
        <pc:sldMkLst>
          <pc:docMk/>
          <pc:sldMk cId="1484971861" sldId="256"/>
        </pc:sldMkLst>
        <pc:spChg chg="mod">
          <ac:chgData name="Sai Kiran" userId="4784b96164e07e88" providerId="LiveId" clId="{1EF7757C-A832-4310-8F3F-71F1416B988A}" dt="2022-10-29T05:51:44.228" v="397"/>
          <ac:spMkLst>
            <pc:docMk/>
            <pc:sldMk cId="1484971861" sldId="256"/>
            <ac:spMk id="2" creationId="{3C631582-2EA9-1921-8CF1-6B6B5DD3D14B}"/>
          </ac:spMkLst>
        </pc:spChg>
        <pc:spChg chg="mod">
          <ac:chgData name="Sai Kiran" userId="4784b96164e07e88" providerId="LiveId" clId="{1EF7757C-A832-4310-8F3F-71F1416B988A}" dt="2022-10-29T06:02:57.523" v="457" actId="14100"/>
          <ac:spMkLst>
            <pc:docMk/>
            <pc:sldMk cId="1484971861" sldId="256"/>
            <ac:spMk id="3" creationId="{104F5F76-1147-3F79-4843-8A23EA0AD35F}"/>
          </ac:spMkLst>
        </pc:spChg>
        <pc:picChg chg="mod">
          <ac:chgData name="Sai Kiran" userId="4784b96164e07e88" providerId="LiveId" clId="{1EF7757C-A832-4310-8F3F-71F1416B988A}" dt="2022-10-29T06:03:12.343" v="468" actId="1038"/>
          <ac:picMkLst>
            <pc:docMk/>
            <pc:sldMk cId="1484971861" sldId="256"/>
            <ac:picMk id="6" creationId="{22452707-313D-D9B7-434F-033A74957150}"/>
          </ac:picMkLst>
        </pc:picChg>
        <pc:picChg chg="mod">
          <ac:chgData name="Sai Kiran" userId="4784b96164e07e88" providerId="LiveId" clId="{1EF7757C-A832-4310-8F3F-71F1416B988A}" dt="2022-10-29T06:03:07.776" v="464" actId="1038"/>
          <ac:picMkLst>
            <pc:docMk/>
            <pc:sldMk cId="1484971861" sldId="256"/>
            <ac:picMk id="7" creationId="{F6982B96-FD3C-7F9A-F934-A1BDC6CA962B}"/>
          </ac:picMkLst>
        </pc:picChg>
      </pc:sldChg>
      <pc:sldChg chg="modSp mod modTransition">
        <pc:chgData name="Sai Kiran" userId="4784b96164e07e88" providerId="LiveId" clId="{1EF7757C-A832-4310-8F3F-71F1416B988A}" dt="2022-10-29T05:58:04.288" v="449"/>
        <pc:sldMkLst>
          <pc:docMk/>
          <pc:sldMk cId="1722261470" sldId="261"/>
        </pc:sldMkLst>
        <pc:spChg chg="mod">
          <ac:chgData name="Sai Kiran" userId="4784b96164e07e88" providerId="LiveId" clId="{1EF7757C-A832-4310-8F3F-71F1416B988A}" dt="2022-10-29T05:52:55.893" v="420" actId="27636"/>
          <ac:spMkLst>
            <pc:docMk/>
            <pc:sldMk cId="1722261470" sldId="261"/>
            <ac:spMk id="2" creationId="{A40BA301-665E-7F31-4F1D-A10441A79D8B}"/>
          </ac:spMkLst>
        </pc:spChg>
        <pc:spChg chg="mod">
          <ac:chgData name="Sai Kiran" userId="4784b96164e07e88" providerId="LiveId" clId="{1EF7757C-A832-4310-8F3F-71F1416B988A}" dt="2022-10-29T05:52:55.893" v="419" actId="27636"/>
          <ac:spMkLst>
            <pc:docMk/>
            <pc:sldMk cId="1722261470" sldId="261"/>
            <ac:spMk id="7" creationId="{476B0C75-99F9-DA38-C140-48AC56981885}"/>
          </ac:spMkLst>
        </pc:spChg>
      </pc:sldChg>
      <pc:sldChg chg="modSp mod modTransition">
        <pc:chgData name="Sai Kiran" userId="4784b96164e07e88" providerId="LiveId" clId="{1EF7757C-A832-4310-8F3F-71F1416B988A}" dt="2022-10-29T06:36:22.819" v="472" actId="1076"/>
        <pc:sldMkLst>
          <pc:docMk/>
          <pc:sldMk cId="2224557388" sldId="262"/>
        </pc:sldMkLst>
        <pc:spChg chg="mod">
          <ac:chgData name="Sai Kiran" userId="4784b96164e07e88" providerId="LiveId" clId="{1EF7757C-A832-4310-8F3F-71F1416B988A}" dt="2022-10-29T05:52:55.893" v="421" actId="27636"/>
          <ac:spMkLst>
            <pc:docMk/>
            <pc:sldMk cId="2224557388" sldId="262"/>
            <ac:spMk id="2" creationId="{AD196150-83CC-7D95-CDE3-6771E5EE29AF}"/>
          </ac:spMkLst>
        </pc:spChg>
        <pc:picChg chg="mod">
          <ac:chgData name="Sai Kiran" userId="4784b96164e07e88" providerId="LiveId" clId="{1EF7757C-A832-4310-8F3F-71F1416B988A}" dt="2022-10-29T06:36:20.588" v="471" actId="1076"/>
          <ac:picMkLst>
            <pc:docMk/>
            <pc:sldMk cId="2224557388" sldId="262"/>
            <ac:picMk id="5" creationId="{AAAD0A56-CA29-6D86-E00A-0AF29776EF87}"/>
          </ac:picMkLst>
        </pc:picChg>
        <pc:picChg chg="mod">
          <ac:chgData name="Sai Kiran" userId="4784b96164e07e88" providerId="LiveId" clId="{1EF7757C-A832-4310-8F3F-71F1416B988A}" dt="2022-10-29T06:36:22.819" v="472" actId="1076"/>
          <ac:picMkLst>
            <pc:docMk/>
            <pc:sldMk cId="2224557388" sldId="262"/>
            <ac:picMk id="7" creationId="{0F4DD41A-22BF-F5E9-9387-DF9F4C4C6854}"/>
          </ac:picMkLst>
        </pc:picChg>
      </pc:sldChg>
      <pc:sldChg chg="delSp modSp mod modTransition">
        <pc:chgData name="Sai Kiran" userId="4784b96164e07e88" providerId="LiveId" clId="{1EF7757C-A832-4310-8F3F-71F1416B988A}" dt="2022-10-29T06:36:50.646" v="476" actId="1076"/>
        <pc:sldMkLst>
          <pc:docMk/>
          <pc:sldMk cId="412122031" sldId="263"/>
        </pc:sldMkLst>
        <pc:picChg chg="del">
          <ac:chgData name="Sai Kiran" userId="4784b96164e07e88" providerId="LiveId" clId="{1EF7757C-A832-4310-8F3F-71F1416B988A}" dt="2022-10-29T06:36:42.259" v="473" actId="478"/>
          <ac:picMkLst>
            <pc:docMk/>
            <pc:sldMk cId="412122031" sldId="263"/>
            <ac:picMk id="4" creationId="{C2AEC96C-427C-21DB-188E-BE8108EC85A5}"/>
          </ac:picMkLst>
        </pc:picChg>
        <pc:picChg chg="mod">
          <ac:chgData name="Sai Kiran" userId="4784b96164e07e88" providerId="LiveId" clId="{1EF7757C-A832-4310-8F3F-71F1416B988A}" dt="2022-10-29T06:36:50.646" v="476" actId="1076"/>
          <ac:picMkLst>
            <pc:docMk/>
            <pc:sldMk cId="412122031" sldId="263"/>
            <ac:picMk id="6" creationId="{D0DB7454-CE90-70DB-0EBA-553EC341172D}"/>
          </ac:picMkLst>
        </pc:picChg>
      </pc:sldChg>
      <pc:sldChg chg="addSp delSp modSp mod modTransition">
        <pc:chgData name="Sai Kiran" userId="4784b96164e07e88" providerId="LiveId" clId="{1EF7757C-A832-4310-8F3F-71F1416B988A}" dt="2022-10-29T06:44:15.891" v="488" actId="14100"/>
        <pc:sldMkLst>
          <pc:docMk/>
          <pc:sldMk cId="2336185077" sldId="264"/>
        </pc:sldMkLst>
        <pc:spChg chg="mod">
          <ac:chgData name="Sai Kiran" userId="4784b96164e07e88" providerId="LiveId" clId="{1EF7757C-A832-4310-8F3F-71F1416B988A}" dt="2022-10-29T06:44:15.891" v="488" actId="14100"/>
          <ac:spMkLst>
            <pc:docMk/>
            <pc:sldMk cId="2336185077" sldId="264"/>
            <ac:spMk id="6" creationId="{C1840B51-4ABC-259F-D0F8-2BB951A5B16F}"/>
          </ac:spMkLst>
        </pc:spChg>
        <pc:picChg chg="add del mod">
          <ac:chgData name="Sai Kiran" userId="4784b96164e07e88" providerId="LiveId" clId="{1EF7757C-A832-4310-8F3F-71F1416B988A}" dt="2022-10-29T05:54:26.293" v="427" actId="478"/>
          <ac:picMkLst>
            <pc:docMk/>
            <pc:sldMk cId="2336185077" sldId="264"/>
            <ac:picMk id="4" creationId="{F98CF069-F774-991D-52E7-99698F4B2CF1}"/>
          </ac:picMkLst>
        </pc:picChg>
        <pc:picChg chg="mod">
          <ac:chgData name="Sai Kiran" userId="4784b96164e07e88" providerId="LiveId" clId="{1EF7757C-A832-4310-8F3F-71F1416B988A}" dt="2022-10-29T05:54:31.989" v="428" actId="14100"/>
          <ac:picMkLst>
            <pc:docMk/>
            <pc:sldMk cId="2336185077" sldId="264"/>
            <ac:picMk id="8" creationId="{6D60E97E-D14E-7092-31B8-E085B8DF20F6}"/>
          </ac:picMkLst>
        </pc:picChg>
      </pc:sldChg>
      <pc:sldChg chg="modSp mod modTransition">
        <pc:chgData name="Sai Kiran" userId="4784b96164e07e88" providerId="LiveId" clId="{1EF7757C-A832-4310-8F3F-71F1416B988A}" dt="2022-10-29T05:58:22.857" v="452"/>
        <pc:sldMkLst>
          <pc:docMk/>
          <pc:sldMk cId="1019327451" sldId="265"/>
        </pc:sldMkLst>
        <pc:picChg chg="mod">
          <ac:chgData name="Sai Kiran" userId="4784b96164e07e88" providerId="LiveId" clId="{1EF7757C-A832-4310-8F3F-71F1416B988A}" dt="2022-10-29T05:54:42.150" v="431" actId="1036"/>
          <ac:picMkLst>
            <pc:docMk/>
            <pc:sldMk cId="1019327451" sldId="265"/>
            <ac:picMk id="7" creationId="{9A1F8EB0-43EF-9A83-84ED-B658A2238FDF}"/>
          </ac:picMkLst>
        </pc:picChg>
      </pc:sldChg>
      <pc:sldChg chg="modTransition">
        <pc:chgData name="Sai Kiran" userId="4784b96164e07e88" providerId="LiveId" clId="{1EF7757C-A832-4310-8F3F-71F1416B988A}" dt="2022-10-29T05:56:01.061" v="440"/>
        <pc:sldMkLst>
          <pc:docMk/>
          <pc:sldMk cId="1059787064" sldId="266"/>
        </pc:sldMkLst>
      </pc:sldChg>
      <pc:sldChg chg="modSp mod modTransition">
        <pc:chgData name="Sai Kiran" userId="4784b96164e07e88" providerId="LiveId" clId="{1EF7757C-A832-4310-8F3F-71F1416B988A}" dt="2022-10-29T05:56:16.067" v="443"/>
        <pc:sldMkLst>
          <pc:docMk/>
          <pc:sldMk cId="2075207529" sldId="267"/>
        </pc:sldMkLst>
        <pc:spChg chg="mod">
          <ac:chgData name="Sai Kiran" userId="4784b96164e07e88" providerId="LiveId" clId="{1EF7757C-A832-4310-8F3F-71F1416B988A}" dt="2022-10-29T05:53:03.573" v="423"/>
          <ac:spMkLst>
            <pc:docMk/>
            <pc:sldMk cId="2075207529" sldId="267"/>
            <ac:spMk id="3" creationId="{CCDA2C31-5C13-11F6-9EAB-1B44D75C6BEA}"/>
          </ac:spMkLst>
        </pc:spChg>
      </pc:sldChg>
      <pc:sldChg chg="modSp modTransition">
        <pc:chgData name="Sai Kiran" userId="4784b96164e07e88" providerId="LiveId" clId="{1EF7757C-A832-4310-8F3F-71F1416B988A}" dt="2022-10-29T05:56:21.316" v="444"/>
        <pc:sldMkLst>
          <pc:docMk/>
          <pc:sldMk cId="829180218" sldId="268"/>
        </pc:sldMkLst>
        <pc:spChg chg="mod">
          <ac:chgData name="Sai Kiran" userId="4784b96164e07e88" providerId="LiveId" clId="{1EF7757C-A832-4310-8F3F-71F1416B988A}" dt="2022-10-29T05:53:03.573" v="423"/>
          <ac:spMkLst>
            <pc:docMk/>
            <pc:sldMk cId="829180218" sldId="268"/>
            <ac:spMk id="3" creationId="{F2CB50EB-F773-1B68-8CE8-602F622EC90A}"/>
          </ac:spMkLst>
        </pc:spChg>
      </pc:sldChg>
      <pc:sldChg chg="modSp mod modTransition setBg">
        <pc:chgData name="Sai Kiran" userId="4784b96164e07e88" providerId="LiveId" clId="{1EF7757C-A832-4310-8F3F-71F1416B988A}" dt="2022-10-29T06:59:07.119" v="571"/>
        <pc:sldMkLst>
          <pc:docMk/>
          <pc:sldMk cId="1822355244" sldId="269"/>
        </pc:sldMkLst>
        <pc:spChg chg="mod">
          <ac:chgData name="Sai Kiran" userId="4784b96164e07e88" providerId="LiveId" clId="{1EF7757C-A832-4310-8F3F-71F1416B988A}" dt="2022-10-29T06:59:07.119" v="571"/>
          <ac:spMkLst>
            <pc:docMk/>
            <pc:sldMk cId="1822355244" sldId="269"/>
            <ac:spMk id="3" creationId="{F82D6DE9-640D-6A53-60C8-FBB373D6CEA6}"/>
          </ac:spMkLst>
        </pc:spChg>
      </pc:sldChg>
      <pc:sldChg chg="modTransition">
        <pc:chgData name="Sai Kiran" userId="4784b96164e07e88" providerId="LiveId" clId="{1EF7757C-A832-4310-8F3F-71F1416B988A}" dt="2022-10-29T05:57:54.940" v="447"/>
        <pc:sldMkLst>
          <pc:docMk/>
          <pc:sldMk cId="2670382488" sldId="270"/>
        </pc:sldMkLst>
      </pc:sldChg>
      <pc:sldChg chg="modSp mod modTransition">
        <pc:chgData name="Sai Kiran" userId="4784b96164e07e88" providerId="LiveId" clId="{1EF7757C-A832-4310-8F3F-71F1416B988A}" dt="2022-10-29T07:04:46.350" v="642" actId="27636"/>
        <pc:sldMkLst>
          <pc:docMk/>
          <pc:sldMk cId="2030450964" sldId="271"/>
        </pc:sldMkLst>
        <pc:spChg chg="mod">
          <ac:chgData name="Sai Kiran" userId="4784b96164e07e88" providerId="LiveId" clId="{1EF7757C-A832-4310-8F3F-71F1416B988A}" dt="2022-10-29T07:04:46.350" v="642" actId="27636"/>
          <ac:spMkLst>
            <pc:docMk/>
            <pc:sldMk cId="2030450964" sldId="271"/>
            <ac:spMk id="3" creationId="{13BC8571-FB76-9D09-D756-114A80DBEDA8}"/>
          </ac:spMkLst>
        </pc:spChg>
      </pc:sldChg>
      <pc:sldChg chg="modTransition">
        <pc:chgData name="Sai Kiran" userId="4784b96164e07e88" providerId="LiveId" clId="{1EF7757C-A832-4310-8F3F-71F1416B988A}" dt="2022-10-29T05:59:44.469" v="454"/>
        <pc:sldMkLst>
          <pc:docMk/>
          <pc:sldMk cId="568310038" sldId="272"/>
        </pc:sldMkLst>
      </pc:sldChg>
      <pc:sldChg chg="modSp mod modTransition">
        <pc:chgData name="Sai Kiran" userId="4784b96164e07e88" providerId="LiveId" clId="{1EF7757C-A832-4310-8F3F-71F1416B988A}" dt="2022-10-29T05:59:37.766" v="453"/>
        <pc:sldMkLst>
          <pc:docMk/>
          <pc:sldMk cId="2714396282" sldId="273"/>
        </pc:sldMkLst>
        <pc:spChg chg="mod">
          <ac:chgData name="Sai Kiran" userId="4784b96164e07e88" providerId="LiveId" clId="{1EF7757C-A832-4310-8F3F-71F1416B988A}" dt="2022-10-28T09:30:40.743" v="388" actId="27636"/>
          <ac:spMkLst>
            <pc:docMk/>
            <pc:sldMk cId="2714396282" sldId="273"/>
            <ac:spMk id="3" creationId="{AA45389F-E898-AC71-CD42-597D6C59DC71}"/>
          </ac:spMkLst>
        </pc:spChg>
        <pc:picChg chg="mod">
          <ac:chgData name="Sai Kiran" userId="4784b96164e07e88" providerId="LiveId" clId="{1EF7757C-A832-4310-8F3F-71F1416B988A}" dt="2022-10-28T09:30:56.686" v="392" actId="14100"/>
          <ac:picMkLst>
            <pc:docMk/>
            <pc:sldMk cId="2714396282" sldId="273"/>
            <ac:picMk id="8" creationId="{AF0EE2E8-F063-B8B4-8C0F-047A7623E784}"/>
          </ac:picMkLst>
        </pc:picChg>
      </pc:sldChg>
      <pc:sldChg chg="addSp delSp modSp new mod">
        <pc:chgData name="Sai Kiran" userId="4784b96164e07e88" providerId="LiveId" clId="{1EF7757C-A832-4310-8F3F-71F1416B988A}" dt="2022-10-29T06:57:56.018" v="539" actId="404"/>
        <pc:sldMkLst>
          <pc:docMk/>
          <pc:sldMk cId="3425217559" sldId="274"/>
        </pc:sldMkLst>
        <pc:spChg chg="add mod">
          <ac:chgData name="Sai Kiran" userId="4784b96164e07e88" providerId="LiveId" clId="{1EF7757C-A832-4310-8F3F-71F1416B988A}" dt="2022-10-29T06:57:56.018" v="539" actId="404"/>
          <ac:spMkLst>
            <pc:docMk/>
            <pc:sldMk cId="3425217559" sldId="274"/>
            <ac:spMk id="2" creationId="{F3BF9B3D-2391-4200-A2B1-55781B8BE875}"/>
          </ac:spMkLst>
        </pc:spChg>
        <pc:spChg chg="add del mod">
          <ac:chgData name="Sai Kiran" userId="4784b96164e07e88" providerId="LiveId" clId="{1EF7757C-A832-4310-8F3F-71F1416B988A}" dt="2022-10-29T06:57:45.008" v="535" actId="478"/>
          <ac:spMkLst>
            <pc:docMk/>
            <pc:sldMk cId="3425217559" sldId="274"/>
            <ac:spMk id="4" creationId="{C1CE55FA-08B9-5287-8F80-EBB7DEADE875}"/>
          </ac:spMkLst>
        </pc:spChg>
      </pc:sldChg>
      <pc:sldChg chg="modSp new del mod ord setBg">
        <pc:chgData name="Sai Kiran" userId="4784b96164e07e88" providerId="LiveId" clId="{1EF7757C-A832-4310-8F3F-71F1416B988A}" dt="2022-10-29T06:59:43.993" v="577" actId="47"/>
        <pc:sldMkLst>
          <pc:docMk/>
          <pc:sldMk cId="1097708292" sldId="275"/>
        </pc:sldMkLst>
        <pc:spChg chg="mod">
          <ac:chgData name="Sai Kiran" userId="4784b96164e07e88" providerId="LiveId" clId="{1EF7757C-A832-4310-8F3F-71F1416B988A}" dt="2022-10-29T06:59:24.714" v="576" actId="404"/>
          <ac:spMkLst>
            <pc:docMk/>
            <pc:sldMk cId="1097708292" sldId="275"/>
            <ac:spMk id="2" creationId="{E49D6073-DDD7-C4C7-EA49-B93BF2E346FA}"/>
          </ac:spMkLst>
        </pc:spChg>
        <pc:spChg chg="mod">
          <ac:chgData name="Sai Kiran" userId="4784b96164e07e88" providerId="LiveId" clId="{1EF7757C-A832-4310-8F3F-71F1416B988A}" dt="2022-10-29T06:59:03.493" v="570"/>
          <ac:spMkLst>
            <pc:docMk/>
            <pc:sldMk cId="1097708292" sldId="275"/>
            <ac:spMk id="3" creationId="{830ACD73-0267-D728-3B6D-6947AD8447DC}"/>
          </ac:spMkLst>
        </pc:spChg>
      </pc:sldChg>
      <pc:sldMasterChg chg="addSp">
        <pc:chgData name="Sai Kiran" userId="4784b96164e07e88" providerId="LiveId" clId="{1EF7757C-A832-4310-8F3F-71F1416B988A}" dt="2022-10-29T05:51:44.228" v="397"/>
        <pc:sldMasterMkLst>
          <pc:docMk/>
          <pc:sldMasterMk cId="2175849744" sldId="2147484237"/>
        </pc:sldMasterMkLst>
        <pc:picChg chg="add">
          <ac:chgData name="Sai Kiran" userId="4784b96164e07e88" providerId="LiveId" clId="{1EF7757C-A832-4310-8F3F-71F1416B988A}" dt="2022-10-29T05:51:44.228" v="397"/>
          <ac:picMkLst>
            <pc:docMk/>
            <pc:sldMasterMk cId="2175849744" sldId="2147484237"/>
            <ac:picMk id="8" creationId="{2DBEC97E-195D-DDBD-892B-68A9B0BD152A}"/>
          </ac:picMkLst>
        </pc:picChg>
      </pc:sldMasterChg>
      <pc:sldMasterChg chg="addSp">
        <pc:chgData name="Sai Kiran" userId="4784b96164e07e88" providerId="LiveId" clId="{1EF7757C-A832-4310-8F3F-71F1416B988A}" dt="2022-10-29T05:51:45.191" v="398"/>
        <pc:sldMasterMkLst>
          <pc:docMk/>
          <pc:sldMasterMk cId="3855046514" sldId="2147484249"/>
        </pc:sldMasterMkLst>
        <pc:picChg chg="add">
          <ac:chgData name="Sai Kiran" userId="4784b96164e07e88" providerId="LiveId" clId="{1EF7757C-A832-4310-8F3F-71F1416B988A}" dt="2022-10-29T05:51:45.191" v="398"/>
          <ac:picMkLst>
            <pc:docMk/>
            <pc:sldMasterMk cId="3855046514" sldId="2147484249"/>
            <ac:picMk id="8" creationId="{4AB6FA5F-26B1-B7BF-C5AE-55C8637213E4}"/>
          </ac:picMkLst>
        </pc:picChg>
      </pc:sldMasterChg>
      <pc:sldMasterChg chg="addSp">
        <pc:chgData name="Sai Kiran" userId="4784b96164e07e88" providerId="LiveId" clId="{1EF7757C-A832-4310-8F3F-71F1416B988A}" dt="2022-10-29T05:51:48.601" v="399"/>
        <pc:sldMasterMkLst>
          <pc:docMk/>
          <pc:sldMasterMk cId="1844452723" sldId="2147484261"/>
        </pc:sldMasterMkLst>
        <pc:picChg chg="add">
          <ac:chgData name="Sai Kiran" userId="4784b96164e07e88" providerId="LiveId" clId="{1EF7757C-A832-4310-8F3F-71F1416B988A}" dt="2022-10-29T05:51:48.601" v="399"/>
          <ac:picMkLst>
            <pc:docMk/>
            <pc:sldMasterMk cId="1844452723" sldId="2147484261"/>
            <ac:picMk id="8" creationId="{523B5F9D-EFBE-57B0-5650-DFDFB114C0BA}"/>
          </ac:picMkLst>
        </pc:picChg>
      </pc:sldMasterChg>
      <pc:sldMasterChg chg="addSp">
        <pc:chgData name="Sai Kiran" userId="4784b96164e07e88" providerId="LiveId" clId="{1EF7757C-A832-4310-8F3F-71F1416B988A}" dt="2022-10-29T05:51:53.425" v="400"/>
        <pc:sldMasterMkLst>
          <pc:docMk/>
          <pc:sldMasterMk cId="1488101194" sldId="2147484273"/>
        </pc:sldMasterMkLst>
        <pc:picChg chg="add">
          <ac:chgData name="Sai Kiran" userId="4784b96164e07e88" providerId="LiveId" clId="{1EF7757C-A832-4310-8F3F-71F1416B988A}" dt="2022-10-29T05:51:53.425" v="400"/>
          <ac:picMkLst>
            <pc:docMk/>
            <pc:sldMasterMk cId="1488101194" sldId="2147484273"/>
            <ac:picMk id="8" creationId="{E7C67B11-4071-1AE5-CAB4-CE5151431483}"/>
          </ac:picMkLst>
        </pc:picChg>
      </pc:sldMasterChg>
      <pc:sldMasterChg chg="addSp">
        <pc:chgData name="Sai Kiran" userId="4784b96164e07e88" providerId="LiveId" clId="{1EF7757C-A832-4310-8F3F-71F1416B988A}" dt="2022-10-29T05:51:58.105" v="401"/>
        <pc:sldMasterMkLst>
          <pc:docMk/>
          <pc:sldMasterMk cId="3520013219" sldId="2147484285"/>
        </pc:sldMasterMkLst>
        <pc:picChg chg="add">
          <ac:chgData name="Sai Kiran" userId="4784b96164e07e88" providerId="LiveId" clId="{1EF7757C-A832-4310-8F3F-71F1416B988A}" dt="2022-10-29T05:51:58.105" v="401"/>
          <ac:picMkLst>
            <pc:docMk/>
            <pc:sldMasterMk cId="3520013219" sldId="2147484285"/>
            <ac:picMk id="8" creationId="{F6253076-241D-77A5-5C4F-C7BDFC689132}"/>
          </ac:picMkLst>
        </pc:picChg>
      </pc:sldMasterChg>
      <pc:sldMasterChg chg="addSp">
        <pc:chgData name="Sai Kiran" userId="4784b96164e07e88" providerId="LiveId" clId="{1EF7757C-A832-4310-8F3F-71F1416B988A}" dt="2022-10-29T05:52:00.853" v="402"/>
        <pc:sldMasterMkLst>
          <pc:docMk/>
          <pc:sldMasterMk cId="1056913165" sldId="2147484297"/>
        </pc:sldMasterMkLst>
        <pc:picChg chg="add">
          <ac:chgData name="Sai Kiran" userId="4784b96164e07e88" providerId="LiveId" clId="{1EF7757C-A832-4310-8F3F-71F1416B988A}" dt="2022-10-29T05:52:00.853" v="402"/>
          <ac:picMkLst>
            <pc:docMk/>
            <pc:sldMasterMk cId="1056913165" sldId="2147484297"/>
            <ac:picMk id="8" creationId="{B958A09F-175F-BAED-F22A-6F8718E4AD13}"/>
          </ac:picMkLst>
        </pc:picChg>
      </pc:sldMasterChg>
      <pc:sldMasterChg chg="addSp">
        <pc:chgData name="Sai Kiran" userId="4784b96164e07e88" providerId="LiveId" clId="{1EF7757C-A832-4310-8F3F-71F1416B988A}" dt="2022-10-29T05:52:16.128" v="403"/>
        <pc:sldMasterMkLst>
          <pc:docMk/>
          <pc:sldMasterMk cId="4219863079" sldId="2147484309"/>
        </pc:sldMasterMkLst>
        <pc:picChg chg="add">
          <ac:chgData name="Sai Kiran" userId="4784b96164e07e88" providerId="LiveId" clId="{1EF7757C-A832-4310-8F3F-71F1416B988A}" dt="2022-10-29T05:52:16.128" v="403"/>
          <ac:picMkLst>
            <pc:docMk/>
            <pc:sldMasterMk cId="4219863079" sldId="2147484309"/>
            <ac:picMk id="8" creationId="{9D2F2E56-CB64-12E3-DC8E-4C9D11D3A23D}"/>
          </ac:picMkLst>
        </pc:picChg>
      </pc:sldMasterChg>
      <pc:sldMasterChg chg="addSp">
        <pc:chgData name="Sai Kiran" userId="4784b96164e07e88" providerId="LiveId" clId="{1EF7757C-A832-4310-8F3F-71F1416B988A}" dt="2022-10-29T05:52:21.761" v="404"/>
        <pc:sldMasterMkLst>
          <pc:docMk/>
          <pc:sldMasterMk cId="4100994461" sldId="2147484321"/>
        </pc:sldMasterMkLst>
        <pc:picChg chg="add">
          <ac:chgData name="Sai Kiran" userId="4784b96164e07e88" providerId="LiveId" clId="{1EF7757C-A832-4310-8F3F-71F1416B988A}" dt="2022-10-29T05:52:21.761" v="404"/>
          <ac:picMkLst>
            <pc:docMk/>
            <pc:sldMasterMk cId="4100994461" sldId="2147484321"/>
            <ac:picMk id="8" creationId="{9948FA6B-4D47-C1BB-3019-2F1691C10491}"/>
          </ac:picMkLst>
        </pc:picChg>
      </pc:sldMasterChg>
      <pc:sldMasterChg chg="addSp">
        <pc:chgData name="Sai Kiran" userId="4784b96164e07e88" providerId="LiveId" clId="{1EF7757C-A832-4310-8F3F-71F1416B988A}" dt="2022-10-29T05:52:24.423" v="405"/>
        <pc:sldMasterMkLst>
          <pc:docMk/>
          <pc:sldMasterMk cId="986210484" sldId="2147484333"/>
        </pc:sldMasterMkLst>
        <pc:picChg chg="add">
          <ac:chgData name="Sai Kiran" userId="4784b96164e07e88" providerId="LiveId" clId="{1EF7757C-A832-4310-8F3F-71F1416B988A}" dt="2022-10-29T05:52:24.423" v="405"/>
          <ac:picMkLst>
            <pc:docMk/>
            <pc:sldMasterMk cId="986210484" sldId="2147484333"/>
            <ac:picMk id="7" creationId="{BA32EE8F-03D5-E1CD-F313-2CE7D75E0426}"/>
          </ac:picMkLst>
        </pc:picChg>
      </pc:sldMasterChg>
      <pc:sldMasterChg chg="addSp">
        <pc:chgData name="Sai Kiran" userId="4784b96164e07e88" providerId="LiveId" clId="{1EF7757C-A832-4310-8F3F-71F1416B988A}" dt="2022-10-29T05:52:28.270" v="408"/>
        <pc:sldMasterMkLst>
          <pc:docMk/>
          <pc:sldMasterMk cId="1363458270" sldId="2147484345"/>
        </pc:sldMasterMkLst>
        <pc:picChg chg="add">
          <ac:chgData name="Sai Kiran" userId="4784b96164e07e88" providerId="LiveId" clId="{1EF7757C-A832-4310-8F3F-71F1416B988A}" dt="2022-10-29T05:52:28.270" v="408"/>
          <ac:picMkLst>
            <pc:docMk/>
            <pc:sldMasterMk cId="1363458270" sldId="2147484345"/>
            <ac:picMk id="7" creationId="{9126CA4F-46E0-A6A1-EC50-7A74CD75C799}"/>
          </ac:picMkLst>
        </pc:picChg>
      </pc:sldMasterChg>
      <pc:sldMasterChg chg="addSp">
        <pc:chgData name="Sai Kiran" userId="4784b96164e07e88" providerId="LiveId" clId="{1EF7757C-A832-4310-8F3F-71F1416B988A}" dt="2022-10-29T05:52:41.235" v="409"/>
        <pc:sldMasterMkLst>
          <pc:docMk/>
          <pc:sldMasterMk cId="3748353185" sldId="2147484357"/>
        </pc:sldMasterMkLst>
        <pc:picChg chg="add">
          <ac:chgData name="Sai Kiran" userId="4784b96164e07e88" providerId="LiveId" clId="{1EF7757C-A832-4310-8F3F-71F1416B988A}" dt="2022-10-29T05:52:41.235" v="409"/>
          <ac:picMkLst>
            <pc:docMk/>
            <pc:sldMasterMk cId="3748353185" sldId="2147484357"/>
            <ac:picMk id="9" creationId="{C265472E-1847-EA02-ACC1-B35AD7F14D6E}"/>
          </ac:picMkLst>
        </pc:picChg>
      </pc:sldMasterChg>
      <pc:sldMasterChg chg="addSp">
        <pc:chgData name="Sai Kiran" userId="4784b96164e07e88" providerId="LiveId" clId="{1EF7757C-A832-4310-8F3F-71F1416B988A}" dt="2022-10-29T05:52:55.692" v="416"/>
        <pc:sldMasterMkLst>
          <pc:docMk/>
          <pc:sldMasterMk cId="1706976971" sldId="2147484375"/>
        </pc:sldMasterMkLst>
        <pc:picChg chg="add">
          <ac:chgData name="Sai Kiran" userId="4784b96164e07e88" providerId="LiveId" clId="{1EF7757C-A832-4310-8F3F-71F1416B988A}" dt="2022-10-29T05:52:55.692" v="416"/>
          <ac:picMkLst>
            <pc:docMk/>
            <pc:sldMasterMk cId="1706976971" sldId="2147484375"/>
            <ac:picMk id="8" creationId="{BAB81B71-7B5B-D81F-7858-8A89FAD4DB45}"/>
          </ac:picMkLst>
        </pc:picChg>
      </pc:sldMasterChg>
      <pc:sldMasterChg chg="addSp">
        <pc:chgData name="Sai Kiran" userId="4784b96164e07e88" providerId="LiveId" clId="{1EF7757C-A832-4310-8F3F-71F1416B988A}" dt="2022-10-29T05:52:57.708" v="422"/>
        <pc:sldMasterMkLst>
          <pc:docMk/>
          <pc:sldMasterMk cId="1757628490" sldId="2147484387"/>
        </pc:sldMasterMkLst>
        <pc:picChg chg="add">
          <ac:chgData name="Sai Kiran" userId="4784b96164e07e88" providerId="LiveId" clId="{1EF7757C-A832-4310-8F3F-71F1416B988A}" dt="2022-10-29T05:52:57.708" v="422"/>
          <ac:picMkLst>
            <pc:docMk/>
            <pc:sldMasterMk cId="1757628490" sldId="2147484387"/>
            <ac:picMk id="8" creationId="{9FBA0F03-F39E-7771-5CC2-8F9BB29A7549}"/>
          </ac:picMkLst>
        </pc:picChg>
      </pc:sldMasterChg>
      <pc:sldMasterChg chg="addSp">
        <pc:chgData name="Sai Kiran" userId="4784b96164e07e88" providerId="LiveId" clId="{1EF7757C-A832-4310-8F3F-71F1416B988A}" dt="2022-10-29T05:53:03.573" v="423"/>
        <pc:sldMasterMkLst>
          <pc:docMk/>
          <pc:sldMasterMk cId="292282742" sldId="2147484399"/>
        </pc:sldMasterMkLst>
        <pc:picChg chg="add">
          <ac:chgData name="Sai Kiran" userId="4784b96164e07e88" providerId="LiveId" clId="{1EF7757C-A832-4310-8F3F-71F1416B988A}" dt="2022-10-29T05:53:03.573" v="423"/>
          <ac:picMkLst>
            <pc:docMk/>
            <pc:sldMasterMk cId="292282742" sldId="2147484399"/>
            <ac:picMk id="8" creationId="{B2C4D45A-BE36-3D3B-E1FB-723ABADBF87F}"/>
          </ac:picMkLst>
        </pc:pic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5:28:50.0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5:28:50.7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5:28:51.6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5:28:52.2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5:28:52.5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5:28:52.7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24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2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9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D7FD01E-A1FC-4DF6-9161-BC13136A810E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56AEBC-2714-424F-85EE-C659E2AAFE7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MLR LOGO">
            <a:extLst>
              <a:ext uri="{FF2B5EF4-FFF2-40B4-BE49-F238E27FC236}">
                <a16:creationId xmlns:a16="http://schemas.microsoft.com/office/drawing/2014/main" id="{B2C4D45A-BE36-3D3B-E1FB-723ABADBF8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408038" y="292902"/>
            <a:ext cx="1327150" cy="88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3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1582-2EA9-1921-8CF1-6B6B5DD3D14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43025" y="-28575"/>
            <a:ext cx="10848975" cy="106838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MLR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F5F76-1147-3F79-4843-8A23EA0AD3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250950"/>
            <a:ext cx="11948845" cy="5178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Algerian" panose="04020705040A02060702" pitchFamily="82" charset="0"/>
              </a:rPr>
              <a:t>				  </a:t>
            </a:r>
            <a:r>
              <a:rPr lang="en-IN" sz="3500" b="1" dirty="0">
                <a:latin typeface="Algerian" panose="04020705040A02060702" pitchFamily="82" charset="0"/>
              </a:rPr>
              <a:t> </a:t>
            </a:r>
            <a:r>
              <a:rPr lang="en-IN" sz="3500" dirty="0">
                <a:latin typeface="Algerian" panose="04020705040A02060702" pitchFamily="82" charset="0"/>
              </a:rPr>
              <a:t>PROJECT PHASE – I</a:t>
            </a:r>
          </a:p>
          <a:p>
            <a:pPr marL="0" indent="0" algn="ctr">
              <a:buNone/>
            </a:pPr>
            <a:r>
              <a:rPr lang="en-IN" sz="3900" b="1" dirty="0">
                <a:latin typeface="Britannic Bold" panose="020B0903060703020204" pitchFamily="34" charset="0"/>
              </a:rPr>
              <a:t>AI – Based Speech Recognition System </a:t>
            </a:r>
          </a:p>
          <a:p>
            <a:pPr marL="0" indent="0" algn="ctr">
              <a:buNone/>
            </a:pPr>
            <a:r>
              <a:rPr lang="en-IN" sz="3900" b="1" dirty="0">
                <a:latin typeface="Britannic Bold" panose="020B0903060703020204" pitchFamily="34" charset="0"/>
              </a:rPr>
              <a:t>For Smart Devices</a:t>
            </a:r>
          </a:p>
          <a:p>
            <a:pPr marL="0" indent="0" algn="r">
              <a:buNone/>
            </a:pPr>
            <a:endParaRPr lang="en-IN" dirty="0">
              <a:latin typeface="Berlin Sans FB" panose="020E0602020502020306" pitchFamily="34" charset="0"/>
            </a:endParaRPr>
          </a:p>
          <a:p>
            <a:pPr marL="0" indent="0" algn="r">
              <a:buNone/>
            </a:pPr>
            <a:r>
              <a:rPr lang="en-IN" sz="2600" dirty="0">
                <a:latin typeface="Berlin Sans FB" panose="020E0602020502020306" pitchFamily="34" charset="0"/>
              </a:rPr>
              <a:t>19R21A0462 – B . Sai Kiran</a:t>
            </a:r>
          </a:p>
          <a:p>
            <a:pPr marL="0" indent="0" algn="r">
              <a:buNone/>
            </a:pPr>
            <a:r>
              <a:rPr lang="en-IN" sz="2600" dirty="0">
                <a:latin typeface="Berlin Sans FB" panose="020E0602020502020306" pitchFamily="34" charset="0"/>
              </a:rPr>
              <a:t>  19R21A0464 – B . </a:t>
            </a:r>
            <a:r>
              <a:rPr lang="en-IN" sz="2600" dirty="0" err="1">
                <a:latin typeface="Berlin Sans FB" panose="020E0602020502020306" pitchFamily="34" charset="0"/>
              </a:rPr>
              <a:t>Shashanth</a:t>
            </a:r>
            <a:endParaRPr lang="en-IN" sz="2600" dirty="0">
              <a:latin typeface="Berlin Sans FB" panose="020E0602020502020306" pitchFamily="34" charset="0"/>
            </a:endParaRPr>
          </a:p>
          <a:p>
            <a:pPr marL="0" indent="0" algn="r">
              <a:buNone/>
            </a:pPr>
            <a:r>
              <a:rPr lang="en-IN" sz="2600" dirty="0">
                <a:latin typeface="Berlin Sans FB" panose="020E0602020502020306" pitchFamily="34" charset="0"/>
              </a:rPr>
              <a:t>19R21A0497 – O . Pradeep</a:t>
            </a:r>
          </a:p>
          <a:p>
            <a:pPr marL="0" indent="0" algn="r">
              <a:buNone/>
            </a:pPr>
            <a:r>
              <a:rPr lang="en-IN" sz="2600" dirty="0">
                <a:latin typeface="Berlin Sans FB" panose="020E0602020502020306" pitchFamily="34" charset="0"/>
              </a:rPr>
              <a:t>19R21A04B0 – Satya Prakash Das</a:t>
            </a:r>
          </a:p>
          <a:p>
            <a:pPr marL="0" indent="0" algn="ctr">
              <a:buNone/>
            </a:pPr>
            <a:endParaRPr lang="en-IN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Berlin Sans FB" panose="020E0602020502020306" pitchFamily="34" charset="0"/>
              </a:rPr>
              <a:t> </a:t>
            </a:r>
            <a:r>
              <a:rPr lang="en-IN" sz="2600" dirty="0">
                <a:latin typeface="Berlin Sans FB" panose="020E0602020502020306" pitchFamily="34" charset="0"/>
              </a:rPr>
              <a:t>Project Guide – Dr . </a:t>
            </a:r>
            <a:r>
              <a:rPr lang="en-IN" sz="2600" dirty="0" err="1">
                <a:latin typeface="Berlin Sans FB" panose="020E0602020502020306" pitchFamily="34" charset="0"/>
              </a:rPr>
              <a:t>Bittu</a:t>
            </a:r>
            <a:r>
              <a:rPr lang="en-IN" sz="2600" dirty="0">
                <a:latin typeface="Berlin Sans FB" panose="020E0602020502020306" pitchFamily="34" charset="0"/>
              </a:rPr>
              <a:t> Kumar</a:t>
            </a:r>
          </a:p>
          <a:p>
            <a:pPr marL="0" indent="0" algn="ctr">
              <a:buNone/>
            </a:pPr>
            <a:r>
              <a:rPr lang="en-IN" sz="3000" dirty="0">
                <a:latin typeface="Berlin Sans FB" panose="020E0602020502020306" pitchFamily="34" charset="0"/>
              </a:rPr>
              <a:t>Department of ECE</a:t>
            </a:r>
          </a:p>
          <a:p>
            <a:pPr marL="0" indent="0" algn="r">
              <a:buNone/>
            </a:pPr>
            <a:endParaRPr lang="en-IN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Graphic 5" descr="Graduation cap">
            <a:extLst>
              <a:ext uri="{FF2B5EF4-FFF2-40B4-BE49-F238E27FC236}">
                <a16:creationId xmlns:a16="http://schemas.microsoft.com/office/drawing/2014/main" id="{22452707-313D-D9B7-434F-033A74957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8291" y="5649358"/>
            <a:ext cx="649371" cy="646899"/>
          </a:xfrm>
          <a:prstGeom prst="rect">
            <a:avLst/>
          </a:prstGeom>
        </p:spPr>
      </p:pic>
      <p:pic>
        <p:nvPicPr>
          <p:cNvPr id="7" name="Graphic 6" descr="Graduation cap">
            <a:extLst>
              <a:ext uri="{FF2B5EF4-FFF2-40B4-BE49-F238E27FC236}">
                <a16:creationId xmlns:a16="http://schemas.microsoft.com/office/drawing/2014/main" id="{F6982B96-FD3C-7F9A-F934-A1BDC6CA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307" y="5676897"/>
            <a:ext cx="649371" cy="6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C4E8-3B8E-FBCC-A017-FE3B98A2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4661"/>
            <a:ext cx="9875520" cy="1253447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Franklin Gothic Demi" panose="020B0703020102020204" pitchFamily="34" charset="0"/>
              </a:rPr>
              <a:t> 		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50C7-E998-1A7C-7A1A-44E8DB88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7" y="1428108"/>
            <a:ext cx="5842571" cy="4667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800" u="sng" dirty="0">
                <a:solidFill>
                  <a:schemeClr val="tx1"/>
                </a:solidFill>
                <a:latin typeface="+mj-lt"/>
              </a:rPr>
              <a:t>Implementation of  ASR system</a:t>
            </a:r>
            <a:r>
              <a:rPr lang="en-IN" sz="2800" dirty="0">
                <a:solidFill>
                  <a:schemeClr val="tx1"/>
                </a:solidFill>
                <a:latin typeface="+mj-lt"/>
              </a:rPr>
              <a:t> :-</a:t>
            </a:r>
          </a:p>
          <a:p>
            <a:r>
              <a:rPr lang="en-IN" sz="2800" dirty="0">
                <a:solidFill>
                  <a:schemeClr val="tx1"/>
                </a:solidFill>
                <a:latin typeface="+mj-lt"/>
              </a:rPr>
              <a:t>Training the model by acoustic, lexicon models.</a:t>
            </a:r>
          </a:p>
          <a:p>
            <a:r>
              <a:rPr lang="en-IN" sz="2800" dirty="0">
                <a:solidFill>
                  <a:schemeClr val="tx1"/>
                </a:solidFill>
                <a:latin typeface="+mj-lt"/>
              </a:rPr>
              <a:t>Testing the model by language model.</a:t>
            </a:r>
          </a:p>
          <a:p>
            <a:r>
              <a:rPr lang="en-IN" sz="2800" dirty="0">
                <a:solidFill>
                  <a:schemeClr val="tx1"/>
                </a:solidFill>
                <a:latin typeface="+mj-lt"/>
              </a:rPr>
              <a:t>At the end performance is evaluated by decoding.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76C3E-1DCA-2E61-43B0-E2D67B00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92" y="1253447"/>
            <a:ext cx="6084717" cy="51987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40A7A7-40E9-FF1B-0701-E350B7CEDDA6}"/>
                  </a:ext>
                </a:extLst>
              </p14:cNvPr>
              <p14:cNvContentPartPr/>
              <p14:nvPr/>
            </p14:nvContentPartPr>
            <p14:xfrm>
              <a:off x="2958468" y="94502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40A7A7-40E9-FF1B-0701-E350B7CEDD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828" y="837024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1CE06D2-0578-78AC-1BDF-EFDCE711A2CF}"/>
              </a:ext>
            </a:extLst>
          </p:cNvPr>
          <p:cNvGrpSpPr/>
          <p:nvPr/>
        </p:nvGrpSpPr>
        <p:grpSpPr>
          <a:xfrm>
            <a:off x="3328548" y="873384"/>
            <a:ext cx="360" cy="360"/>
            <a:chOff x="3328548" y="873384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0C443E-775A-DE04-E497-499F3583BB9E}"/>
                    </a:ext>
                  </a:extLst>
                </p14:cNvPr>
                <p14:cNvContentPartPr/>
                <p14:nvPr/>
              </p14:nvContentPartPr>
              <p14:xfrm>
                <a:off x="3328548" y="873384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0C443E-775A-DE04-E497-499F3583BB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10548" y="76538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3CB167-97DB-A540-1612-F91564C60BE1}"/>
                    </a:ext>
                  </a:extLst>
                </p14:cNvPr>
                <p14:cNvContentPartPr/>
                <p14:nvPr/>
              </p14:nvContentPartPr>
              <p14:xfrm>
                <a:off x="3328548" y="87338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3CB167-97DB-A540-1612-F91564C60B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10548" y="76538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1F502-22BA-8EE7-4E9C-0018FB0A7ACF}"/>
              </a:ext>
            </a:extLst>
          </p:cNvPr>
          <p:cNvGrpSpPr/>
          <p:nvPr/>
        </p:nvGrpSpPr>
        <p:grpSpPr>
          <a:xfrm>
            <a:off x="5609508" y="770064"/>
            <a:ext cx="360" cy="360"/>
            <a:chOff x="5609508" y="770064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9B0539-6435-2E9C-F868-5CDA330070B1}"/>
                    </a:ext>
                  </a:extLst>
                </p14:cNvPr>
                <p14:cNvContentPartPr/>
                <p14:nvPr/>
              </p14:nvContentPartPr>
              <p14:xfrm>
                <a:off x="5609508" y="77006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9B0539-6435-2E9C-F868-5CDA330070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1508" y="6624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907D0D-BD0C-827B-DCE9-D40CE1A3A651}"/>
                    </a:ext>
                  </a:extLst>
                </p14:cNvPr>
                <p14:cNvContentPartPr/>
                <p14:nvPr/>
              </p14:nvContentPartPr>
              <p14:xfrm>
                <a:off x="5609508" y="770064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907D0D-BD0C-827B-DCE9-D40CE1A3A6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1508" y="6624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0608AF-9565-6D95-856E-D770DE431D4F}"/>
                    </a:ext>
                  </a:extLst>
                </p14:cNvPr>
                <p14:cNvContentPartPr/>
                <p14:nvPr/>
              </p14:nvContentPartPr>
              <p14:xfrm>
                <a:off x="5609508" y="77006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0608AF-9565-6D95-856E-D770DE431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1508" y="66242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83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3483-8E35-D445-9063-DD7D0A37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4661"/>
            <a:ext cx="9875520" cy="1232899"/>
          </a:xfrm>
        </p:spPr>
        <p:txBody>
          <a:bodyPr/>
          <a:lstStyle/>
          <a:p>
            <a:r>
              <a:rPr lang="en-IN" sz="6600" dirty="0">
                <a:latin typeface="Franklin Gothic Demi" panose="020B0703020102020204" pitchFamily="34" charset="0"/>
              </a:rPr>
              <a:t>		Proposed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389F-E898-AC71-CD42-597D6C59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" y="1541124"/>
            <a:ext cx="11486508" cy="18878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800" u="sng" dirty="0">
                <a:solidFill>
                  <a:schemeClr val="tx1"/>
                </a:solidFill>
              </a:rPr>
              <a:t>Implementation in Hardware(IOT)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tx1"/>
                </a:solidFill>
              </a:rPr>
              <a:t>:-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this project, the advanced version of developed (to be developed by us) ASR technologies are to deploy into hardware for estimating their real time performance.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0EE2E8-F063-B8B4-8C0F-047A7623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20" y="2974555"/>
            <a:ext cx="10970374" cy="3390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4396282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58B-8477-9AD3-86BE-4B692927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1463"/>
            <a:ext cx="9875520" cy="135731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Franklin Gothic Demi Cond" panose="020B0706030402020204" pitchFamily="34" charset="0"/>
              </a:rPr>
              <a:t>Advantages</a:t>
            </a:r>
            <a:endParaRPr lang="en-IN" sz="6600" dirty="0"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2C31-5C13-11F6-9EAB-1B44D75C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It can help to increase productivity in many businesses. Such as healthcare industries.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improves security by eliminating agents from data processing.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can capture speech much, faster than you can type.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use text to speech in real time.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software can spell the same ability as any other writing tool.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allows for hands-free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207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57D-B652-B3D8-FE7D-CE617470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882"/>
            <a:ext cx="9875520" cy="116465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Franklin Gothic Demi Cond" panose="020B0706030402020204" pitchFamily="34" charset="0"/>
              </a:rPr>
              <a:t>Disadvantages</a:t>
            </a:r>
            <a:endParaRPr lang="en-IN" sz="6600" dirty="0"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50EB-F773-1B68-8CE8-602F622E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Accuracy is always imperfect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Some voices don’t come across well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Time cost and Productivity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Background noise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8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0A0-608A-FD42-E3BA-B3DE99B4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7175"/>
            <a:ext cx="9875520" cy="13001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Franklin Gothic Demi Cond" panose="020B0706030402020204" pitchFamily="34" charset="0"/>
              </a:rPr>
              <a:t>Applications</a:t>
            </a:r>
            <a:endParaRPr lang="en-IN" sz="6600" dirty="0"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6DE9-640D-6A53-60C8-FBB373D6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Automatic subtitling with speech recognition &amp; translation.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Media Monitoring : Speech-to-Text APIs can help broadcast TV, podcasts, radio.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Robotics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car systems : To initiate phone calls, select radio stations or play music.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Hands free computing : Speech Recognition Computer of user interface.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Health care : Medical Transcription.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Virtual assistants :  Apple’s Siri.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Telematics : Vehicle navigation systems.</a:t>
            </a:r>
          </a:p>
        </p:txBody>
      </p:sp>
    </p:spTree>
    <p:extLst>
      <p:ext uri="{BB962C8B-B14F-4D97-AF65-F5344CB8AC3E}">
        <p14:creationId xmlns:p14="http://schemas.microsoft.com/office/powerpoint/2010/main" val="182235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F9B3D-2391-4200-A2B1-55781B8BE875}"/>
              </a:ext>
            </a:extLst>
          </p:cNvPr>
          <p:cNvSpPr txBox="1"/>
          <p:nvPr/>
        </p:nvSpPr>
        <p:spPr>
          <a:xfrm flipH="1">
            <a:off x="2188993" y="2386748"/>
            <a:ext cx="7814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7507-D3A4-EAC5-D44F-9C22AFA5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4262"/>
            <a:ext cx="9875520" cy="972152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Franklin Gothic Demi Cond" panose="020B0706030402020204" pitchFamily="34" charset="0"/>
              </a:rPr>
              <a:t>                   </a:t>
            </a:r>
            <a:r>
              <a:rPr lang="en-IN" sz="6600" b="1" dirty="0">
                <a:latin typeface="Franklin Gothic Demi Cond" panose="020B0706030402020204" pitchFamily="34" charset="0"/>
              </a:rPr>
              <a:t>TABLE OF CONTENTS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781E-0FFB-418B-6F69-667D1569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8" y="1520792"/>
            <a:ext cx="10765614" cy="4575208"/>
          </a:xfrm>
        </p:spPr>
        <p:txBody>
          <a:bodyPr/>
          <a:lstStyle/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1 . Introduction</a:t>
            </a:r>
          </a:p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2 . Objective</a:t>
            </a:r>
          </a:p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3 . Components</a:t>
            </a:r>
          </a:p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4 . Block Diagram</a:t>
            </a:r>
          </a:p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5 . Working</a:t>
            </a:r>
          </a:p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6 . Applications</a:t>
            </a:r>
          </a:p>
          <a:p>
            <a:pPr marL="45720" indent="0" algn="l">
              <a:buNone/>
            </a:pPr>
            <a:r>
              <a:rPr lang="en-IN" dirty="0">
                <a:solidFill>
                  <a:schemeClr val="tx1"/>
                </a:solidFill>
              </a:rPr>
              <a:t>7 . Conclusion</a:t>
            </a:r>
          </a:p>
          <a:p>
            <a:endParaRPr lang="en-IN" dirty="0"/>
          </a:p>
        </p:txBody>
      </p:sp>
      <p:pic>
        <p:nvPicPr>
          <p:cNvPr id="4" name="Graphic 3" descr="Presentation with bar chart">
            <a:extLst>
              <a:ext uri="{FF2B5EF4-FFF2-40B4-BE49-F238E27FC236}">
                <a16:creationId xmlns:a16="http://schemas.microsoft.com/office/drawing/2014/main" id="{9D47CC10-BD84-3EA6-EBCB-93CF5F5C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4117" y="476451"/>
            <a:ext cx="827774" cy="8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6306-EE2E-ABB9-7EBC-73B69566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8774"/>
            <a:ext cx="9875520" cy="1191802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Pristina" panose="03060402040406080204" pitchFamily="66" charset="0"/>
              </a:rPr>
              <a:t> 			</a:t>
            </a:r>
            <a:r>
              <a:rPr lang="en-IN" sz="6600" dirty="0">
                <a:latin typeface="Franklin Gothic Demi Cond" panose="020B0706030402020204" pitchFamily="34" charset="0"/>
              </a:rPr>
              <a:t>Introduction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571-FB76-9D09-D756-114A80DB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8" y="1633591"/>
            <a:ext cx="10676824" cy="4462409"/>
          </a:xfrm>
        </p:spPr>
        <p:txBody>
          <a:bodyPr>
            <a:normAutofit fontScale="85000" lnSpcReduction="10000"/>
          </a:bodyPr>
          <a:lstStyle/>
          <a:p>
            <a:pPr marL="45720" lvl="0" indent="0">
              <a:buNone/>
            </a:pPr>
            <a:r>
              <a:rPr lang="en-US" sz="2800" b="0" i="0" dirty="0">
                <a:solidFill>
                  <a:schemeClr val="tx1"/>
                </a:solidFill>
              </a:rPr>
              <a:t>Speech recognition</a:t>
            </a:r>
            <a:r>
              <a:rPr lang="en-US" sz="2400" b="0" i="0" dirty="0">
                <a:solidFill>
                  <a:schemeClr val="tx1"/>
                </a:solidFill>
              </a:rPr>
              <a:t> :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chemeClr val="tx1"/>
                </a:solidFill>
              </a:rPr>
              <a:t>Speech Recognition is the technology that allows human beings to use their voices to speak with a computer interface &amp; converts human speech into readable text.</a:t>
            </a:r>
            <a:endParaRPr lang="en-US" sz="2800" b="0" i="0" dirty="0">
              <a:solidFill>
                <a:schemeClr val="tx1"/>
              </a:solidFill>
            </a:endParaRPr>
          </a:p>
          <a:p>
            <a:pPr marL="45720" lvl="0" indent="0">
              <a:buNone/>
            </a:pPr>
            <a:r>
              <a:rPr lang="en-US" sz="2800" b="0" i="0" dirty="0">
                <a:solidFill>
                  <a:schemeClr val="tx1"/>
                </a:solidFill>
              </a:rPr>
              <a:t>AI based Speech Recognition :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Speech recognition with AI means adopting digital assistants, automated support &amp; human – robot interactions in the form of voice user interfaces (VUIs) to streamline their services.</a:t>
            </a:r>
          </a:p>
          <a:p>
            <a:pPr marL="45720" indent="0" algn="l">
              <a:buNone/>
            </a:pPr>
            <a:r>
              <a:rPr lang="en-US" sz="2800" b="0" i="0" dirty="0">
                <a:solidFill>
                  <a:schemeClr val="tx1"/>
                </a:solidFill>
              </a:rPr>
              <a:t>Smart Devices :</a:t>
            </a:r>
          </a:p>
          <a:p>
            <a:pPr marL="4572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Smart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device is an electronic device, generally connected to other devices or networks via different wireless protocols (such as Bluetooth, Zigbee, near-field communication, Wi-Fi, </a:t>
            </a:r>
            <a:r>
              <a:rPr lang="en-US" sz="2400" dirty="0" err="1">
                <a:solidFill>
                  <a:schemeClr val="tx1"/>
                </a:solidFill>
              </a:rPr>
              <a:t>LiFi</a:t>
            </a:r>
            <a:r>
              <a:rPr lang="en-US" sz="2400" dirty="0">
                <a:solidFill>
                  <a:schemeClr val="tx1"/>
                </a:solidFill>
              </a:rPr>
              <a:t>, or 5G) </a:t>
            </a:r>
          </a:p>
          <a:p>
            <a:pPr marL="45720" indent="0">
              <a:buNone/>
            </a:pPr>
            <a:r>
              <a:rPr lang="en-US" sz="2800" b="0" i="0" dirty="0">
                <a:solidFill>
                  <a:schemeClr val="tx1"/>
                </a:solidFill>
              </a:rPr>
              <a:t>IOT :</a:t>
            </a:r>
          </a:p>
          <a:p>
            <a:pPr marL="45720" indent="0">
              <a:buNone/>
            </a:pPr>
            <a:r>
              <a:rPr lang="en-US" sz="2400" b="0" i="0" dirty="0">
                <a:solidFill>
                  <a:schemeClr val="tx1"/>
                </a:solidFill>
              </a:rPr>
              <a:t>IoT stands for the ‘Internet of Things’. It refers to the innovation that empowers devices and appliances to convey over the internet. </a:t>
            </a:r>
            <a:endParaRPr lang="en-IN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A301-665E-7F31-4F1D-A10441A7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83"/>
            <a:ext cx="10515600" cy="1001026"/>
          </a:xfrm>
        </p:spPr>
        <p:txBody>
          <a:bodyPr>
            <a:normAutofit/>
          </a:bodyPr>
          <a:lstStyle/>
          <a:p>
            <a:r>
              <a:rPr lang="en-IN" b="1" dirty="0"/>
              <a:t>                      </a:t>
            </a:r>
            <a:r>
              <a:rPr lang="en-IN" b="1" dirty="0">
                <a:latin typeface="Pristina" panose="03060402040406080204" pitchFamily="66" charset="0"/>
              </a:rPr>
              <a:t>          </a:t>
            </a:r>
            <a:r>
              <a:rPr lang="en-IN" sz="6600" b="1" dirty="0">
                <a:latin typeface="Franklin Gothic Demi Cond" panose="020B0706030402020204" pitchFamily="34" charset="0"/>
              </a:rPr>
              <a:t>Objective</a:t>
            </a:r>
            <a:endParaRPr lang="en-IN" sz="6600" dirty="0">
              <a:latin typeface="Franklin Gothic Demi Cond" panose="020B07060304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B0C75-99F9-DA38-C140-48AC5698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1520792"/>
            <a:ext cx="6378198" cy="457520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Develop a low cost home automation system which is easy to install and configure.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Provide a secure and reliable web portal for the user to control the home appliances through the internet.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Embed a speech control interface for controlling the electrical appliances for physically challenged people.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4B82B-0667-5226-7AA3-A19FE918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83" y="1260909"/>
            <a:ext cx="4876800" cy="42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6150-83CC-7D95-CDE3-6771E5EE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08765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</a:t>
            </a:r>
            <a:r>
              <a:rPr lang="en-IN" sz="6600" dirty="0">
                <a:latin typeface="Franklin Gothic Demi Cond" panose="020B0706030402020204" pitchFamily="34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D0A56-CA29-6D86-E00A-0AF29776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" y="3325502"/>
            <a:ext cx="9872663" cy="2468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DD41A-22BF-F5E9-9387-DF9F4C4C6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47" y="1451062"/>
            <a:ext cx="12192000" cy="2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7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55E5-0AA4-6603-9C2B-C62524AF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Franklin Gothic Demi" panose="020B0703020102020204" pitchFamily="34" charset="0"/>
              </a:rPr>
              <a:t> </a:t>
            </a:r>
            <a:r>
              <a:rPr lang="en-IN" sz="7300" b="1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Feature</a:t>
            </a:r>
            <a:r>
              <a:rPr lang="en-IN" sz="6600" b="1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 </a:t>
            </a:r>
            <a:r>
              <a:rPr lang="en-IN" sz="7300" b="1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Extraction</a:t>
            </a:r>
            <a:endParaRPr lang="en-IN" sz="7300" dirty="0">
              <a:latin typeface="Franklin Gothic Demi Cond" panose="020B07060304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B7454-CE90-70DB-0EBA-553EC3411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3" y="3485088"/>
            <a:ext cx="10279952" cy="20739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7630D-F2A7-F586-C96B-EC53D14DB7D5}"/>
              </a:ext>
            </a:extLst>
          </p:cNvPr>
          <p:cNvSpPr txBox="1"/>
          <p:nvPr/>
        </p:nvSpPr>
        <p:spPr>
          <a:xfrm>
            <a:off x="452387" y="1588168"/>
            <a:ext cx="11107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fundamental step in the Automatic Speech Recognition (ASR)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pre processing relevant data are extracted from a speech while removing background noise and irrelevant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1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B2F9-2492-643A-876D-0A09F734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54"/>
            <a:ext cx="10515600" cy="1289785"/>
          </a:xfrm>
        </p:spPr>
        <p:txBody>
          <a:bodyPr>
            <a:normAutofit/>
          </a:bodyPr>
          <a:lstStyle/>
          <a:p>
            <a:r>
              <a:rPr lang="en-IN" dirty="0"/>
              <a:t>  		      </a:t>
            </a:r>
            <a:r>
              <a:rPr lang="en-US" sz="6600" b="1" i="0" dirty="0">
                <a:solidFill>
                  <a:schemeClr val="accent5">
                    <a:lumMod val="75000"/>
                  </a:schemeClr>
                </a:solidFill>
                <a:effectLst/>
                <a:latin typeface="Franklin Gothic Demi Cond" panose="020B0706030402020204" pitchFamily="34" charset="0"/>
              </a:rPr>
              <a:t>Acoustic Model</a:t>
            </a:r>
            <a:endParaRPr lang="en-IN" sz="6600" dirty="0">
              <a:solidFill>
                <a:schemeClr val="accent5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AutoShape 6" descr="13636_2021_217_Fig1_HTML.webp (685×166)">
            <a:extLst>
              <a:ext uri="{FF2B5EF4-FFF2-40B4-BE49-F238E27FC236}">
                <a16:creationId xmlns:a16="http://schemas.microsoft.com/office/drawing/2014/main" id="{C1840B51-4ABC-259F-D0F8-2BB951A5B16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26030" y="1463039"/>
            <a:ext cx="11722815" cy="21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0" i="0" dirty="0">
                <a:solidFill>
                  <a:srgbClr val="050506"/>
                </a:solidFill>
                <a:effectLst/>
                <a:latin typeface="Generator"/>
              </a:rPr>
              <a:t>The acoustic model (AM), models the acoustic patterns of speech &amp; maps raw data feature to phonemes based on accent .</a:t>
            </a:r>
          </a:p>
          <a:p>
            <a:r>
              <a:rPr lang="en-US" sz="2400" b="0" i="0" dirty="0">
                <a:solidFill>
                  <a:srgbClr val="050506"/>
                </a:solidFill>
                <a:effectLst/>
                <a:latin typeface="Generator"/>
              </a:rPr>
              <a:t> The job of the acoustic model is to predict which sound or phoneme is being spoken at each speech segment identified by HMM or GMM.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0E97E-D14E-7092-31B8-E085B8DF2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" y="3715352"/>
            <a:ext cx="11526415" cy="21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BC52-B4F3-544F-A50A-5F4CFD41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80"/>
            <a:ext cx="10515600" cy="1100958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Franklin Gothic Demi Cond" panose="020B0706030402020204" pitchFamily="34" charset="0"/>
              </a:rPr>
              <a:t>      		</a:t>
            </a:r>
            <a:r>
              <a:rPr lang="en-IN" sz="6600" b="1" dirty="0">
                <a:solidFill>
                  <a:schemeClr val="accent5">
                    <a:lumMod val="75000"/>
                  </a:schemeClr>
                </a:solidFill>
                <a:latin typeface="Franklin Gothic Demi Cond" panose="020B0706030402020204" pitchFamily="34" charset="0"/>
              </a:rPr>
              <a:t>Lexicon Model</a:t>
            </a:r>
            <a:endParaRPr lang="en-IN" sz="6600" dirty="0">
              <a:solidFill>
                <a:schemeClr val="accent5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7D41-F5C9-32BD-91C4-B2D7B122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30850"/>
            <a:ext cx="11049000" cy="217487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This is phoneme to word mapping.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This model contains </a:t>
            </a:r>
            <a:r>
              <a:rPr lang="en-IN" sz="2400" dirty="0" err="1">
                <a:solidFill>
                  <a:schemeClr val="tx1"/>
                </a:solidFill>
              </a:rPr>
              <a:t>pronounciation</a:t>
            </a:r>
            <a:r>
              <a:rPr lang="en-IN" sz="2400" dirty="0">
                <a:solidFill>
                  <a:schemeClr val="tx1"/>
                </a:solidFill>
              </a:rPr>
              <a:t> models which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enerator"/>
              </a:rPr>
              <a:t>describes how words are pronounced phonetically.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F8EB0-43EF-9A83-84ED-B658A223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15938"/>
            <a:ext cx="11049000" cy="26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11BB-5F32-8F1C-87E6-2CF6D482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3"/>
            <a:ext cx="10515600" cy="94327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Franklin Gothic Demi Cond" panose="020B0706030402020204" pitchFamily="34" charset="0"/>
              </a:rPr>
              <a:t>      			</a:t>
            </a:r>
            <a:r>
              <a:rPr lang="en-IN" sz="7300" b="1" dirty="0">
                <a:solidFill>
                  <a:schemeClr val="accent5">
                    <a:lumMod val="75000"/>
                  </a:schemeClr>
                </a:solidFill>
                <a:latin typeface="Franklin Gothic Demi Cond" panose="020B0706030402020204" pitchFamily="34" charset="0"/>
              </a:rPr>
              <a:t>Language Model</a:t>
            </a:r>
            <a:endParaRPr lang="en-IN" sz="7300" dirty="0">
              <a:solidFill>
                <a:schemeClr val="accent5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E899-D15A-6B16-80C1-1E8D6F70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38" y="1551398"/>
            <a:ext cx="11209962" cy="237570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This defines how words are connected to each other in a sentence.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enerator"/>
              </a:rPr>
              <a:t> </a:t>
            </a:r>
          </a:p>
          <a:p>
            <a:r>
              <a:rPr lang="en-US" sz="2400" b="0" i="0" dirty="0">
                <a:solidFill>
                  <a:srgbClr val="050506"/>
                </a:solidFill>
                <a:effectLst/>
                <a:latin typeface="Generator"/>
              </a:rPr>
              <a:t>It learns which sequences of words are most likely to be spoken, and its job is to predict which words will follow on from the current words and with what probability &amp; finally it produces output.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DF1B9-6769-1DC3-C022-C1B1A28A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5" y="3590224"/>
            <a:ext cx="11049000" cy="26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7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679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arial</vt:lpstr>
      <vt:lpstr>Berlin Sans FB</vt:lpstr>
      <vt:lpstr>Britannic Bold</vt:lpstr>
      <vt:lpstr>Corbel</vt:lpstr>
      <vt:lpstr>Franklin Gothic Demi</vt:lpstr>
      <vt:lpstr>Franklin Gothic Demi Cond</vt:lpstr>
      <vt:lpstr>Generator</vt:lpstr>
      <vt:lpstr>Pristina</vt:lpstr>
      <vt:lpstr>Basis</vt:lpstr>
      <vt:lpstr>MLR INSTITUTE OF TECHNOLOGY</vt:lpstr>
      <vt:lpstr>                   TABLE OF CONTENTS</vt:lpstr>
      <vt:lpstr>    Introduction</vt:lpstr>
      <vt:lpstr>                                Objective</vt:lpstr>
      <vt:lpstr>                        Block Diagram</vt:lpstr>
      <vt:lpstr> Feature Extraction</vt:lpstr>
      <vt:lpstr>          Acoustic Model</vt:lpstr>
      <vt:lpstr>        Lexicon Model</vt:lpstr>
      <vt:lpstr>         Language Model</vt:lpstr>
      <vt:lpstr>   Proposed Methods</vt:lpstr>
      <vt:lpstr>  Proposed Methods</vt:lpstr>
      <vt:lpstr>Advantages</vt:lpstr>
      <vt:lpstr>Disadvantages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MLR INSTITUTION OF TECHNOLOGY</dc:title>
  <dc:creator>Sai Kiran</dc:creator>
  <cp:lastModifiedBy>Sai Kiran</cp:lastModifiedBy>
  <cp:revision>5</cp:revision>
  <dcterms:created xsi:type="dcterms:W3CDTF">2022-10-20T06:27:48Z</dcterms:created>
  <dcterms:modified xsi:type="dcterms:W3CDTF">2022-10-29T07:04:49Z</dcterms:modified>
</cp:coreProperties>
</file>