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0" r:id="rId3"/>
    <p:sldId id="261" r:id="rId4"/>
    <p:sldId id="262" r:id="rId5"/>
    <p:sldId id="263" r:id="rId6"/>
    <p:sldId id="264" r:id="rId7"/>
    <p:sldId id="265" r:id="rId8"/>
    <p:sldId id="267" r:id="rId9"/>
    <p:sldId id="266" r:id="rId10"/>
  </p:sldIdLst>
  <p:sldSz cx="12192000" cy="6858000"/>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3" d="100"/>
          <a:sy n="83" d="100"/>
        </p:scale>
        <p:origin x="5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Y"/>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9AFC0-76F9-41F5-8B8C-88087326C00B}" type="datetimeFigureOut">
              <a:rPr lang="es-PY" smtClean="0"/>
              <a:t>23/11/2024</a:t>
            </a:fld>
            <a:endParaRPr lang="es-PY"/>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Y"/>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Y"/>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0F22-2D6F-4EFD-A89F-31E595C038C4}" type="slidenum">
              <a:rPr lang="es-PY" smtClean="0"/>
              <a:t>‹Nº›</a:t>
            </a:fld>
            <a:endParaRPr lang="es-PY"/>
          </a:p>
        </p:txBody>
      </p:sp>
    </p:spTree>
    <p:extLst>
      <p:ext uri="{BB962C8B-B14F-4D97-AF65-F5344CB8AC3E}">
        <p14:creationId xmlns:p14="http://schemas.microsoft.com/office/powerpoint/2010/main" val="2226417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a:p>
        </p:txBody>
      </p:sp>
      <p:sp>
        <p:nvSpPr>
          <p:cNvPr id="4" name="Marcador de número de diapositiva 3"/>
          <p:cNvSpPr>
            <a:spLocks noGrp="1"/>
          </p:cNvSpPr>
          <p:nvPr>
            <p:ph type="sldNum" sz="quarter" idx="10"/>
          </p:nvPr>
        </p:nvSpPr>
        <p:spPr/>
        <p:txBody>
          <a:bodyPr/>
          <a:lstStyle/>
          <a:p>
            <a:fld id="{A8740F22-2D6F-4EFD-A89F-31E595C038C4}" type="slidenum">
              <a:rPr lang="es-PY" smtClean="0"/>
              <a:t>4</a:t>
            </a:fld>
            <a:endParaRPr lang="es-PY"/>
          </a:p>
        </p:txBody>
      </p:sp>
    </p:spTree>
    <p:extLst>
      <p:ext uri="{BB962C8B-B14F-4D97-AF65-F5344CB8AC3E}">
        <p14:creationId xmlns:p14="http://schemas.microsoft.com/office/powerpoint/2010/main" val="323501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a:p>
        </p:txBody>
      </p:sp>
      <p:sp>
        <p:nvSpPr>
          <p:cNvPr id="4" name="Marcador de número de diapositiva 3"/>
          <p:cNvSpPr>
            <a:spLocks noGrp="1"/>
          </p:cNvSpPr>
          <p:nvPr>
            <p:ph type="sldNum" sz="quarter" idx="10"/>
          </p:nvPr>
        </p:nvSpPr>
        <p:spPr/>
        <p:txBody>
          <a:bodyPr/>
          <a:lstStyle/>
          <a:p>
            <a:fld id="{A8740F22-2D6F-4EFD-A89F-31E595C038C4}" type="slidenum">
              <a:rPr lang="es-PY" smtClean="0"/>
              <a:t>5</a:t>
            </a:fld>
            <a:endParaRPr lang="es-PY"/>
          </a:p>
        </p:txBody>
      </p:sp>
    </p:spTree>
    <p:extLst>
      <p:ext uri="{BB962C8B-B14F-4D97-AF65-F5344CB8AC3E}">
        <p14:creationId xmlns:p14="http://schemas.microsoft.com/office/powerpoint/2010/main" val="159530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a:p>
        </p:txBody>
      </p:sp>
      <p:sp>
        <p:nvSpPr>
          <p:cNvPr id="4" name="Marcador de número de diapositiva 3"/>
          <p:cNvSpPr>
            <a:spLocks noGrp="1"/>
          </p:cNvSpPr>
          <p:nvPr>
            <p:ph type="sldNum" sz="quarter" idx="10"/>
          </p:nvPr>
        </p:nvSpPr>
        <p:spPr/>
        <p:txBody>
          <a:bodyPr/>
          <a:lstStyle/>
          <a:p>
            <a:fld id="{A8740F22-2D6F-4EFD-A89F-31E595C038C4}" type="slidenum">
              <a:rPr lang="es-PY" smtClean="0"/>
              <a:t>6</a:t>
            </a:fld>
            <a:endParaRPr lang="es-PY"/>
          </a:p>
        </p:txBody>
      </p:sp>
    </p:spTree>
    <p:extLst>
      <p:ext uri="{BB962C8B-B14F-4D97-AF65-F5344CB8AC3E}">
        <p14:creationId xmlns:p14="http://schemas.microsoft.com/office/powerpoint/2010/main" val="347014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a:p>
        </p:txBody>
      </p:sp>
      <p:sp>
        <p:nvSpPr>
          <p:cNvPr id="4" name="Marcador de número de diapositiva 3"/>
          <p:cNvSpPr>
            <a:spLocks noGrp="1"/>
          </p:cNvSpPr>
          <p:nvPr>
            <p:ph type="sldNum" sz="quarter" idx="10"/>
          </p:nvPr>
        </p:nvSpPr>
        <p:spPr/>
        <p:txBody>
          <a:bodyPr/>
          <a:lstStyle/>
          <a:p>
            <a:fld id="{A8740F22-2D6F-4EFD-A89F-31E595C038C4}" type="slidenum">
              <a:rPr lang="es-PY" smtClean="0"/>
              <a:t>7</a:t>
            </a:fld>
            <a:endParaRPr lang="es-PY"/>
          </a:p>
        </p:txBody>
      </p:sp>
    </p:spTree>
    <p:extLst>
      <p:ext uri="{BB962C8B-B14F-4D97-AF65-F5344CB8AC3E}">
        <p14:creationId xmlns:p14="http://schemas.microsoft.com/office/powerpoint/2010/main" val="365615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a:p>
        </p:txBody>
      </p:sp>
      <p:sp>
        <p:nvSpPr>
          <p:cNvPr id="4" name="Marcador de número de diapositiva 3"/>
          <p:cNvSpPr>
            <a:spLocks noGrp="1"/>
          </p:cNvSpPr>
          <p:nvPr>
            <p:ph type="sldNum" sz="quarter" idx="10"/>
          </p:nvPr>
        </p:nvSpPr>
        <p:spPr/>
        <p:txBody>
          <a:bodyPr/>
          <a:lstStyle/>
          <a:p>
            <a:fld id="{A8740F22-2D6F-4EFD-A89F-31E595C038C4}" type="slidenum">
              <a:rPr lang="es-PY" smtClean="0"/>
              <a:t>8</a:t>
            </a:fld>
            <a:endParaRPr lang="es-PY"/>
          </a:p>
        </p:txBody>
      </p:sp>
    </p:spTree>
    <p:extLst>
      <p:ext uri="{BB962C8B-B14F-4D97-AF65-F5344CB8AC3E}">
        <p14:creationId xmlns:p14="http://schemas.microsoft.com/office/powerpoint/2010/main" val="297709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a:p>
        </p:txBody>
      </p:sp>
      <p:sp>
        <p:nvSpPr>
          <p:cNvPr id="4" name="Marcador de número de diapositiva 3"/>
          <p:cNvSpPr>
            <a:spLocks noGrp="1"/>
          </p:cNvSpPr>
          <p:nvPr>
            <p:ph type="sldNum" sz="quarter" idx="10"/>
          </p:nvPr>
        </p:nvSpPr>
        <p:spPr/>
        <p:txBody>
          <a:bodyPr/>
          <a:lstStyle/>
          <a:p>
            <a:fld id="{A8740F22-2D6F-4EFD-A89F-31E595C038C4}" type="slidenum">
              <a:rPr lang="es-PY" smtClean="0"/>
              <a:t>9</a:t>
            </a:fld>
            <a:endParaRPr lang="es-PY"/>
          </a:p>
        </p:txBody>
      </p:sp>
    </p:spTree>
    <p:extLst>
      <p:ext uri="{BB962C8B-B14F-4D97-AF65-F5344CB8AC3E}">
        <p14:creationId xmlns:p14="http://schemas.microsoft.com/office/powerpoint/2010/main" val="126276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Y"/>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Y"/>
          </a:p>
        </p:txBody>
      </p:sp>
      <p:sp>
        <p:nvSpPr>
          <p:cNvPr id="4" name="Marcador de fecha 3"/>
          <p:cNvSpPr>
            <a:spLocks noGrp="1"/>
          </p:cNvSpPr>
          <p:nvPr>
            <p:ph type="dt" sz="half" idx="10"/>
          </p:nvPr>
        </p:nvSpPr>
        <p:spPr/>
        <p:txBody>
          <a:bodyPr/>
          <a:lstStyle/>
          <a:p>
            <a:fld id="{8791C1F0-DC37-4264-92CC-194FF6D0D6F8}" type="datetimeFigureOut">
              <a:rPr lang="es-PY" smtClean="0"/>
              <a:t>23/11/2024</a:t>
            </a:fld>
            <a:endParaRPr lang="es-PY"/>
          </a:p>
        </p:txBody>
      </p:sp>
      <p:sp>
        <p:nvSpPr>
          <p:cNvPr id="5" name="Marcador de pie de página 4"/>
          <p:cNvSpPr>
            <a:spLocks noGrp="1"/>
          </p:cNvSpPr>
          <p:nvPr>
            <p:ph type="ftr" sz="quarter" idx="11"/>
          </p:nvPr>
        </p:nvSpPr>
        <p:spPr/>
        <p:txBody>
          <a:bodyPr/>
          <a:lstStyle/>
          <a:p>
            <a:endParaRPr lang="es-PY"/>
          </a:p>
        </p:txBody>
      </p:sp>
      <p:sp>
        <p:nvSpPr>
          <p:cNvPr id="6" name="Marcador de número de diapositiva 5"/>
          <p:cNvSpPr>
            <a:spLocks noGrp="1"/>
          </p:cNvSpPr>
          <p:nvPr>
            <p:ph type="sldNum" sz="quarter" idx="12"/>
          </p:nvPr>
        </p:nvSpPr>
        <p:spPr/>
        <p:txBody>
          <a:bodyPr/>
          <a:lstStyle/>
          <a:p>
            <a:fld id="{190D5DD0-98EC-4AA9-B0CD-E645CCEC737C}" type="slidenum">
              <a:rPr lang="es-PY" smtClean="0"/>
              <a:t>‹Nº›</a:t>
            </a:fld>
            <a:endParaRPr lang="es-PY"/>
          </a:p>
        </p:txBody>
      </p:sp>
    </p:spTree>
    <p:extLst>
      <p:ext uri="{BB962C8B-B14F-4D97-AF65-F5344CB8AC3E}">
        <p14:creationId xmlns:p14="http://schemas.microsoft.com/office/powerpoint/2010/main" val="3551858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Y"/>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4" name="Marcador de fecha 3"/>
          <p:cNvSpPr>
            <a:spLocks noGrp="1"/>
          </p:cNvSpPr>
          <p:nvPr>
            <p:ph type="dt" sz="half" idx="10"/>
          </p:nvPr>
        </p:nvSpPr>
        <p:spPr/>
        <p:txBody>
          <a:bodyPr/>
          <a:lstStyle/>
          <a:p>
            <a:fld id="{8791C1F0-DC37-4264-92CC-194FF6D0D6F8}" type="datetimeFigureOut">
              <a:rPr lang="es-PY" smtClean="0"/>
              <a:t>23/11/2024</a:t>
            </a:fld>
            <a:endParaRPr lang="es-PY"/>
          </a:p>
        </p:txBody>
      </p:sp>
      <p:sp>
        <p:nvSpPr>
          <p:cNvPr id="5" name="Marcador de pie de página 4"/>
          <p:cNvSpPr>
            <a:spLocks noGrp="1"/>
          </p:cNvSpPr>
          <p:nvPr>
            <p:ph type="ftr" sz="quarter" idx="11"/>
          </p:nvPr>
        </p:nvSpPr>
        <p:spPr/>
        <p:txBody>
          <a:bodyPr/>
          <a:lstStyle/>
          <a:p>
            <a:endParaRPr lang="es-PY"/>
          </a:p>
        </p:txBody>
      </p:sp>
      <p:sp>
        <p:nvSpPr>
          <p:cNvPr id="6" name="Marcador de número de diapositiva 5"/>
          <p:cNvSpPr>
            <a:spLocks noGrp="1"/>
          </p:cNvSpPr>
          <p:nvPr>
            <p:ph type="sldNum" sz="quarter" idx="12"/>
          </p:nvPr>
        </p:nvSpPr>
        <p:spPr/>
        <p:txBody>
          <a:bodyPr/>
          <a:lstStyle/>
          <a:p>
            <a:fld id="{190D5DD0-98EC-4AA9-B0CD-E645CCEC737C}" type="slidenum">
              <a:rPr lang="es-PY" smtClean="0"/>
              <a:t>‹Nº›</a:t>
            </a:fld>
            <a:endParaRPr lang="es-PY"/>
          </a:p>
        </p:txBody>
      </p:sp>
    </p:spTree>
    <p:extLst>
      <p:ext uri="{BB962C8B-B14F-4D97-AF65-F5344CB8AC3E}">
        <p14:creationId xmlns:p14="http://schemas.microsoft.com/office/powerpoint/2010/main" val="218158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Y"/>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4" name="Marcador de fecha 3"/>
          <p:cNvSpPr>
            <a:spLocks noGrp="1"/>
          </p:cNvSpPr>
          <p:nvPr>
            <p:ph type="dt" sz="half" idx="10"/>
          </p:nvPr>
        </p:nvSpPr>
        <p:spPr/>
        <p:txBody>
          <a:bodyPr/>
          <a:lstStyle/>
          <a:p>
            <a:fld id="{8791C1F0-DC37-4264-92CC-194FF6D0D6F8}" type="datetimeFigureOut">
              <a:rPr lang="es-PY" smtClean="0"/>
              <a:t>23/11/2024</a:t>
            </a:fld>
            <a:endParaRPr lang="es-PY"/>
          </a:p>
        </p:txBody>
      </p:sp>
      <p:sp>
        <p:nvSpPr>
          <p:cNvPr id="5" name="Marcador de pie de página 4"/>
          <p:cNvSpPr>
            <a:spLocks noGrp="1"/>
          </p:cNvSpPr>
          <p:nvPr>
            <p:ph type="ftr" sz="quarter" idx="11"/>
          </p:nvPr>
        </p:nvSpPr>
        <p:spPr/>
        <p:txBody>
          <a:bodyPr/>
          <a:lstStyle/>
          <a:p>
            <a:endParaRPr lang="es-PY"/>
          </a:p>
        </p:txBody>
      </p:sp>
      <p:sp>
        <p:nvSpPr>
          <p:cNvPr id="6" name="Marcador de número de diapositiva 5"/>
          <p:cNvSpPr>
            <a:spLocks noGrp="1"/>
          </p:cNvSpPr>
          <p:nvPr>
            <p:ph type="sldNum" sz="quarter" idx="12"/>
          </p:nvPr>
        </p:nvSpPr>
        <p:spPr/>
        <p:txBody>
          <a:bodyPr/>
          <a:lstStyle/>
          <a:p>
            <a:fld id="{190D5DD0-98EC-4AA9-B0CD-E645CCEC737C}" type="slidenum">
              <a:rPr lang="es-PY" smtClean="0"/>
              <a:t>‹Nº›</a:t>
            </a:fld>
            <a:endParaRPr lang="es-PY"/>
          </a:p>
        </p:txBody>
      </p:sp>
    </p:spTree>
    <p:extLst>
      <p:ext uri="{BB962C8B-B14F-4D97-AF65-F5344CB8AC3E}">
        <p14:creationId xmlns:p14="http://schemas.microsoft.com/office/powerpoint/2010/main" val="60210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Y"/>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4" name="Marcador de fecha 3"/>
          <p:cNvSpPr>
            <a:spLocks noGrp="1"/>
          </p:cNvSpPr>
          <p:nvPr>
            <p:ph type="dt" sz="half" idx="10"/>
          </p:nvPr>
        </p:nvSpPr>
        <p:spPr/>
        <p:txBody>
          <a:bodyPr/>
          <a:lstStyle/>
          <a:p>
            <a:fld id="{8791C1F0-DC37-4264-92CC-194FF6D0D6F8}" type="datetimeFigureOut">
              <a:rPr lang="es-PY" smtClean="0"/>
              <a:t>23/11/2024</a:t>
            </a:fld>
            <a:endParaRPr lang="es-PY"/>
          </a:p>
        </p:txBody>
      </p:sp>
      <p:sp>
        <p:nvSpPr>
          <p:cNvPr id="5" name="Marcador de pie de página 4"/>
          <p:cNvSpPr>
            <a:spLocks noGrp="1"/>
          </p:cNvSpPr>
          <p:nvPr>
            <p:ph type="ftr" sz="quarter" idx="11"/>
          </p:nvPr>
        </p:nvSpPr>
        <p:spPr/>
        <p:txBody>
          <a:bodyPr/>
          <a:lstStyle/>
          <a:p>
            <a:endParaRPr lang="es-PY"/>
          </a:p>
        </p:txBody>
      </p:sp>
      <p:sp>
        <p:nvSpPr>
          <p:cNvPr id="6" name="Marcador de número de diapositiva 5"/>
          <p:cNvSpPr>
            <a:spLocks noGrp="1"/>
          </p:cNvSpPr>
          <p:nvPr>
            <p:ph type="sldNum" sz="quarter" idx="12"/>
          </p:nvPr>
        </p:nvSpPr>
        <p:spPr/>
        <p:txBody>
          <a:bodyPr/>
          <a:lstStyle/>
          <a:p>
            <a:fld id="{190D5DD0-98EC-4AA9-B0CD-E645CCEC737C}" type="slidenum">
              <a:rPr lang="es-PY" smtClean="0"/>
              <a:t>‹Nº›</a:t>
            </a:fld>
            <a:endParaRPr lang="es-PY"/>
          </a:p>
        </p:txBody>
      </p:sp>
    </p:spTree>
    <p:extLst>
      <p:ext uri="{BB962C8B-B14F-4D97-AF65-F5344CB8AC3E}">
        <p14:creationId xmlns:p14="http://schemas.microsoft.com/office/powerpoint/2010/main" val="44327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Y"/>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791C1F0-DC37-4264-92CC-194FF6D0D6F8}" type="datetimeFigureOut">
              <a:rPr lang="es-PY" smtClean="0"/>
              <a:t>23/11/2024</a:t>
            </a:fld>
            <a:endParaRPr lang="es-PY"/>
          </a:p>
        </p:txBody>
      </p:sp>
      <p:sp>
        <p:nvSpPr>
          <p:cNvPr id="5" name="Marcador de pie de página 4"/>
          <p:cNvSpPr>
            <a:spLocks noGrp="1"/>
          </p:cNvSpPr>
          <p:nvPr>
            <p:ph type="ftr" sz="quarter" idx="11"/>
          </p:nvPr>
        </p:nvSpPr>
        <p:spPr/>
        <p:txBody>
          <a:bodyPr/>
          <a:lstStyle/>
          <a:p>
            <a:endParaRPr lang="es-PY"/>
          </a:p>
        </p:txBody>
      </p:sp>
      <p:sp>
        <p:nvSpPr>
          <p:cNvPr id="6" name="Marcador de número de diapositiva 5"/>
          <p:cNvSpPr>
            <a:spLocks noGrp="1"/>
          </p:cNvSpPr>
          <p:nvPr>
            <p:ph type="sldNum" sz="quarter" idx="12"/>
          </p:nvPr>
        </p:nvSpPr>
        <p:spPr/>
        <p:txBody>
          <a:bodyPr/>
          <a:lstStyle/>
          <a:p>
            <a:fld id="{190D5DD0-98EC-4AA9-B0CD-E645CCEC737C}" type="slidenum">
              <a:rPr lang="es-PY" smtClean="0"/>
              <a:t>‹Nº›</a:t>
            </a:fld>
            <a:endParaRPr lang="es-PY"/>
          </a:p>
        </p:txBody>
      </p:sp>
    </p:spTree>
    <p:extLst>
      <p:ext uri="{BB962C8B-B14F-4D97-AF65-F5344CB8AC3E}">
        <p14:creationId xmlns:p14="http://schemas.microsoft.com/office/powerpoint/2010/main" val="101852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Y"/>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5" name="Marcador de fecha 4"/>
          <p:cNvSpPr>
            <a:spLocks noGrp="1"/>
          </p:cNvSpPr>
          <p:nvPr>
            <p:ph type="dt" sz="half" idx="10"/>
          </p:nvPr>
        </p:nvSpPr>
        <p:spPr/>
        <p:txBody>
          <a:bodyPr/>
          <a:lstStyle/>
          <a:p>
            <a:fld id="{8791C1F0-DC37-4264-92CC-194FF6D0D6F8}" type="datetimeFigureOut">
              <a:rPr lang="es-PY" smtClean="0"/>
              <a:t>23/11/2024</a:t>
            </a:fld>
            <a:endParaRPr lang="es-PY"/>
          </a:p>
        </p:txBody>
      </p:sp>
      <p:sp>
        <p:nvSpPr>
          <p:cNvPr id="6" name="Marcador de pie de página 5"/>
          <p:cNvSpPr>
            <a:spLocks noGrp="1"/>
          </p:cNvSpPr>
          <p:nvPr>
            <p:ph type="ftr" sz="quarter" idx="11"/>
          </p:nvPr>
        </p:nvSpPr>
        <p:spPr/>
        <p:txBody>
          <a:bodyPr/>
          <a:lstStyle/>
          <a:p>
            <a:endParaRPr lang="es-PY"/>
          </a:p>
        </p:txBody>
      </p:sp>
      <p:sp>
        <p:nvSpPr>
          <p:cNvPr id="7" name="Marcador de número de diapositiva 6"/>
          <p:cNvSpPr>
            <a:spLocks noGrp="1"/>
          </p:cNvSpPr>
          <p:nvPr>
            <p:ph type="sldNum" sz="quarter" idx="12"/>
          </p:nvPr>
        </p:nvSpPr>
        <p:spPr/>
        <p:txBody>
          <a:bodyPr/>
          <a:lstStyle/>
          <a:p>
            <a:fld id="{190D5DD0-98EC-4AA9-B0CD-E645CCEC737C}" type="slidenum">
              <a:rPr lang="es-PY" smtClean="0"/>
              <a:t>‹Nº›</a:t>
            </a:fld>
            <a:endParaRPr lang="es-PY"/>
          </a:p>
        </p:txBody>
      </p:sp>
    </p:spTree>
    <p:extLst>
      <p:ext uri="{BB962C8B-B14F-4D97-AF65-F5344CB8AC3E}">
        <p14:creationId xmlns:p14="http://schemas.microsoft.com/office/powerpoint/2010/main" val="310045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Y"/>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7" name="Marcador de fecha 6"/>
          <p:cNvSpPr>
            <a:spLocks noGrp="1"/>
          </p:cNvSpPr>
          <p:nvPr>
            <p:ph type="dt" sz="half" idx="10"/>
          </p:nvPr>
        </p:nvSpPr>
        <p:spPr/>
        <p:txBody>
          <a:bodyPr/>
          <a:lstStyle/>
          <a:p>
            <a:fld id="{8791C1F0-DC37-4264-92CC-194FF6D0D6F8}" type="datetimeFigureOut">
              <a:rPr lang="es-PY" smtClean="0"/>
              <a:t>23/11/2024</a:t>
            </a:fld>
            <a:endParaRPr lang="es-PY"/>
          </a:p>
        </p:txBody>
      </p:sp>
      <p:sp>
        <p:nvSpPr>
          <p:cNvPr id="8" name="Marcador de pie de página 7"/>
          <p:cNvSpPr>
            <a:spLocks noGrp="1"/>
          </p:cNvSpPr>
          <p:nvPr>
            <p:ph type="ftr" sz="quarter" idx="11"/>
          </p:nvPr>
        </p:nvSpPr>
        <p:spPr/>
        <p:txBody>
          <a:bodyPr/>
          <a:lstStyle/>
          <a:p>
            <a:endParaRPr lang="es-PY"/>
          </a:p>
        </p:txBody>
      </p:sp>
      <p:sp>
        <p:nvSpPr>
          <p:cNvPr id="9" name="Marcador de número de diapositiva 8"/>
          <p:cNvSpPr>
            <a:spLocks noGrp="1"/>
          </p:cNvSpPr>
          <p:nvPr>
            <p:ph type="sldNum" sz="quarter" idx="12"/>
          </p:nvPr>
        </p:nvSpPr>
        <p:spPr/>
        <p:txBody>
          <a:bodyPr/>
          <a:lstStyle/>
          <a:p>
            <a:fld id="{190D5DD0-98EC-4AA9-B0CD-E645CCEC737C}" type="slidenum">
              <a:rPr lang="es-PY" smtClean="0"/>
              <a:t>‹Nº›</a:t>
            </a:fld>
            <a:endParaRPr lang="es-PY"/>
          </a:p>
        </p:txBody>
      </p:sp>
    </p:spTree>
    <p:extLst>
      <p:ext uri="{BB962C8B-B14F-4D97-AF65-F5344CB8AC3E}">
        <p14:creationId xmlns:p14="http://schemas.microsoft.com/office/powerpoint/2010/main" val="232368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Y"/>
          </a:p>
        </p:txBody>
      </p:sp>
      <p:sp>
        <p:nvSpPr>
          <p:cNvPr id="3" name="Marcador de fecha 2"/>
          <p:cNvSpPr>
            <a:spLocks noGrp="1"/>
          </p:cNvSpPr>
          <p:nvPr>
            <p:ph type="dt" sz="half" idx="10"/>
          </p:nvPr>
        </p:nvSpPr>
        <p:spPr/>
        <p:txBody>
          <a:bodyPr/>
          <a:lstStyle/>
          <a:p>
            <a:fld id="{8791C1F0-DC37-4264-92CC-194FF6D0D6F8}" type="datetimeFigureOut">
              <a:rPr lang="es-PY" smtClean="0"/>
              <a:t>23/11/2024</a:t>
            </a:fld>
            <a:endParaRPr lang="es-PY"/>
          </a:p>
        </p:txBody>
      </p:sp>
      <p:sp>
        <p:nvSpPr>
          <p:cNvPr id="4" name="Marcador de pie de página 3"/>
          <p:cNvSpPr>
            <a:spLocks noGrp="1"/>
          </p:cNvSpPr>
          <p:nvPr>
            <p:ph type="ftr" sz="quarter" idx="11"/>
          </p:nvPr>
        </p:nvSpPr>
        <p:spPr/>
        <p:txBody>
          <a:bodyPr/>
          <a:lstStyle/>
          <a:p>
            <a:endParaRPr lang="es-PY"/>
          </a:p>
        </p:txBody>
      </p:sp>
      <p:sp>
        <p:nvSpPr>
          <p:cNvPr id="5" name="Marcador de número de diapositiva 4"/>
          <p:cNvSpPr>
            <a:spLocks noGrp="1"/>
          </p:cNvSpPr>
          <p:nvPr>
            <p:ph type="sldNum" sz="quarter" idx="12"/>
          </p:nvPr>
        </p:nvSpPr>
        <p:spPr/>
        <p:txBody>
          <a:bodyPr/>
          <a:lstStyle/>
          <a:p>
            <a:fld id="{190D5DD0-98EC-4AA9-B0CD-E645CCEC737C}" type="slidenum">
              <a:rPr lang="es-PY" smtClean="0"/>
              <a:t>‹Nº›</a:t>
            </a:fld>
            <a:endParaRPr lang="es-PY"/>
          </a:p>
        </p:txBody>
      </p:sp>
    </p:spTree>
    <p:extLst>
      <p:ext uri="{BB962C8B-B14F-4D97-AF65-F5344CB8AC3E}">
        <p14:creationId xmlns:p14="http://schemas.microsoft.com/office/powerpoint/2010/main" val="130281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791C1F0-DC37-4264-92CC-194FF6D0D6F8}" type="datetimeFigureOut">
              <a:rPr lang="es-PY" smtClean="0"/>
              <a:t>23/11/2024</a:t>
            </a:fld>
            <a:endParaRPr lang="es-PY"/>
          </a:p>
        </p:txBody>
      </p:sp>
      <p:sp>
        <p:nvSpPr>
          <p:cNvPr id="3" name="Marcador de pie de página 2"/>
          <p:cNvSpPr>
            <a:spLocks noGrp="1"/>
          </p:cNvSpPr>
          <p:nvPr>
            <p:ph type="ftr" sz="quarter" idx="11"/>
          </p:nvPr>
        </p:nvSpPr>
        <p:spPr/>
        <p:txBody>
          <a:bodyPr/>
          <a:lstStyle/>
          <a:p>
            <a:endParaRPr lang="es-PY"/>
          </a:p>
        </p:txBody>
      </p:sp>
      <p:sp>
        <p:nvSpPr>
          <p:cNvPr id="4" name="Marcador de número de diapositiva 3"/>
          <p:cNvSpPr>
            <a:spLocks noGrp="1"/>
          </p:cNvSpPr>
          <p:nvPr>
            <p:ph type="sldNum" sz="quarter" idx="12"/>
          </p:nvPr>
        </p:nvSpPr>
        <p:spPr/>
        <p:txBody>
          <a:bodyPr/>
          <a:lstStyle/>
          <a:p>
            <a:fld id="{190D5DD0-98EC-4AA9-B0CD-E645CCEC737C}" type="slidenum">
              <a:rPr lang="es-PY" smtClean="0"/>
              <a:t>‹Nº›</a:t>
            </a:fld>
            <a:endParaRPr lang="es-PY"/>
          </a:p>
        </p:txBody>
      </p:sp>
    </p:spTree>
    <p:extLst>
      <p:ext uri="{BB962C8B-B14F-4D97-AF65-F5344CB8AC3E}">
        <p14:creationId xmlns:p14="http://schemas.microsoft.com/office/powerpoint/2010/main" val="17814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Y"/>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791C1F0-DC37-4264-92CC-194FF6D0D6F8}" type="datetimeFigureOut">
              <a:rPr lang="es-PY" smtClean="0"/>
              <a:t>23/11/2024</a:t>
            </a:fld>
            <a:endParaRPr lang="es-PY"/>
          </a:p>
        </p:txBody>
      </p:sp>
      <p:sp>
        <p:nvSpPr>
          <p:cNvPr id="6" name="Marcador de pie de página 5"/>
          <p:cNvSpPr>
            <a:spLocks noGrp="1"/>
          </p:cNvSpPr>
          <p:nvPr>
            <p:ph type="ftr" sz="quarter" idx="11"/>
          </p:nvPr>
        </p:nvSpPr>
        <p:spPr/>
        <p:txBody>
          <a:bodyPr/>
          <a:lstStyle/>
          <a:p>
            <a:endParaRPr lang="es-PY"/>
          </a:p>
        </p:txBody>
      </p:sp>
      <p:sp>
        <p:nvSpPr>
          <p:cNvPr id="7" name="Marcador de número de diapositiva 6"/>
          <p:cNvSpPr>
            <a:spLocks noGrp="1"/>
          </p:cNvSpPr>
          <p:nvPr>
            <p:ph type="sldNum" sz="quarter" idx="12"/>
          </p:nvPr>
        </p:nvSpPr>
        <p:spPr/>
        <p:txBody>
          <a:bodyPr/>
          <a:lstStyle/>
          <a:p>
            <a:fld id="{190D5DD0-98EC-4AA9-B0CD-E645CCEC737C}" type="slidenum">
              <a:rPr lang="es-PY" smtClean="0"/>
              <a:t>‹Nº›</a:t>
            </a:fld>
            <a:endParaRPr lang="es-PY"/>
          </a:p>
        </p:txBody>
      </p:sp>
    </p:spTree>
    <p:extLst>
      <p:ext uri="{BB962C8B-B14F-4D97-AF65-F5344CB8AC3E}">
        <p14:creationId xmlns:p14="http://schemas.microsoft.com/office/powerpoint/2010/main" val="411073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Y"/>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Y"/>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791C1F0-DC37-4264-92CC-194FF6D0D6F8}" type="datetimeFigureOut">
              <a:rPr lang="es-PY" smtClean="0"/>
              <a:t>23/11/2024</a:t>
            </a:fld>
            <a:endParaRPr lang="es-PY"/>
          </a:p>
        </p:txBody>
      </p:sp>
      <p:sp>
        <p:nvSpPr>
          <p:cNvPr id="6" name="Marcador de pie de página 5"/>
          <p:cNvSpPr>
            <a:spLocks noGrp="1"/>
          </p:cNvSpPr>
          <p:nvPr>
            <p:ph type="ftr" sz="quarter" idx="11"/>
          </p:nvPr>
        </p:nvSpPr>
        <p:spPr/>
        <p:txBody>
          <a:bodyPr/>
          <a:lstStyle/>
          <a:p>
            <a:endParaRPr lang="es-PY"/>
          </a:p>
        </p:txBody>
      </p:sp>
      <p:sp>
        <p:nvSpPr>
          <p:cNvPr id="7" name="Marcador de número de diapositiva 6"/>
          <p:cNvSpPr>
            <a:spLocks noGrp="1"/>
          </p:cNvSpPr>
          <p:nvPr>
            <p:ph type="sldNum" sz="quarter" idx="12"/>
          </p:nvPr>
        </p:nvSpPr>
        <p:spPr/>
        <p:txBody>
          <a:bodyPr/>
          <a:lstStyle/>
          <a:p>
            <a:fld id="{190D5DD0-98EC-4AA9-B0CD-E645CCEC737C}" type="slidenum">
              <a:rPr lang="es-PY" smtClean="0"/>
              <a:t>‹Nº›</a:t>
            </a:fld>
            <a:endParaRPr lang="es-PY"/>
          </a:p>
        </p:txBody>
      </p:sp>
    </p:spTree>
    <p:extLst>
      <p:ext uri="{BB962C8B-B14F-4D97-AF65-F5344CB8AC3E}">
        <p14:creationId xmlns:p14="http://schemas.microsoft.com/office/powerpoint/2010/main" val="143935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Y"/>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1C1F0-DC37-4264-92CC-194FF6D0D6F8}" type="datetimeFigureOut">
              <a:rPr lang="es-PY" smtClean="0"/>
              <a:t>23/11/2024</a:t>
            </a:fld>
            <a:endParaRPr lang="es-PY"/>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Y"/>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D5DD0-98EC-4AA9-B0CD-E645CCEC737C}" type="slidenum">
              <a:rPr lang="es-PY" smtClean="0"/>
              <a:t>‹Nº›</a:t>
            </a:fld>
            <a:endParaRPr lang="es-PY"/>
          </a:p>
        </p:txBody>
      </p:sp>
    </p:spTree>
    <p:extLst>
      <p:ext uri="{BB962C8B-B14F-4D97-AF65-F5344CB8AC3E}">
        <p14:creationId xmlns:p14="http://schemas.microsoft.com/office/powerpoint/2010/main" val="1651596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pSp>
        <p:nvGrpSpPr>
          <p:cNvPr id="7" name="Grupo 6"/>
          <p:cNvGrpSpPr/>
          <p:nvPr/>
        </p:nvGrpSpPr>
        <p:grpSpPr>
          <a:xfrm>
            <a:off x="-2078405" y="0"/>
            <a:ext cx="2836321" cy="6858000"/>
            <a:chOff x="9763126" y="0"/>
            <a:chExt cx="2836321" cy="6858000"/>
          </a:xfrm>
        </p:grpSpPr>
        <p:sp>
          <p:nvSpPr>
            <p:cNvPr id="38" name="Rectángulo 37"/>
            <p:cNvSpPr/>
            <p:nvPr/>
          </p:nvSpPr>
          <p:spPr>
            <a:xfrm>
              <a:off x="9796450" y="0"/>
              <a:ext cx="247650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43" name="CuadroTexto 42"/>
            <p:cNvSpPr txBox="1"/>
            <p:nvPr/>
          </p:nvSpPr>
          <p:spPr>
            <a:xfrm>
              <a:off x="9796443"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05.</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8" name="CuadroTexto 47"/>
            <p:cNvSpPr txBox="1"/>
            <p:nvPr/>
          </p:nvSpPr>
          <p:spPr>
            <a:xfrm>
              <a:off x="9763126" y="1458232"/>
              <a:ext cx="2428874" cy="1200329"/>
            </a:xfrm>
            <a:prstGeom prst="rect">
              <a:avLst/>
            </a:prstGeom>
            <a:noFill/>
          </p:spPr>
          <p:txBody>
            <a:bodyPr wrap="square" rtlCol="0">
              <a:spAutoFit/>
            </a:bodyPr>
            <a:lstStyle/>
            <a:p>
              <a:r>
                <a:rPr lang="es-ES" b="1" dirty="0" smtClean="0">
                  <a:solidFill>
                    <a:schemeClr val="bg1"/>
                  </a:solidFill>
                  <a:latin typeface="Mongolian Baiti" panose="03000500000000000000" pitchFamily="66" charset="0"/>
                  <a:cs typeface="Mongolian Baiti" panose="03000500000000000000" pitchFamily="66" charset="0"/>
                </a:rPr>
                <a:t>Loren </a:t>
              </a:r>
              <a:r>
                <a:rPr lang="es-ES" b="1" dirty="0" err="1" smtClean="0">
                  <a:solidFill>
                    <a:schemeClr val="bg1"/>
                  </a:solidFill>
                  <a:latin typeface="Mongolian Baiti" panose="03000500000000000000" pitchFamily="66" charset="0"/>
                  <a:cs typeface="Mongolian Baiti" panose="03000500000000000000" pitchFamily="66" charset="0"/>
                </a:rPr>
                <a:t>ipsun</a:t>
              </a:r>
              <a:r>
                <a:rPr lang="es-ES" b="1" dirty="0" smtClean="0">
                  <a:solidFill>
                    <a:schemeClr val="bg1"/>
                  </a:solidFill>
                  <a:latin typeface="Mongolian Baiti" panose="03000500000000000000" pitchFamily="66" charset="0"/>
                  <a:cs typeface="Mongolian Baiti" panose="03000500000000000000" pitchFamily="66" charset="0"/>
                </a:rPr>
                <a:t> </a:t>
              </a:r>
              <a:r>
                <a:rPr lang="es-ES" b="1" dirty="0" err="1" smtClean="0">
                  <a:solidFill>
                    <a:schemeClr val="bg1"/>
                  </a:solidFill>
                  <a:latin typeface="Mongolian Baiti" panose="03000500000000000000" pitchFamily="66" charset="0"/>
                  <a:cs typeface="Mongolian Baiti" panose="03000500000000000000" pitchFamily="66" charset="0"/>
                </a:rPr>
                <a:t>text</a:t>
              </a:r>
              <a:r>
                <a:rPr lang="es-ES" b="1" dirty="0" smtClean="0">
                  <a:solidFill>
                    <a:schemeClr val="bg1"/>
                  </a:solidFill>
                  <a:latin typeface="Mongolian Baiti" panose="03000500000000000000" pitchFamily="66" charset="0"/>
                  <a:cs typeface="Mongolian Baiti" panose="03000500000000000000" pitchFamily="66" charset="0"/>
                </a:rPr>
                <a:t> de relleno. Loren </a:t>
              </a:r>
              <a:r>
                <a:rPr lang="es-ES" b="1" dirty="0" err="1" smtClean="0">
                  <a:solidFill>
                    <a:schemeClr val="bg1"/>
                  </a:solidFill>
                  <a:latin typeface="Mongolian Baiti" panose="03000500000000000000" pitchFamily="66" charset="0"/>
                  <a:cs typeface="Mongolian Baiti" panose="03000500000000000000" pitchFamily="66" charset="0"/>
                </a:rPr>
                <a:t>ipsun</a:t>
              </a:r>
              <a:r>
                <a:rPr lang="es-ES" b="1" dirty="0" smtClean="0">
                  <a:solidFill>
                    <a:schemeClr val="bg1"/>
                  </a:solidFill>
                  <a:latin typeface="Mongolian Baiti" panose="03000500000000000000" pitchFamily="66" charset="0"/>
                  <a:cs typeface="Mongolian Baiti" panose="03000500000000000000" pitchFamily="66" charset="0"/>
                </a:rPr>
                <a:t> </a:t>
              </a:r>
              <a:r>
                <a:rPr lang="es-ES" b="1" dirty="0" err="1" smtClean="0">
                  <a:solidFill>
                    <a:schemeClr val="bg1"/>
                  </a:solidFill>
                  <a:latin typeface="Mongolian Baiti" panose="03000500000000000000" pitchFamily="66" charset="0"/>
                  <a:cs typeface="Mongolian Baiti" panose="03000500000000000000" pitchFamily="66" charset="0"/>
                </a:rPr>
                <a:t>text</a:t>
              </a:r>
              <a:r>
                <a:rPr lang="es-ES" b="1" dirty="0" smtClean="0">
                  <a:solidFill>
                    <a:schemeClr val="bg1"/>
                  </a:solidFill>
                  <a:latin typeface="Mongolian Baiti" panose="03000500000000000000" pitchFamily="66" charset="0"/>
                  <a:cs typeface="Mongolian Baiti" panose="03000500000000000000" pitchFamily="66" charset="0"/>
                </a:rPr>
                <a:t> de relleno</a:t>
              </a:r>
              <a:endParaRPr lang="es-PY" b="1" dirty="0" smtClean="0">
                <a:solidFill>
                  <a:schemeClr val="bg1"/>
                </a:solidFill>
                <a:latin typeface="Mongolian Baiti" panose="03000500000000000000" pitchFamily="66" charset="0"/>
                <a:cs typeface="Mongolian Baiti" panose="03000500000000000000" pitchFamily="66" charset="0"/>
              </a:endParaRPr>
            </a:p>
            <a:p>
              <a:endParaRPr lang="es-PY" b="1" dirty="0">
                <a:solidFill>
                  <a:schemeClr val="bg1"/>
                </a:solidFill>
                <a:latin typeface="Mongolian Baiti" panose="03000500000000000000" pitchFamily="66" charset="0"/>
                <a:cs typeface="Mongolian Baiti" panose="03000500000000000000" pitchFamily="66" charset="0"/>
              </a:endParaRPr>
            </a:p>
          </p:txBody>
        </p:sp>
        <p:sp>
          <p:nvSpPr>
            <p:cNvPr id="26" name="Triángulo isósceles 25"/>
            <p:cNvSpPr/>
            <p:nvPr/>
          </p:nvSpPr>
          <p:spPr>
            <a:xfrm rot="5400000">
              <a:off x="11973253" y="713507"/>
              <a:ext cx="925891" cy="326496"/>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grpSp>
      <p:grpSp>
        <p:nvGrpSpPr>
          <p:cNvPr id="6" name="Grupo 5"/>
          <p:cNvGrpSpPr/>
          <p:nvPr/>
        </p:nvGrpSpPr>
        <p:grpSpPr>
          <a:xfrm>
            <a:off x="-2114629" y="0"/>
            <a:ext cx="2788664" cy="6858000"/>
            <a:chOff x="7334260" y="0"/>
            <a:chExt cx="2788664" cy="6858000"/>
          </a:xfrm>
        </p:grpSpPr>
        <p:sp>
          <p:nvSpPr>
            <p:cNvPr id="37" name="Rectángulo 36"/>
            <p:cNvSpPr/>
            <p:nvPr/>
          </p:nvSpPr>
          <p:spPr>
            <a:xfrm>
              <a:off x="7367576" y="0"/>
              <a:ext cx="242887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42" name="CuadroTexto 41"/>
            <p:cNvSpPr txBox="1"/>
            <p:nvPr/>
          </p:nvSpPr>
          <p:spPr>
            <a:xfrm>
              <a:off x="7367580"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04.</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7" name="CuadroTexto 46"/>
            <p:cNvSpPr txBox="1"/>
            <p:nvPr/>
          </p:nvSpPr>
          <p:spPr>
            <a:xfrm>
              <a:off x="7334260" y="1458232"/>
              <a:ext cx="2428874" cy="1200329"/>
            </a:xfrm>
            <a:prstGeom prst="rect">
              <a:avLst/>
            </a:prstGeom>
            <a:noFill/>
          </p:spPr>
          <p:txBody>
            <a:bodyPr wrap="square" rtlCol="0">
              <a:spAutoFit/>
            </a:bodyPr>
            <a:lstStyle/>
            <a:p>
              <a:r>
                <a:rPr lang="es-ES" b="1" dirty="0" smtClean="0">
                  <a:solidFill>
                    <a:schemeClr val="bg1"/>
                  </a:solidFill>
                  <a:latin typeface="Mongolian Baiti" panose="03000500000000000000" pitchFamily="66" charset="0"/>
                  <a:cs typeface="Mongolian Baiti" panose="03000500000000000000" pitchFamily="66" charset="0"/>
                </a:rPr>
                <a:t>Loren </a:t>
              </a:r>
              <a:r>
                <a:rPr lang="es-ES" b="1" dirty="0" err="1" smtClean="0">
                  <a:solidFill>
                    <a:schemeClr val="bg1"/>
                  </a:solidFill>
                  <a:latin typeface="Mongolian Baiti" panose="03000500000000000000" pitchFamily="66" charset="0"/>
                  <a:cs typeface="Mongolian Baiti" panose="03000500000000000000" pitchFamily="66" charset="0"/>
                </a:rPr>
                <a:t>ipsun</a:t>
              </a:r>
              <a:r>
                <a:rPr lang="es-ES" b="1" dirty="0" smtClean="0">
                  <a:solidFill>
                    <a:schemeClr val="bg1"/>
                  </a:solidFill>
                  <a:latin typeface="Mongolian Baiti" panose="03000500000000000000" pitchFamily="66" charset="0"/>
                  <a:cs typeface="Mongolian Baiti" panose="03000500000000000000" pitchFamily="66" charset="0"/>
                </a:rPr>
                <a:t> </a:t>
              </a:r>
              <a:r>
                <a:rPr lang="es-ES" b="1" dirty="0" err="1" smtClean="0">
                  <a:solidFill>
                    <a:schemeClr val="bg1"/>
                  </a:solidFill>
                  <a:latin typeface="Mongolian Baiti" panose="03000500000000000000" pitchFamily="66" charset="0"/>
                  <a:cs typeface="Mongolian Baiti" panose="03000500000000000000" pitchFamily="66" charset="0"/>
                </a:rPr>
                <a:t>text</a:t>
              </a:r>
              <a:r>
                <a:rPr lang="es-ES" b="1" dirty="0" smtClean="0">
                  <a:solidFill>
                    <a:schemeClr val="bg1"/>
                  </a:solidFill>
                  <a:latin typeface="Mongolian Baiti" panose="03000500000000000000" pitchFamily="66" charset="0"/>
                  <a:cs typeface="Mongolian Baiti" panose="03000500000000000000" pitchFamily="66" charset="0"/>
                </a:rPr>
                <a:t> de relleno. Loren </a:t>
              </a:r>
              <a:r>
                <a:rPr lang="es-ES" b="1" dirty="0" err="1" smtClean="0">
                  <a:solidFill>
                    <a:schemeClr val="bg1"/>
                  </a:solidFill>
                  <a:latin typeface="Mongolian Baiti" panose="03000500000000000000" pitchFamily="66" charset="0"/>
                  <a:cs typeface="Mongolian Baiti" panose="03000500000000000000" pitchFamily="66" charset="0"/>
                </a:rPr>
                <a:t>ipsun</a:t>
              </a:r>
              <a:r>
                <a:rPr lang="es-ES" b="1" dirty="0" smtClean="0">
                  <a:solidFill>
                    <a:schemeClr val="bg1"/>
                  </a:solidFill>
                  <a:latin typeface="Mongolian Baiti" panose="03000500000000000000" pitchFamily="66" charset="0"/>
                  <a:cs typeface="Mongolian Baiti" panose="03000500000000000000" pitchFamily="66" charset="0"/>
                </a:rPr>
                <a:t> </a:t>
              </a:r>
              <a:r>
                <a:rPr lang="es-ES" b="1" dirty="0" err="1" smtClean="0">
                  <a:solidFill>
                    <a:schemeClr val="bg1"/>
                  </a:solidFill>
                  <a:latin typeface="Mongolian Baiti" panose="03000500000000000000" pitchFamily="66" charset="0"/>
                  <a:cs typeface="Mongolian Baiti" panose="03000500000000000000" pitchFamily="66" charset="0"/>
                </a:rPr>
                <a:t>text</a:t>
              </a:r>
              <a:r>
                <a:rPr lang="es-ES" b="1" dirty="0" smtClean="0">
                  <a:solidFill>
                    <a:schemeClr val="bg1"/>
                  </a:solidFill>
                  <a:latin typeface="Mongolian Baiti" panose="03000500000000000000" pitchFamily="66" charset="0"/>
                  <a:cs typeface="Mongolian Baiti" panose="03000500000000000000" pitchFamily="66" charset="0"/>
                </a:rPr>
                <a:t> de relleno</a:t>
              </a:r>
              <a:endParaRPr lang="es-PY" b="1" dirty="0" smtClean="0">
                <a:solidFill>
                  <a:schemeClr val="bg1"/>
                </a:solidFill>
                <a:latin typeface="Mongolian Baiti" panose="03000500000000000000" pitchFamily="66" charset="0"/>
                <a:cs typeface="Mongolian Baiti" panose="03000500000000000000" pitchFamily="66" charset="0"/>
              </a:endParaRPr>
            </a:p>
            <a:p>
              <a:endParaRPr lang="es-PY" b="1" dirty="0">
                <a:solidFill>
                  <a:schemeClr val="bg1"/>
                </a:solidFill>
                <a:latin typeface="Mongolian Baiti" panose="03000500000000000000" pitchFamily="66" charset="0"/>
                <a:cs typeface="Mongolian Baiti" panose="03000500000000000000" pitchFamily="66" charset="0"/>
              </a:endParaRPr>
            </a:p>
          </p:txBody>
        </p:sp>
        <p:sp>
          <p:nvSpPr>
            <p:cNvPr id="25" name="Triángulo isósceles 24"/>
            <p:cNvSpPr/>
            <p:nvPr/>
          </p:nvSpPr>
          <p:spPr>
            <a:xfrm rot="5400000">
              <a:off x="9496730" y="713508"/>
              <a:ext cx="925891" cy="326496"/>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grpSp>
      <p:grpSp>
        <p:nvGrpSpPr>
          <p:cNvPr id="5" name="Grupo 4"/>
          <p:cNvGrpSpPr/>
          <p:nvPr/>
        </p:nvGrpSpPr>
        <p:grpSpPr>
          <a:xfrm>
            <a:off x="-2190714" y="0"/>
            <a:ext cx="2788674" cy="6858000"/>
            <a:chOff x="4905395" y="0"/>
            <a:chExt cx="2788674" cy="6858000"/>
          </a:xfrm>
        </p:grpSpPr>
        <p:sp>
          <p:nvSpPr>
            <p:cNvPr id="36" name="Rectángulo 35"/>
            <p:cNvSpPr/>
            <p:nvPr/>
          </p:nvSpPr>
          <p:spPr>
            <a:xfrm>
              <a:off x="4938718" y="0"/>
              <a:ext cx="2428875"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39" name="CuadroTexto 38"/>
            <p:cNvSpPr txBox="1"/>
            <p:nvPr/>
          </p:nvSpPr>
          <p:spPr>
            <a:xfrm>
              <a:off x="4938719"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03.</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6" name="CuadroTexto 45"/>
            <p:cNvSpPr txBox="1"/>
            <p:nvPr/>
          </p:nvSpPr>
          <p:spPr>
            <a:xfrm>
              <a:off x="4905395" y="1458232"/>
              <a:ext cx="2428874" cy="1200329"/>
            </a:xfrm>
            <a:prstGeom prst="rect">
              <a:avLst/>
            </a:prstGeom>
            <a:noFill/>
          </p:spPr>
          <p:txBody>
            <a:bodyPr wrap="square" rtlCol="0">
              <a:spAutoFit/>
            </a:bodyPr>
            <a:lstStyle/>
            <a:p>
              <a:r>
                <a:rPr lang="es-ES" b="1" dirty="0" smtClean="0">
                  <a:solidFill>
                    <a:schemeClr val="bg1"/>
                  </a:solidFill>
                  <a:latin typeface="Mongolian Baiti" panose="03000500000000000000" pitchFamily="66" charset="0"/>
                  <a:cs typeface="Mongolian Baiti" panose="03000500000000000000" pitchFamily="66" charset="0"/>
                </a:rPr>
                <a:t>Loren </a:t>
              </a:r>
              <a:r>
                <a:rPr lang="es-ES" b="1" dirty="0" err="1" smtClean="0">
                  <a:solidFill>
                    <a:schemeClr val="bg1"/>
                  </a:solidFill>
                  <a:latin typeface="Mongolian Baiti" panose="03000500000000000000" pitchFamily="66" charset="0"/>
                  <a:cs typeface="Mongolian Baiti" panose="03000500000000000000" pitchFamily="66" charset="0"/>
                </a:rPr>
                <a:t>ipsun</a:t>
              </a:r>
              <a:r>
                <a:rPr lang="es-ES" b="1" dirty="0" smtClean="0">
                  <a:solidFill>
                    <a:schemeClr val="bg1"/>
                  </a:solidFill>
                  <a:latin typeface="Mongolian Baiti" panose="03000500000000000000" pitchFamily="66" charset="0"/>
                  <a:cs typeface="Mongolian Baiti" panose="03000500000000000000" pitchFamily="66" charset="0"/>
                </a:rPr>
                <a:t> </a:t>
              </a:r>
              <a:r>
                <a:rPr lang="es-ES" b="1" dirty="0" err="1" smtClean="0">
                  <a:solidFill>
                    <a:schemeClr val="bg1"/>
                  </a:solidFill>
                  <a:latin typeface="Mongolian Baiti" panose="03000500000000000000" pitchFamily="66" charset="0"/>
                  <a:cs typeface="Mongolian Baiti" panose="03000500000000000000" pitchFamily="66" charset="0"/>
                </a:rPr>
                <a:t>text</a:t>
              </a:r>
              <a:r>
                <a:rPr lang="es-ES" b="1" dirty="0" smtClean="0">
                  <a:solidFill>
                    <a:schemeClr val="bg1"/>
                  </a:solidFill>
                  <a:latin typeface="Mongolian Baiti" panose="03000500000000000000" pitchFamily="66" charset="0"/>
                  <a:cs typeface="Mongolian Baiti" panose="03000500000000000000" pitchFamily="66" charset="0"/>
                </a:rPr>
                <a:t> de relleno. Loren </a:t>
              </a:r>
              <a:r>
                <a:rPr lang="es-ES" b="1" dirty="0" err="1" smtClean="0">
                  <a:solidFill>
                    <a:schemeClr val="bg1"/>
                  </a:solidFill>
                  <a:latin typeface="Mongolian Baiti" panose="03000500000000000000" pitchFamily="66" charset="0"/>
                  <a:cs typeface="Mongolian Baiti" panose="03000500000000000000" pitchFamily="66" charset="0"/>
                </a:rPr>
                <a:t>ipsun</a:t>
              </a:r>
              <a:r>
                <a:rPr lang="es-ES" b="1" dirty="0" smtClean="0">
                  <a:solidFill>
                    <a:schemeClr val="bg1"/>
                  </a:solidFill>
                  <a:latin typeface="Mongolian Baiti" panose="03000500000000000000" pitchFamily="66" charset="0"/>
                  <a:cs typeface="Mongolian Baiti" panose="03000500000000000000" pitchFamily="66" charset="0"/>
                </a:rPr>
                <a:t> </a:t>
              </a:r>
              <a:r>
                <a:rPr lang="es-ES" b="1" dirty="0" err="1" smtClean="0">
                  <a:solidFill>
                    <a:schemeClr val="bg1"/>
                  </a:solidFill>
                  <a:latin typeface="Mongolian Baiti" panose="03000500000000000000" pitchFamily="66" charset="0"/>
                  <a:cs typeface="Mongolian Baiti" panose="03000500000000000000" pitchFamily="66" charset="0"/>
                </a:rPr>
                <a:t>text</a:t>
              </a:r>
              <a:r>
                <a:rPr lang="es-ES" b="1" dirty="0" smtClean="0">
                  <a:solidFill>
                    <a:schemeClr val="bg1"/>
                  </a:solidFill>
                  <a:latin typeface="Mongolian Baiti" panose="03000500000000000000" pitchFamily="66" charset="0"/>
                  <a:cs typeface="Mongolian Baiti" panose="03000500000000000000" pitchFamily="66" charset="0"/>
                </a:rPr>
                <a:t> de relleno</a:t>
              </a:r>
              <a:endParaRPr lang="es-PY" b="1" dirty="0" smtClean="0">
                <a:solidFill>
                  <a:schemeClr val="bg1"/>
                </a:solidFill>
                <a:latin typeface="Mongolian Baiti" panose="03000500000000000000" pitchFamily="66" charset="0"/>
                <a:cs typeface="Mongolian Baiti" panose="03000500000000000000" pitchFamily="66" charset="0"/>
              </a:endParaRPr>
            </a:p>
            <a:p>
              <a:endParaRPr lang="es-PY" b="1" dirty="0">
                <a:solidFill>
                  <a:schemeClr val="bg1"/>
                </a:solidFill>
                <a:latin typeface="Mongolian Baiti" panose="03000500000000000000" pitchFamily="66" charset="0"/>
                <a:cs typeface="Mongolian Baiti" panose="03000500000000000000" pitchFamily="66" charset="0"/>
              </a:endParaRPr>
            </a:p>
          </p:txBody>
        </p:sp>
        <p:sp>
          <p:nvSpPr>
            <p:cNvPr id="24" name="Triángulo isósceles 23"/>
            <p:cNvSpPr/>
            <p:nvPr/>
          </p:nvSpPr>
          <p:spPr>
            <a:xfrm rot="5400000">
              <a:off x="7067875" y="713508"/>
              <a:ext cx="925891" cy="326496"/>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grpSp>
      <p:grpSp>
        <p:nvGrpSpPr>
          <p:cNvPr id="4" name="Grupo 3"/>
          <p:cNvGrpSpPr/>
          <p:nvPr/>
        </p:nvGrpSpPr>
        <p:grpSpPr>
          <a:xfrm>
            <a:off x="-2279334" y="0"/>
            <a:ext cx="2788680" cy="6858000"/>
            <a:chOff x="2476521" y="0"/>
            <a:chExt cx="2788680" cy="6858000"/>
          </a:xfrm>
        </p:grpSpPr>
        <p:sp>
          <p:nvSpPr>
            <p:cNvPr id="35" name="Rectángulo 34"/>
            <p:cNvSpPr/>
            <p:nvPr/>
          </p:nvSpPr>
          <p:spPr>
            <a:xfrm>
              <a:off x="2509840" y="0"/>
              <a:ext cx="2428875"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40" name="CuadroTexto 39"/>
            <p:cNvSpPr txBox="1"/>
            <p:nvPr/>
          </p:nvSpPr>
          <p:spPr>
            <a:xfrm>
              <a:off x="2509839"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02.</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5" name="CuadroTexto 44"/>
            <p:cNvSpPr txBox="1"/>
            <p:nvPr/>
          </p:nvSpPr>
          <p:spPr>
            <a:xfrm>
              <a:off x="2476521" y="1458232"/>
              <a:ext cx="2428874" cy="1200329"/>
            </a:xfrm>
            <a:prstGeom prst="rect">
              <a:avLst/>
            </a:prstGeom>
            <a:noFill/>
          </p:spPr>
          <p:txBody>
            <a:bodyPr wrap="square" rtlCol="0">
              <a:spAutoFit/>
            </a:bodyPr>
            <a:lstStyle/>
            <a:p>
              <a:r>
                <a:rPr lang="es-ES" b="1" dirty="0" smtClean="0">
                  <a:solidFill>
                    <a:schemeClr val="bg1"/>
                  </a:solidFill>
                  <a:latin typeface="Mongolian Baiti" panose="03000500000000000000" pitchFamily="66" charset="0"/>
                  <a:cs typeface="Mongolian Baiti" panose="03000500000000000000" pitchFamily="66" charset="0"/>
                </a:rPr>
                <a:t>Loren </a:t>
              </a:r>
              <a:r>
                <a:rPr lang="es-ES" b="1" dirty="0" err="1" smtClean="0">
                  <a:solidFill>
                    <a:schemeClr val="bg1"/>
                  </a:solidFill>
                  <a:latin typeface="Mongolian Baiti" panose="03000500000000000000" pitchFamily="66" charset="0"/>
                  <a:cs typeface="Mongolian Baiti" panose="03000500000000000000" pitchFamily="66" charset="0"/>
                </a:rPr>
                <a:t>ipsun</a:t>
              </a:r>
              <a:r>
                <a:rPr lang="es-ES" b="1" dirty="0" smtClean="0">
                  <a:solidFill>
                    <a:schemeClr val="bg1"/>
                  </a:solidFill>
                  <a:latin typeface="Mongolian Baiti" panose="03000500000000000000" pitchFamily="66" charset="0"/>
                  <a:cs typeface="Mongolian Baiti" panose="03000500000000000000" pitchFamily="66" charset="0"/>
                </a:rPr>
                <a:t> </a:t>
              </a:r>
              <a:r>
                <a:rPr lang="es-ES" b="1" dirty="0" err="1" smtClean="0">
                  <a:solidFill>
                    <a:schemeClr val="bg1"/>
                  </a:solidFill>
                  <a:latin typeface="Mongolian Baiti" panose="03000500000000000000" pitchFamily="66" charset="0"/>
                  <a:cs typeface="Mongolian Baiti" panose="03000500000000000000" pitchFamily="66" charset="0"/>
                </a:rPr>
                <a:t>text</a:t>
              </a:r>
              <a:r>
                <a:rPr lang="es-ES" b="1" dirty="0" smtClean="0">
                  <a:solidFill>
                    <a:schemeClr val="bg1"/>
                  </a:solidFill>
                  <a:latin typeface="Mongolian Baiti" panose="03000500000000000000" pitchFamily="66" charset="0"/>
                  <a:cs typeface="Mongolian Baiti" panose="03000500000000000000" pitchFamily="66" charset="0"/>
                </a:rPr>
                <a:t> de relleno. Loren </a:t>
              </a:r>
              <a:r>
                <a:rPr lang="es-ES" b="1" dirty="0" err="1" smtClean="0">
                  <a:solidFill>
                    <a:schemeClr val="bg1"/>
                  </a:solidFill>
                  <a:latin typeface="Mongolian Baiti" panose="03000500000000000000" pitchFamily="66" charset="0"/>
                  <a:cs typeface="Mongolian Baiti" panose="03000500000000000000" pitchFamily="66" charset="0"/>
                </a:rPr>
                <a:t>ipsun</a:t>
              </a:r>
              <a:r>
                <a:rPr lang="es-ES" b="1" dirty="0" smtClean="0">
                  <a:solidFill>
                    <a:schemeClr val="bg1"/>
                  </a:solidFill>
                  <a:latin typeface="Mongolian Baiti" panose="03000500000000000000" pitchFamily="66" charset="0"/>
                  <a:cs typeface="Mongolian Baiti" panose="03000500000000000000" pitchFamily="66" charset="0"/>
                </a:rPr>
                <a:t> </a:t>
              </a:r>
              <a:r>
                <a:rPr lang="es-ES" b="1" dirty="0" err="1" smtClean="0">
                  <a:solidFill>
                    <a:schemeClr val="bg1"/>
                  </a:solidFill>
                  <a:latin typeface="Mongolian Baiti" panose="03000500000000000000" pitchFamily="66" charset="0"/>
                  <a:cs typeface="Mongolian Baiti" panose="03000500000000000000" pitchFamily="66" charset="0"/>
                </a:rPr>
                <a:t>text</a:t>
              </a:r>
              <a:r>
                <a:rPr lang="es-ES" b="1" dirty="0" smtClean="0">
                  <a:solidFill>
                    <a:schemeClr val="bg1"/>
                  </a:solidFill>
                  <a:latin typeface="Mongolian Baiti" panose="03000500000000000000" pitchFamily="66" charset="0"/>
                  <a:cs typeface="Mongolian Baiti" panose="03000500000000000000" pitchFamily="66" charset="0"/>
                </a:rPr>
                <a:t> de relleno</a:t>
              </a:r>
              <a:endParaRPr lang="es-PY" b="1" dirty="0" smtClean="0">
                <a:solidFill>
                  <a:schemeClr val="bg1"/>
                </a:solidFill>
                <a:latin typeface="Mongolian Baiti" panose="03000500000000000000" pitchFamily="66" charset="0"/>
                <a:cs typeface="Mongolian Baiti" panose="03000500000000000000" pitchFamily="66" charset="0"/>
              </a:endParaRPr>
            </a:p>
            <a:p>
              <a:endParaRPr lang="es-PY" b="1" dirty="0">
                <a:solidFill>
                  <a:schemeClr val="bg1"/>
                </a:solidFill>
                <a:latin typeface="Mongolian Baiti" panose="03000500000000000000" pitchFamily="66" charset="0"/>
                <a:cs typeface="Mongolian Baiti" panose="03000500000000000000" pitchFamily="66" charset="0"/>
              </a:endParaRPr>
            </a:p>
          </p:txBody>
        </p:sp>
        <p:sp>
          <p:nvSpPr>
            <p:cNvPr id="23" name="Triángulo isósceles 22"/>
            <p:cNvSpPr/>
            <p:nvPr/>
          </p:nvSpPr>
          <p:spPr>
            <a:xfrm rot="5400000">
              <a:off x="4639007" y="713509"/>
              <a:ext cx="925891" cy="326496"/>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grpSp>
      <p:grpSp>
        <p:nvGrpSpPr>
          <p:cNvPr id="3" name="Grupo 2"/>
          <p:cNvGrpSpPr/>
          <p:nvPr/>
        </p:nvGrpSpPr>
        <p:grpSpPr>
          <a:xfrm>
            <a:off x="-2357259" y="0"/>
            <a:ext cx="2788678" cy="6858000"/>
            <a:chOff x="-11893" y="0"/>
            <a:chExt cx="2788678" cy="6858000"/>
          </a:xfrm>
        </p:grpSpPr>
        <p:sp>
          <p:nvSpPr>
            <p:cNvPr id="34" name="Rectángulo 33"/>
            <p:cNvSpPr/>
            <p:nvPr/>
          </p:nvSpPr>
          <p:spPr>
            <a:xfrm>
              <a:off x="21426" y="0"/>
              <a:ext cx="242887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41" name="CuadroTexto 40"/>
            <p:cNvSpPr txBox="1"/>
            <p:nvPr/>
          </p:nvSpPr>
          <p:spPr>
            <a:xfrm>
              <a:off x="21426"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01.</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4" name="CuadroTexto 43"/>
            <p:cNvSpPr txBox="1"/>
            <p:nvPr/>
          </p:nvSpPr>
          <p:spPr>
            <a:xfrm>
              <a:off x="-11893" y="1458232"/>
              <a:ext cx="2428874" cy="1200329"/>
            </a:xfrm>
            <a:prstGeom prst="rect">
              <a:avLst/>
            </a:prstGeom>
            <a:noFill/>
          </p:spPr>
          <p:txBody>
            <a:bodyPr wrap="square" rtlCol="0">
              <a:spAutoFit/>
            </a:bodyPr>
            <a:lstStyle/>
            <a:p>
              <a:r>
                <a:rPr lang="es-ES" b="1" dirty="0" smtClean="0">
                  <a:solidFill>
                    <a:schemeClr val="bg1"/>
                  </a:solidFill>
                  <a:latin typeface="Mongolian Baiti" panose="03000500000000000000" pitchFamily="66" charset="0"/>
                  <a:cs typeface="Mongolian Baiti" panose="03000500000000000000" pitchFamily="66" charset="0"/>
                </a:rPr>
                <a:t>Loren </a:t>
              </a:r>
              <a:r>
                <a:rPr lang="es-ES" b="1" dirty="0" err="1" smtClean="0">
                  <a:solidFill>
                    <a:schemeClr val="bg1"/>
                  </a:solidFill>
                  <a:latin typeface="Mongolian Baiti" panose="03000500000000000000" pitchFamily="66" charset="0"/>
                  <a:cs typeface="Mongolian Baiti" panose="03000500000000000000" pitchFamily="66" charset="0"/>
                </a:rPr>
                <a:t>ipsun</a:t>
              </a:r>
              <a:r>
                <a:rPr lang="es-ES" b="1" dirty="0" smtClean="0">
                  <a:solidFill>
                    <a:schemeClr val="bg1"/>
                  </a:solidFill>
                  <a:latin typeface="Mongolian Baiti" panose="03000500000000000000" pitchFamily="66" charset="0"/>
                  <a:cs typeface="Mongolian Baiti" panose="03000500000000000000" pitchFamily="66" charset="0"/>
                </a:rPr>
                <a:t> </a:t>
              </a:r>
              <a:r>
                <a:rPr lang="es-ES" b="1" dirty="0" err="1" smtClean="0">
                  <a:solidFill>
                    <a:schemeClr val="bg1"/>
                  </a:solidFill>
                  <a:latin typeface="Mongolian Baiti" panose="03000500000000000000" pitchFamily="66" charset="0"/>
                  <a:cs typeface="Mongolian Baiti" panose="03000500000000000000" pitchFamily="66" charset="0"/>
                </a:rPr>
                <a:t>text</a:t>
              </a:r>
              <a:r>
                <a:rPr lang="es-ES" b="1" dirty="0" smtClean="0">
                  <a:solidFill>
                    <a:schemeClr val="bg1"/>
                  </a:solidFill>
                  <a:latin typeface="Mongolian Baiti" panose="03000500000000000000" pitchFamily="66" charset="0"/>
                  <a:cs typeface="Mongolian Baiti" panose="03000500000000000000" pitchFamily="66" charset="0"/>
                </a:rPr>
                <a:t> de relleno. Loren </a:t>
              </a:r>
              <a:r>
                <a:rPr lang="es-ES" b="1" dirty="0" err="1" smtClean="0">
                  <a:solidFill>
                    <a:schemeClr val="bg1"/>
                  </a:solidFill>
                  <a:latin typeface="Mongolian Baiti" panose="03000500000000000000" pitchFamily="66" charset="0"/>
                  <a:cs typeface="Mongolian Baiti" panose="03000500000000000000" pitchFamily="66" charset="0"/>
                </a:rPr>
                <a:t>ipsun</a:t>
              </a:r>
              <a:r>
                <a:rPr lang="es-ES" b="1" dirty="0" smtClean="0">
                  <a:solidFill>
                    <a:schemeClr val="bg1"/>
                  </a:solidFill>
                  <a:latin typeface="Mongolian Baiti" panose="03000500000000000000" pitchFamily="66" charset="0"/>
                  <a:cs typeface="Mongolian Baiti" panose="03000500000000000000" pitchFamily="66" charset="0"/>
                </a:rPr>
                <a:t> </a:t>
              </a:r>
              <a:r>
                <a:rPr lang="es-ES" b="1" dirty="0" err="1" smtClean="0">
                  <a:solidFill>
                    <a:schemeClr val="bg1"/>
                  </a:solidFill>
                  <a:latin typeface="Mongolian Baiti" panose="03000500000000000000" pitchFamily="66" charset="0"/>
                  <a:cs typeface="Mongolian Baiti" panose="03000500000000000000" pitchFamily="66" charset="0"/>
                </a:rPr>
                <a:t>text</a:t>
              </a:r>
              <a:r>
                <a:rPr lang="es-ES" b="1" dirty="0" smtClean="0">
                  <a:solidFill>
                    <a:schemeClr val="bg1"/>
                  </a:solidFill>
                  <a:latin typeface="Mongolian Baiti" panose="03000500000000000000" pitchFamily="66" charset="0"/>
                  <a:cs typeface="Mongolian Baiti" panose="03000500000000000000" pitchFamily="66" charset="0"/>
                </a:rPr>
                <a:t> de relleno</a:t>
              </a:r>
              <a:endParaRPr lang="es-PY" b="1" dirty="0" smtClean="0">
                <a:solidFill>
                  <a:schemeClr val="bg1"/>
                </a:solidFill>
                <a:latin typeface="Mongolian Baiti" panose="03000500000000000000" pitchFamily="66" charset="0"/>
                <a:cs typeface="Mongolian Baiti" panose="03000500000000000000" pitchFamily="66" charset="0"/>
              </a:endParaRPr>
            </a:p>
            <a:p>
              <a:endParaRPr lang="es-PY" b="1" dirty="0">
                <a:solidFill>
                  <a:schemeClr val="bg1"/>
                </a:solidFill>
                <a:latin typeface="Mongolian Baiti" panose="03000500000000000000" pitchFamily="66" charset="0"/>
                <a:cs typeface="Mongolian Baiti" panose="03000500000000000000" pitchFamily="66" charset="0"/>
              </a:endParaRPr>
            </a:p>
          </p:txBody>
        </p:sp>
        <p:sp>
          <p:nvSpPr>
            <p:cNvPr id="2" name="Triángulo isósceles 1"/>
            <p:cNvSpPr/>
            <p:nvPr/>
          </p:nvSpPr>
          <p:spPr>
            <a:xfrm rot="5400000">
              <a:off x="2150591" y="710700"/>
              <a:ext cx="925891" cy="326496"/>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grpSp>
    </p:spTree>
    <p:extLst>
      <p:ext uri="{BB962C8B-B14F-4D97-AF65-F5344CB8AC3E}">
        <p14:creationId xmlns:p14="http://schemas.microsoft.com/office/powerpoint/2010/main" val="119348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pSp>
        <p:nvGrpSpPr>
          <p:cNvPr id="10" name="Grupo 9"/>
          <p:cNvGrpSpPr/>
          <p:nvPr/>
        </p:nvGrpSpPr>
        <p:grpSpPr>
          <a:xfrm>
            <a:off x="9827366" y="0"/>
            <a:ext cx="2531301" cy="6858000"/>
            <a:chOff x="9827366" y="0"/>
            <a:chExt cx="2531301" cy="6858000"/>
          </a:xfrm>
        </p:grpSpPr>
        <p:sp>
          <p:nvSpPr>
            <p:cNvPr id="38" name="Rectángulo 37"/>
            <p:cNvSpPr/>
            <p:nvPr/>
          </p:nvSpPr>
          <p:spPr>
            <a:xfrm>
              <a:off x="9827366" y="0"/>
              <a:ext cx="2407519"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43" name="CuadroTexto 42"/>
            <p:cNvSpPr txBox="1"/>
            <p:nvPr/>
          </p:nvSpPr>
          <p:spPr>
            <a:xfrm>
              <a:off x="9929793"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05.</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8" name="CuadroTexto 47"/>
            <p:cNvSpPr txBox="1"/>
            <p:nvPr/>
          </p:nvSpPr>
          <p:spPr>
            <a:xfrm>
              <a:off x="9851248" y="1458232"/>
              <a:ext cx="2428874" cy="646331"/>
            </a:xfrm>
            <a:prstGeom prst="rect">
              <a:avLst/>
            </a:prstGeom>
            <a:noFill/>
          </p:spPr>
          <p:txBody>
            <a:bodyPr wrap="square" rtlCol="0">
              <a:spAutoFit/>
            </a:bodyPr>
            <a:lstStyle/>
            <a:p>
              <a:pPr algn="ctr"/>
              <a:r>
                <a:rPr lang="es-ES" b="1" dirty="0" smtClean="0">
                  <a:solidFill>
                    <a:schemeClr val="bg1"/>
                  </a:solidFill>
                  <a:latin typeface="Mongolian Baiti" panose="03000500000000000000" pitchFamily="66" charset="0"/>
                  <a:cs typeface="Mongolian Baiti" panose="03000500000000000000" pitchFamily="66" charset="0"/>
                </a:rPr>
                <a:t>Conclusiones</a:t>
              </a:r>
              <a:endParaRPr lang="es-PY" b="1" dirty="0" smtClean="0">
                <a:solidFill>
                  <a:schemeClr val="bg1"/>
                </a:solidFill>
                <a:latin typeface="Mongolian Baiti" panose="03000500000000000000" pitchFamily="66" charset="0"/>
                <a:cs typeface="Mongolian Baiti" panose="03000500000000000000" pitchFamily="66" charset="0"/>
              </a:endParaRPr>
            </a:p>
            <a:p>
              <a:endParaRPr lang="es-PY" b="1" dirty="0">
                <a:solidFill>
                  <a:schemeClr val="bg1"/>
                </a:solidFill>
                <a:latin typeface="Mongolian Baiti" panose="03000500000000000000" pitchFamily="66" charset="0"/>
                <a:cs typeface="Mongolian Baiti" panose="03000500000000000000" pitchFamily="66" charset="0"/>
              </a:endParaRPr>
            </a:p>
          </p:txBody>
        </p:sp>
      </p:grpSp>
      <p:grpSp>
        <p:nvGrpSpPr>
          <p:cNvPr id="9" name="Grupo 8"/>
          <p:cNvGrpSpPr/>
          <p:nvPr/>
        </p:nvGrpSpPr>
        <p:grpSpPr>
          <a:xfrm>
            <a:off x="7398557" y="0"/>
            <a:ext cx="2531247" cy="6858000"/>
            <a:chOff x="7398557" y="0"/>
            <a:chExt cx="2531247" cy="6858000"/>
          </a:xfrm>
        </p:grpSpPr>
        <p:sp>
          <p:nvSpPr>
            <p:cNvPr id="37" name="Rectángulo 36"/>
            <p:cNvSpPr/>
            <p:nvPr/>
          </p:nvSpPr>
          <p:spPr>
            <a:xfrm>
              <a:off x="7398557" y="0"/>
              <a:ext cx="242887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42" name="CuadroTexto 41"/>
            <p:cNvSpPr txBox="1"/>
            <p:nvPr/>
          </p:nvSpPr>
          <p:spPr>
            <a:xfrm>
              <a:off x="7500930"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04.</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7" name="CuadroTexto 46"/>
            <p:cNvSpPr txBox="1"/>
            <p:nvPr/>
          </p:nvSpPr>
          <p:spPr>
            <a:xfrm>
              <a:off x="7467610" y="1458232"/>
              <a:ext cx="2428874" cy="646331"/>
            </a:xfrm>
            <a:prstGeom prst="rect">
              <a:avLst/>
            </a:prstGeom>
            <a:noFill/>
          </p:spPr>
          <p:txBody>
            <a:bodyPr wrap="square" rtlCol="0">
              <a:spAutoFit/>
            </a:bodyPr>
            <a:lstStyle/>
            <a:p>
              <a:pPr algn="ctr"/>
              <a:r>
                <a:rPr lang="es-ES" b="1" dirty="0" smtClean="0">
                  <a:solidFill>
                    <a:schemeClr val="bg1"/>
                  </a:solidFill>
                  <a:latin typeface="Mongolian Baiti" panose="03000500000000000000" pitchFamily="66" charset="0"/>
                  <a:cs typeface="Mongolian Baiti" panose="03000500000000000000" pitchFamily="66" charset="0"/>
                </a:rPr>
                <a:t>Visualizaciones</a:t>
              </a:r>
              <a:endParaRPr lang="es-PY" b="1" dirty="0" smtClean="0">
                <a:solidFill>
                  <a:schemeClr val="bg1"/>
                </a:solidFill>
                <a:latin typeface="Mongolian Baiti" panose="03000500000000000000" pitchFamily="66" charset="0"/>
                <a:cs typeface="Mongolian Baiti" panose="03000500000000000000" pitchFamily="66" charset="0"/>
              </a:endParaRPr>
            </a:p>
            <a:p>
              <a:endParaRPr lang="es-PY" b="1" dirty="0">
                <a:solidFill>
                  <a:schemeClr val="bg1"/>
                </a:solidFill>
                <a:latin typeface="Mongolian Baiti" panose="03000500000000000000" pitchFamily="66" charset="0"/>
                <a:cs typeface="Mongolian Baiti" panose="03000500000000000000" pitchFamily="66" charset="0"/>
              </a:endParaRPr>
            </a:p>
          </p:txBody>
        </p:sp>
      </p:grpSp>
      <p:grpSp>
        <p:nvGrpSpPr>
          <p:cNvPr id="8" name="Grupo 7"/>
          <p:cNvGrpSpPr/>
          <p:nvPr/>
        </p:nvGrpSpPr>
        <p:grpSpPr>
          <a:xfrm>
            <a:off x="4974441" y="0"/>
            <a:ext cx="2526502" cy="6858000"/>
            <a:chOff x="4974441" y="0"/>
            <a:chExt cx="2526502" cy="6858000"/>
          </a:xfrm>
        </p:grpSpPr>
        <p:sp>
          <p:nvSpPr>
            <p:cNvPr id="36" name="Rectángulo 35"/>
            <p:cNvSpPr/>
            <p:nvPr/>
          </p:nvSpPr>
          <p:spPr>
            <a:xfrm>
              <a:off x="4974441" y="0"/>
              <a:ext cx="2428875"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39" name="CuadroTexto 38"/>
            <p:cNvSpPr txBox="1"/>
            <p:nvPr/>
          </p:nvSpPr>
          <p:spPr>
            <a:xfrm>
              <a:off x="5072069"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03.</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6" name="CuadroTexto 45"/>
            <p:cNvSpPr txBox="1"/>
            <p:nvPr/>
          </p:nvSpPr>
          <p:spPr>
            <a:xfrm>
              <a:off x="5038745" y="1458232"/>
              <a:ext cx="2428874" cy="646331"/>
            </a:xfrm>
            <a:prstGeom prst="rect">
              <a:avLst/>
            </a:prstGeom>
            <a:noFill/>
          </p:spPr>
          <p:txBody>
            <a:bodyPr wrap="square" rtlCol="0">
              <a:spAutoFit/>
            </a:bodyPr>
            <a:lstStyle/>
            <a:p>
              <a:pPr algn="ctr"/>
              <a:r>
                <a:rPr lang="es-ES" b="1" dirty="0" smtClean="0">
                  <a:solidFill>
                    <a:schemeClr val="bg1"/>
                  </a:solidFill>
                  <a:latin typeface="Mongolian Baiti" panose="03000500000000000000" pitchFamily="66" charset="0"/>
                  <a:cs typeface="Mongolian Baiti" panose="03000500000000000000" pitchFamily="66" charset="0"/>
                </a:rPr>
                <a:t>Principales hallazgos</a:t>
              </a:r>
              <a:endParaRPr lang="es-PY" b="1" dirty="0" smtClean="0">
                <a:solidFill>
                  <a:schemeClr val="bg1"/>
                </a:solidFill>
                <a:latin typeface="Mongolian Baiti" panose="03000500000000000000" pitchFamily="66" charset="0"/>
                <a:cs typeface="Mongolian Baiti" panose="03000500000000000000" pitchFamily="66" charset="0"/>
              </a:endParaRPr>
            </a:p>
            <a:p>
              <a:endParaRPr lang="es-PY" b="1" dirty="0">
                <a:solidFill>
                  <a:schemeClr val="bg1"/>
                </a:solidFill>
                <a:latin typeface="Mongolian Baiti" panose="03000500000000000000" pitchFamily="66" charset="0"/>
                <a:cs typeface="Mongolian Baiti" panose="03000500000000000000" pitchFamily="66" charset="0"/>
              </a:endParaRPr>
            </a:p>
          </p:txBody>
        </p:sp>
      </p:grpSp>
      <p:grpSp>
        <p:nvGrpSpPr>
          <p:cNvPr id="3" name="Grupo 2"/>
          <p:cNvGrpSpPr/>
          <p:nvPr/>
        </p:nvGrpSpPr>
        <p:grpSpPr>
          <a:xfrm>
            <a:off x="2562229" y="0"/>
            <a:ext cx="2509834" cy="6858000"/>
            <a:chOff x="2562229" y="0"/>
            <a:chExt cx="2509834" cy="6858000"/>
          </a:xfrm>
        </p:grpSpPr>
        <p:sp>
          <p:nvSpPr>
            <p:cNvPr id="35" name="Rectángulo 34"/>
            <p:cNvSpPr/>
            <p:nvPr/>
          </p:nvSpPr>
          <p:spPr>
            <a:xfrm>
              <a:off x="2562229" y="0"/>
              <a:ext cx="2428875"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40" name="CuadroTexto 39"/>
            <p:cNvSpPr txBox="1"/>
            <p:nvPr/>
          </p:nvSpPr>
          <p:spPr>
            <a:xfrm>
              <a:off x="2643189"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02.</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5" name="CuadroTexto 44"/>
            <p:cNvSpPr txBox="1"/>
            <p:nvPr/>
          </p:nvSpPr>
          <p:spPr>
            <a:xfrm>
              <a:off x="2609871" y="1458232"/>
              <a:ext cx="2428874" cy="646331"/>
            </a:xfrm>
            <a:prstGeom prst="rect">
              <a:avLst/>
            </a:prstGeom>
            <a:noFill/>
          </p:spPr>
          <p:txBody>
            <a:bodyPr wrap="square" rtlCol="0">
              <a:spAutoFit/>
            </a:bodyPr>
            <a:lstStyle/>
            <a:p>
              <a:pPr algn="ctr"/>
              <a:r>
                <a:rPr lang="es-ES" b="1" dirty="0" smtClean="0">
                  <a:solidFill>
                    <a:schemeClr val="bg1"/>
                  </a:solidFill>
                  <a:latin typeface="Mongolian Baiti" panose="03000500000000000000" pitchFamily="66" charset="0"/>
                  <a:cs typeface="Mongolian Baiti" panose="03000500000000000000" pitchFamily="66" charset="0"/>
                </a:rPr>
                <a:t>Objetivos</a:t>
              </a:r>
              <a:endParaRPr lang="es-PY" b="1" dirty="0" smtClean="0">
                <a:solidFill>
                  <a:schemeClr val="bg1"/>
                </a:solidFill>
                <a:latin typeface="Mongolian Baiti" panose="03000500000000000000" pitchFamily="66" charset="0"/>
                <a:cs typeface="Mongolian Baiti" panose="03000500000000000000" pitchFamily="66" charset="0"/>
              </a:endParaRPr>
            </a:p>
            <a:p>
              <a:endParaRPr lang="es-PY" b="1" dirty="0">
                <a:solidFill>
                  <a:schemeClr val="bg1"/>
                </a:solidFill>
                <a:latin typeface="Mongolian Baiti" panose="03000500000000000000" pitchFamily="66" charset="0"/>
                <a:cs typeface="Mongolian Baiti" panose="03000500000000000000" pitchFamily="66" charset="0"/>
              </a:endParaRPr>
            </a:p>
          </p:txBody>
        </p:sp>
      </p:grpSp>
      <p:grpSp>
        <p:nvGrpSpPr>
          <p:cNvPr id="2" name="Grupo 1"/>
          <p:cNvGrpSpPr/>
          <p:nvPr/>
        </p:nvGrpSpPr>
        <p:grpSpPr>
          <a:xfrm>
            <a:off x="52404" y="0"/>
            <a:ext cx="2531247" cy="6858000"/>
            <a:chOff x="52404" y="0"/>
            <a:chExt cx="2531247" cy="6858000"/>
          </a:xfrm>
        </p:grpSpPr>
        <p:sp>
          <p:nvSpPr>
            <p:cNvPr id="34" name="Rectángulo 33"/>
            <p:cNvSpPr/>
            <p:nvPr/>
          </p:nvSpPr>
          <p:spPr>
            <a:xfrm>
              <a:off x="154776" y="0"/>
              <a:ext cx="242887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41" name="CuadroTexto 40"/>
            <p:cNvSpPr txBox="1"/>
            <p:nvPr/>
          </p:nvSpPr>
          <p:spPr>
            <a:xfrm>
              <a:off x="154776"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01.</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4" name="CuadroTexto 43"/>
            <p:cNvSpPr txBox="1"/>
            <p:nvPr/>
          </p:nvSpPr>
          <p:spPr>
            <a:xfrm>
              <a:off x="52404" y="1458231"/>
              <a:ext cx="2428874" cy="646331"/>
            </a:xfrm>
            <a:prstGeom prst="rect">
              <a:avLst/>
            </a:prstGeom>
            <a:noFill/>
          </p:spPr>
          <p:txBody>
            <a:bodyPr wrap="square" rtlCol="0">
              <a:spAutoFit/>
            </a:bodyPr>
            <a:lstStyle/>
            <a:p>
              <a:pPr algn="ctr"/>
              <a:r>
                <a:rPr lang="es-ES" b="1" dirty="0" smtClean="0">
                  <a:solidFill>
                    <a:schemeClr val="bg1"/>
                  </a:solidFill>
                  <a:latin typeface="Mongolian Baiti" panose="03000500000000000000" pitchFamily="66" charset="0"/>
                  <a:cs typeface="Mongolian Baiti" panose="03000500000000000000" pitchFamily="66" charset="0"/>
                </a:rPr>
                <a:t>Introducción</a:t>
              </a:r>
              <a:endParaRPr lang="es-PY" b="1" dirty="0" smtClean="0">
                <a:solidFill>
                  <a:schemeClr val="bg1"/>
                </a:solidFill>
                <a:latin typeface="Mongolian Baiti" panose="03000500000000000000" pitchFamily="66" charset="0"/>
                <a:cs typeface="Mongolian Baiti" panose="03000500000000000000" pitchFamily="66" charset="0"/>
              </a:endParaRPr>
            </a:p>
            <a:p>
              <a:pPr algn="ctr"/>
              <a:endParaRPr lang="es-PY" b="1" dirty="0">
                <a:solidFill>
                  <a:schemeClr val="bg1"/>
                </a:solidFill>
                <a:latin typeface="Mongolian Baiti" panose="03000500000000000000" pitchFamily="66" charset="0"/>
                <a:cs typeface="Mongolian Baiti" panose="03000500000000000000" pitchFamily="66" charset="0"/>
              </a:endParaRPr>
            </a:p>
          </p:txBody>
        </p:sp>
      </p:grpSp>
    </p:spTree>
    <p:extLst>
      <p:ext uri="{BB962C8B-B14F-4D97-AF65-F5344CB8AC3E}">
        <p14:creationId xmlns:p14="http://schemas.microsoft.com/office/powerpoint/2010/main" val="1955360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5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25000">
                                          <p:cBhvr additive="base">
                                            <p:cTn id="7" dur="2000" fill="hold"/>
                                            <p:tgtEl>
                                              <p:spTgt spid="10"/>
                                            </p:tgtEl>
                                            <p:attrNameLst>
                                              <p:attrName>ppt_x</p:attrName>
                                            </p:attrNameLst>
                                          </p:cBhvr>
                                          <p:tavLst>
                                            <p:tav tm="0">
                                              <p:val>
                                                <p:strVal val="0-#ppt_w/2"/>
                                              </p:val>
                                            </p:tav>
                                            <p:tav tm="100000">
                                              <p:val>
                                                <p:strVal val="#ppt_x"/>
                                              </p:val>
                                            </p:tav>
                                          </p:tavLst>
                                        </p:anim>
                                        <p:anim calcmode="lin" valueType="num" p14:bounceEnd="25000">
                                          <p:cBhvr additive="base">
                                            <p:cTn id="8" dur="2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250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25000">
                                          <p:cBhvr additive="base">
                                            <p:cTn id="11" dur="2000" fill="hold"/>
                                            <p:tgtEl>
                                              <p:spTgt spid="9"/>
                                            </p:tgtEl>
                                            <p:attrNameLst>
                                              <p:attrName>ppt_x</p:attrName>
                                            </p:attrNameLst>
                                          </p:cBhvr>
                                          <p:tavLst>
                                            <p:tav tm="0">
                                              <p:val>
                                                <p:strVal val="0-#ppt_w/2"/>
                                              </p:val>
                                            </p:tav>
                                            <p:tav tm="100000">
                                              <p:val>
                                                <p:strVal val="#ppt_x"/>
                                              </p:val>
                                            </p:tav>
                                          </p:tavLst>
                                        </p:anim>
                                        <p:anim calcmode="lin" valueType="num" p14:bounceEnd="25000">
                                          <p:cBhvr additive="base">
                                            <p:cTn id="12" dur="2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25000">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14:bounceEnd="25000">
                                          <p:cBhvr additive="base">
                                            <p:cTn id="15" dur="2000" fill="hold"/>
                                            <p:tgtEl>
                                              <p:spTgt spid="8"/>
                                            </p:tgtEl>
                                            <p:attrNameLst>
                                              <p:attrName>ppt_x</p:attrName>
                                            </p:attrNameLst>
                                          </p:cBhvr>
                                          <p:tavLst>
                                            <p:tav tm="0">
                                              <p:val>
                                                <p:strVal val="0-#ppt_w/2"/>
                                              </p:val>
                                            </p:tav>
                                            <p:tav tm="100000">
                                              <p:val>
                                                <p:strVal val="#ppt_x"/>
                                              </p:val>
                                            </p:tav>
                                          </p:tavLst>
                                        </p:anim>
                                        <p:anim calcmode="lin" valueType="num" p14:bounceEnd="25000">
                                          <p:cBhvr additive="base">
                                            <p:cTn id="16" dur="2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25000">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14:bounceEnd="25000">
                                          <p:cBhvr additive="base">
                                            <p:cTn id="19" dur="2000" fill="hold"/>
                                            <p:tgtEl>
                                              <p:spTgt spid="3"/>
                                            </p:tgtEl>
                                            <p:attrNameLst>
                                              <p:attrName>ppt_x</p:attrName>
                                            </p:attrNameLst>
                                          </p:cBhvr>
                                          <p:tavLst>
                                            <p:tav tm="0">
                                              <p:val>
                                                <p:strVal val="0-#ppt_w/2"/>
                                              </p:val>
                                            </p:tav>
                                            <p:tav tm="100000">
                                              <p:val>
                                                <p:strVal val="#ppt_x"/>
                                              </p:val>
                                            </p:tav>
                                          </p:tavLst>
                                        </p:anim>
                                        <p:anim calcmode="lin" valueType="num" p14:bounceEnd="25000">
                                          <p:cBhvr additive="base">
                                            <p:cTn id="20" dur="20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25000">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14:bounceEnd="25000">
                                          <p:cBhvr additive="base">
                                            <p:cTn id="23" dur="2000" fill="hold"/>
                                            <p:tgtEl>
                                              <p:spTgt spid="2"/>
                                            </p:tgtEl>
                                            <p:attrNameLst>
                                              <p:attrName>ppt_x</p:attrName>
                                            </p:attrNameLst>
                                          </p:cBhvr>
                                          <p:tavLst>
                                            <p:tav tm="0">
                                              <p:val>
                                                <p:strVal val="0-#ppt_w/2"/>
                                              </p:val>
                                            </p:tav>
                                            <p:tav tm="100000">
                                              <p:val>
                                                <p:strVal val="#ppt_x"/>
                                              </p:val>
                                            </p:tav>
                                          </p:tavLst>
                                        </p:anim>
                                        <p:anim calcmode="lin" valueType="num" p14:bounceEnd="25000">
                                          <p:cBhvr additive="base">
                                            <p:cTn id="24"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0-#ppt_w/2"/>
                                              </p:val>
                                            </p:tav>
                                            <p:tav tm="100000">
                                              <p:val>
                                                <p:strVal val="#ppt_x"/>
                                              </p:val>
                                            </p:tav>
                                          </p:tavLst>
                                        </p:anim>
                                        <p:anim calcmode="lin" valueType="num">
                                          <p:cBhvr additive="base">
                                            <p:cTn id="8" dur="2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0-#ppt_w/2"/>
                                              </p:val>
                                            </p:tav>
                                            <p:tav tm="100000">
                                              <p:val>
                                                <p:strVal val="#ppt_x"/>
                                              </p:val>
                                            </p:tav>
                                          </p:tavLst>
                                        </p:anim>
                                        <p:anim calcmode="lin" valueType="num">
                                          <p:cBhvr additive="base">
                                            <p:cTn id="12" dur="2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2000" fill="hold"/>
                                            <p:tgtEl>
                                              <p:spTgt spid="8"/>
                                            </p:tgtEl>
                                            <p:attrNameLst>
                                              <p:attrName>ppt_x</p:attrName>
                                            </p:attrNameLst>
                                          </p:cBhvr>
                                          <p:tavLst>
                                            <p:tav tm="0">
                                              <p:val>
                                                <p:strVal val="0-#ppt_w/2"/>
                                              </p:val>
                                            </p:tav>
                                            <p:tav tm="100000">
                                              <p:val>
                                                <p:strVal val="#ppt_x"/>
                                              </p:val>
                                            </p:tav>
                                          </p:tavLst>
                                        </p:anim>
                                        <p:anim calcmode="lin" valueType="num">
                                          <p:cBhvr additive="base">
                                            <p:cTn id="16" dur="2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2000" fill="hold"/>
                                            <p:tgtEl>
                                              <p:spTgt spid="3"/>
                                            </p:tgtEl>
                                            <p:attrNameLst>
                                              <p:attrName>ppt_x</p:attrName>
                                            </p:attrNameLst>
                                          </p:cBhvr>
                                          <p:tavLst>
                                            <p:tav tm="0">
                                              <p:val>
                                                <p:strVal val="0-#ppt_w/2"/>
                                              </p:val>
                                            </p:tav>
                                            <p:tav tm="100000">
                                              <p:val>
                                                <p:strVal val="#ppt_x"/>
                                              </p:val>
                                            </p:tav>
                                          </p:tavLst>
                                        </p:anim>
                                        <p:anim calcmode="lin" valueType="num">
                                          <p:cBhvr additive="base">
                                            <p:cTn id="20" dur="20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2000" fill="hold"/>
                                            <p:tgtEl>
                                              <p:spTgt spid="2"/>
                                            </p:tgtEl>
                                            <p:attrNameLst>
                                              <p:attrName>ppt_x</p:attrName>
                                            </p:attrNameLst>
                                          </p:cBhvr>
                                          <p:tavLst>
                                            <p:tav tm="0">
                                              <p:val>
                                                <p:strVal val="0-#ppt_w/2"/>
                                              </p:val>
                                            </p:tav>
                                            <p:tav tm="100000">
                                              <p:val>
                                                <p:strVal val="#ppt_x"/>
                                              </p:val>
                                            </p:tav>
                                          </p:tavLst>
                                        </p:anim>
                                        <p:anim calcmode="lin" valueType="num">
                                          <p:cBhvr additive="base">
                                            <p:cTn id="24"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pSp>
        <p:nvGrpSpPr>
          <p:cNvPr id="10" name="Grupo 9"/>
          <p:cNvGrpSpPr/>
          <p:nvPr/>
        </p:nvGrpSpPr>
        <p:grpSpPr>
          <a:xfrm>
            <a:off x="9827366" y="0"/>
            <a:ext cx="2531301" cy="6858000"/>
            <a:chOff x="9827366" y="0"/>
            <a:chExt cx="2531301" cy="6858000"/>
          </a:xfrm>
        </p:grpSpPr>
        <p:sp>
          <p:nvSpPr>
            <p:cNvPr id="38" name="Rectángulo 37"/>
            <p:cNvSpPr/>
            <p:nvPr/>
          </p:nvSpPr>
          <p:spPr>
            <a:xfrm>
              <a:off x="9827366" y="0"/>
              <a:ext cx="2407519"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43" name="CuadroTexto 42"/>
            <p:cNvSpPr txBox="1"/>
            <p:nvPr/>
          </p:nvSpPr>
          <p:spPr>
            <a:xfrm>
              <a:off x="9929793"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05.</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8" name="CuadroTexto 47"/>
            <p:cNvSpPr txBox="1"/>
            <p:nvPr/>
          </p:nvSpPr>
          <p:spPr>
            <a:xfrm>
              <a:off x="9851248" y="1458232"/>
              <a:ext cx="2428874" cy="646331"/>
            </a:xfrm>
            <a:prstGeom prst="rect">
              <a:avLst/>
            </a:prstGeom>
            <a:noFill/>
          </p:spPr>
          <p:txBody>
            <a:bodyPr wrap="square" rtlCol="0">
              <a:spAutoFit/>
            </a:bodyPr>
            <a:lstStyle/>
            <a:p>
              <a:pPr algn="ctr"/>
              <a:r>
                <a:rPr lang="es-ES" b="1" dirty="0" smtClean="0">
                  <a:solidFill>
                    <a:schemeClr val="bg1"/>
                  </a:solidFill>
                  <a:latin typeface="Mongolian Baiti" panose="03000500000000000000" pitchFamily="66" charset="0"/>
                  <a:cs typeface="Mongolian Baiti" panose="03000500000000000000" pitchFamily="66" charset="0"/>
                </a:rPr>
                <a:t>Conclusiones</a:t>
              </a:r>
              <a:endParaRPr lang="es-PY" b="1" dirty="0" smtClean="0">
                <a:solidFill>
                  <a:schemeClr val="bg1"/>
                </a:solidFill>
                <a:latin typeface="Mongolian Baiti" panose="03000500000000000000" pitchFamily="66" charset="0"/>
                <a:cs typeface="Mongolian Baiti" panose="03000500000000000000" pitchFamily="66" charset="0"/>
              </a:endParaRPr>
            </a:p>
            <a:p>
              <a:endParaRPr lang="es-PY" b="1" dirty="0">
                <a:solidFill>
                  <a:schemeClr val="bg1"/>
                </a:solidFill>
                <a:latin typeface="Mongolian Baiti" panose="03000500000000000000" pitchFamily="66" charset="0"/>
                <a:cs typeface="Mongolian Baiti" panose="03000500000000000000" pitchFamily="66" charset="0"/>
              </a:endParaRPr>
            </a:p>
          </p:txBody>
        </p:sp>
      </p:grpSp>
      <p:grpSp>
        <p:nvGrpSpPr>
          <p:cNvPr id="9" name="Grupo 8"/>
          <p:cNvGrpSpPr/>
          <p:nvPr/>
        </p:nvGrpSpPr>
        <p:grpSpPr>
          <a:xfrm>
            <a:off x="7398557" y="0"/>
            <a:ext cx="2531247" cy="6858000"/>
            <a:chOff x="7398557" y="0"/>
            <a:chExt cx="2531247" cy="6858000"/>
          </a:xfrm>
        </p:grpSpPr>
        <p:sp>
          <p:nvSpPr>
            <p:cNvPr id="37" name="Rectángulo 36"/>
            <p:cNvSpPr/>
            <p:nvPr/>
          </p:nvSpPr>
          <p:spPr>
            <a:xfrm>
              <a:off x="7398557" y="0"/>
              <a:ext cx="242887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42" name="CuadroTexto 41"/>
            <p:cNvSpPr txBox="1"/>
            <p:nvPr/>
          </p:nvSpPr>
          <p:spPr>
            <a:xfrm>
              <a:off x="7500930"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04.</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7" name="CuadroTexto 46"/>
            <p:cNvSpPr txBox="1"/>
            <p:nvPr/>
          </p:nvSpPr>
          <p:spPr>
            <a:xfrm>
              <a:off x="7467610" y="1458232"/>
              <a:ext cx="2428874" cy="646331"/>
            </a:xfrm>
            <a:prstGeom prst="rect">
              <a:avLst/>
            </a:prstGeom>
            <a:noFill/>
          </p:spPr>
          <p:txBody>
            <a:bodyPr wrap="square" rtlCol="0">
              <a:spAutoFit/>
            </a:bodyPr>
            <a:lstStyle/>
            <a:p>
              <a:pPr algn="ctr"/>
              <a:r>
                <a:rPr lang="es-ES" b="1" dirty="0" smtClean="0">
                  <a:solidFill>
                    <a:schemeClr val="bg1"/>
                  </a:solidFill>
                  <a:latin typeface="Mongolian Baiti" panose="03000500000000000000" pitchFamily="66" charset="0"/>
                  <a:cs typeface="Mongolian Baiti" panose="03000500000000000000" pitchFamily="66" charset="0"/>
                </a:rPr>
                <a:t>Visualizaciones</a:t>
              </a:r>
              <a:endParaRPr lang="es-PY" b="1" dirty="0" smtClean="0">
                <a:solidFill>
                  <a:schemeClr val="bg1"/>
                </a:solidFill>
                <a:latin typeface="Mongolian Baiti" panose="03000500000000000000" pitchFamily="66" charset="0"/>
                <a:cs typeface="Mongolian Baiti" panose="03000500000000000000" pitchFamily="66" charset="0"/>
              </a:endParaRPr>
            </a:p>
            <a:p>
              <a:endParaRPr lang="es-PY" b="1" dirty="0">
                <a:solidFill>
                  <a:schemeClr val="bg1"/>
                </a:solidFill>
                <a:latin typeface="Mongolian Baiti" panose="03000500000000000000" pitchFamily="66" charset="0"/>
                <a:cs typeface="Mongolian Baiti" panose="03000500000000000000" pitchFamily="66" charset="0"/>
              </a:endParaRPr>
            </a:p>
          </p:txBody>
        </p:sp>
      </p:grpSp>
      <p:grpSp>
        <p:nvGrpSpPr>
          <p:cNvPr id="8" name="Grupo 7"/>
          <p:cNvGrpSpPr/>
          <p:nvPr/>
        </p:nvGrpSpPr>
        <p:grpSpPr>
          <a:xfrm>
            <a:off x="4974441" y="0"/>
            <a:ext cx="2526502" cy="6858000"/>
            <a:chOff x="4974441" y="0"/>
            <a:chExt cx="2526502" cy="6858000"/>
          </a:xfrm>
        </p:grpSpPr>
        <p:sp>
          <p:nvSpPr>
            <p:cNvPr id="36" name="Rectángulo 35"/>
            <p:cNvSpPr/>
            <p:nvPr/>
          </p:nvSpPr>
          <p:spPr>
            <a:xfrm>
              <a:off x="4974441" y="0"/>
              <a:ext cx="2428875"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39" name="CuadroTexto 38"/>
            <p:cNvSpPr txBox="1"/>
            <p:nvPr/>
          </p:nvSpPr>
          <p:spPr>
            <a:xfrm>
              <a:off x="5072069"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03.</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6" name="CuadroTexto 45"/>
            <p:cNvSpPr txBox="1"/>
            <p:nvPr/>
          </p:nvSpPr>
          <p:spPr>
            <a:xfrm>
              <a:off x="5038745" y="1458232"/>
              <a:ext cx="2428874" cy="646331"/>
            </a:xfrm>
            <a:prstGeom prst="rect">
              <a:avLst/>
            </a:prstGeom>
            <a:noFill/>
          </p:spPr>
          <p:txBody>
            <a:bodyPr wrap="square" rtlCol="0">
              <a:spAutoFit/>
            </a:bodyPr>
            <a:lstStyle/>
            <a:p>
              <a:pPr algn="ctr"/>
              <a:r>
                <a:rPr lang="es-ES" b="1" dirty="0" smtClean="0">
                  <a:solidFill>
                    <a:schemeClr val="bg1"/>
                  </a:solidFill>
                  <a:latin typeface="Mongolian Baiti" panose="03000500000000000000" pitchFamily="66" charset="0"/>
                  <a:cs typeface="Mongolian Baiti" panose="03000500000000000000" pitchFamily="66" charset="0"/>
                </a:rPr>
                <a:t>Principales hallazgos</a:t>
              </a:r>
              <a:endParaRPr lang="es-PY" b="1" dirty="0" smtClean="0">
                <a:solidFill>
                  <a:schemeClr val="bg1"/>
                </a:solidFill>
                <a:latin typeface="Mongolian Baiti" panose="03000500000000000000" pitchFamily="66" charset="0"/>
                <a:cs typeface="Mongolian Baiti" panose="03000500000000000000" pitchFamily="66" charset="0"/>
              </a:endParaRPr>
            </a:p>
            <a:p>
              <a:endParaRPr lang="es-PY" b="1" dirty="0">
                <a:solidFill>
                  <a:schemeClr val="bg1"/>
                </a:solidFill>
                <a:latin typeface="Mongolian Baiti" panose="03000500000000000000" pitchFamily="66" charset="0"/>
                <a:cs typeface="Mongolian Baiti" panose="03000500000000000000" pitchFamily="66" charset="0"/>
              </a:endParaRPr>
            </a:p>
          </p:txBody>
        </p:sp>
      </p:grpSp>
      <p:grpSp>
        <p:nvGrpSpPr>
          <p:cNvPr id="3" name="Grupo 2"/>
          <p:cNvGrpSpPr/>
          <p:nvPr/>
        </p:nvGrpSpPr>
        <p:grpSpPr>
          <a:xfrm>
            <a:off x="2562229" y="0"/>
            <a:ext cx="2509834" cy="6858000"/>
            <a:chOff x="2562229" y="0"/>
            <a:chExt cx="2509834" cy="6858000"/>
          </a:xfrm>
        </p:grpSpPr>
        <p:sp>
          <p:nvSpPr>
            <p:cNvPr id="35" name="Rectángulo 34"/>
            <p:cNvSpPr/>
            <p:nvPr/>
          </p:nvSpPr>
          <p:spPr>
            <a:xfrm>
              <a:off x="2562229" y="0"/>
              <a:ext cx="2428875"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40" name="CuadroTexto 39"/>
            <p:cNvSpPr txBox="1"/>
            <p:nvPr/>
          </p:nvSpPr>
          <p:spPr>
            <a:xfrm>
              <a:off x="2643189"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02.</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5" name="CuadroTexto 44"/>
            <p:cNvSpPr txBox="1"/>
            <p:nvPr/>
          </p:nvSpPr>
          <p:spPr>
            <a:xfrm>
              <a:off x="2609871" y="1458232"/>
              <a:ext cx="2428874" cy="646331"/>
            </a:xfrm>
            <a:prstGeom prst="rect">
              <a:avLst/>
            </a:prstGeom>
            <a:noFill/>
          </p:spPr>
          <p:txBody>
            <a:bodyPr wrap="square" rtlCol="0">
              <a:spAutoFit/>
            </a:bodyPr>
            <a:lstStyle/>
            <a:p>
              <a:pPr algn="ctr"/>
              <a:r>
                <a:rPr lang="es-ES" b="1" dirty="0" smtClean="0">
                  <a:solidFill>
                    <a:schemeClr val="bg1"/>
                  </a:solidFill>
                  <a:latin typeface="Mongolian Baiti" panose="03000500000000000000" pitchFamily="66" charset="0"/>
                  <a:cs typeface="Mongolian Baiti" panose="03000500000000000000" pitchFamily="66" charset="0"/>
                </a:rPr>
                <a:t>Objetivos</a:t>
              </a:r>
              <a:endParaRPr lang="es-PY" b="1" dirty="0" smtClean="0">
                <a:solidFill>
                  <a:schemeClr val="bg1"/>
                </a:solidFill>
                <a:latin typeface="Mongolian Baiti" panose="03000500000000000000" pitchFamily="66" charset="0"/>
                <a:cs typeface="Mongolian Baiti" panose="03000500000000000000" pitchFamily="66" charset="0"/>
              </a:endParaRPr>
            </a:p>
            <a:p>
              <a:endParaRPr lang="es-PY" b="1" dirty="0">
                <a:solidFill>
                  <a:schemeClr val="bg1"/>
                </a:solidFill>
                <a:latin typeface="Mongolian Baiti" panose="03000500000000000000" pitchFamily="66" charset="0"/>
                <a:cs typeface="Mongolian Baiti" panose="03000500000000000000" pitchFamily="66" charset="0"/>
              </a:endParaRPr>
            </a:p>
          </p:txBody>
        </p:sp>
      </p:grpSp>
      <p:grpSp>
        <p:nvGrpSpPr>
          <p:cNvPr id="2" name="Grupo 1"/>
          <p:cNvGrpSpPr/>
          <p:nvPr/>
        </p:nvGrpSpPr>
        <p:grpSpPr>
          <a:xfrm>
            <a:off x="52404" y="0"/>
            <a:ext cx="2531247" cy="6858000"/>
            <a:chOff x="52404" y="0"/>
            <a:chExt cx="2531247" cy="6858000"/>
          </a:xfrm>
        </p:grpSpPr>
        <p:sp>
          <p:nvSpPr>
            <p:cNvPr id="34" name="Rectángulo 33"/>
            <p:cNvSpPr/>
            <p:nvPr/>
          </p:nvSpPr>
          <p:spPr>
            <a:xfrm>
              <a:off x="154776" y="0"/>
              <a:ext cx="242887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41" name="CuadroTexto 40"/>
            <p:cNvSpPr txBox="1"/>
            <p:nvPr/>
          </p:nvSpPr>
          <p:spPr>
            <a:xfrm>
              <a:off x="154776" y="4362450"/>
              <a:ext cx="2428874" cy="1569660"/>
            </a:xfrm>
            <a:prstGeom prst="rect">
              <a:avLst/>
            </a:prstGeom>
            <a:noFill/>
          </p:spPr>
          <p:txBody>
            <a:bodyPr wrap="square" rtlCol="0">
              <a:spAutoFit/>
            </a:bodyPr>
            <a:lstStyle/>
            <a:p>
              <a:pPr algn="ctr"/>
              <a:r>
                <a:rPr lang="es-ES" sz="9600" b="1" dirty="0" smtClean="0">
                  <a:solidFill>
                    <a:schemeClr val="bg1"/>
                  </a:solidFill>
                  <a:latin typeface="Mongolian Baiti" panose="03000500000000000000" pitchFamily="66" charset="0"/>
                  <a:cs typeface="Mongolian Baiti" panose="03000500000000000000" pitchFamily="66" charset="0"/>
                </a:rPr>
                <a:t>01.</a:t>
              </a:r>
              <a:endParaRPr lang="es-PY" sz="9600" b="1" dirty="0">
                <a:solidFill>
                  <a:schemeClr val="bg1"/>
                </a:solidFill>
                <a:latin typeface="Mongolian Baiti" panose="03000500000000000000" pitchFamily="66" charset="0"/>
                <a:cs typeface="Mongolian Baiti" panose="03000500000000000000" pitchFamily="66" charset="0"/>
              </a:endParaRPr>
            </a:p>
          </p:txBody>
        </p:sp>
        <p:sp>
          <p:nvSpPr>
            <p:cNvPr id="44" name="CuadroTexto 43"/>
            <p:cNvSpPr txBox="1"/>
            <p:nvPr/>
          </p:nvSpPr>
          <p:spPr>
            <a:xfrm>
              <a:off x="52404" y="1458231"/>
              <a:ext cx="2428874" cy="646331"/>
            </a:xfrm>
            <a:prstGeom prst="rect">
              <a:avLst/>
            </a:prstGeom>
            <a:noFill/>
          </p:spPr>
          <p:txBody>
            <a:bodyPr wrap="square" rtlCol="0">
              <a:spAutoFit/>
            </a:bodyPr>
            <a:lstStyle/>
            <a:p>
              <a:pPr algn="ctr"/>
              <a:r>
                <a:rPr lang="es-ES" b="1" dirty="0" smtClean="0">
                  <a:solidFill>
                    <a:schemeClr val="bg1"/>
                  </a:solidFill>
                  <a:latin typeface="Mongolian Baiti" panose="03000500000000000000" pitchFamily="66" charset="0"/>
                  <a:cs typeface="Mongolian Baiti" panose="03000500000000000000" pitchFamily="66" charset="0"/>
                </a:rPr>
                <a:t>Introducción</a:t>
              </a:r>
              <a:endParaRPr lang="es-PY" b="1" dirty="0" smtClean="0">
                <a:solidFill>
                  <a:schemeClr val="bg1"/>
                </a:solidFill>
                <a:latin typeface="Mongolian Baiti" panose="03000500000000000000" pitchFamily="66" charset="0"/>
                <a:cs typeface="Mongolian Baiti" panose="03000500000000000000" pitchFamily="66" charset="0"/>
              </a:endParaRPr>
            </a:p>
            <a:p>
              <a:pPr algn="ctr"/>
              <a:endParaRPr lang="es-PY" b="1" dirty="0">
                <a:solidFill>
                  <a:schemeClr val="bg1"/>
                </a:solidFill>
                <a:latin typeface="Mongolian Baiti" panose="03000500000000000000" pitchFamily="66" charset="0"/>
                <a:cs typeface="Mongolian Baiti" panose="03000500000000000000" pitchFamily="66" charset="0"/>
              </a:endParaRPr>
            </a:p>
          </p:txBody>
        </p:sp>
      </p:grpSp>
    </p:spTree>
    <p:extLst>
      <p:ext uri="{BB962C8B-B14F-4D97-AF65-F5344CB8AC3E}">
        <p14:creationId xmlns:p14="http://schemas.microsoft.com/office/powerpoint/2010/main" val="4223696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nodeType="withEffect">
                                  <p:stCondLst>
                                    <p:cond delay="0"/>
                                  </p:stCondLst>
                                  <p:childTnLst>
                                    <p:anim calcmode="lin" valueType="num">
                                      <p:cBhvr additive="base">
                                        <p:cTn id="6" dur="2000"/>
                                        <p:tgtEl>
                                          <p:spTgt spid="10"/>
                                        </p:tgtEl>
                                        <p:attrNameLst>
                                          <p:attrName>ppt_x</p:attrName>
                                        </p:attrNameLst>
                                      </p:cBhvr>
                                      <p:tavLst>
                                        <p:tav tm="0">
                                          <p:val>
                                            <p:strVal val="ppt_x"/>
                                          </p:val>
                                        </p:tav>
                                        <p:tav tm="100000">
                                          <p:val>
                                            <p:strVal val="1+ppt_w/2"/>
                                          </p:val>
                                        </p:tav>
                                      </p:tavLst>
                                    </p:anim>
                                    <p:anim calcmode="lin" valueType="num">
                                      <p:cBhvr additive="base">
                                        <p:cTn id="7" dur="2000"/>
                                        <p:tgtEl>
                                          <p:spTgt spid="10"/>
                                        </p:tgtEl>
                                        <p:attrNameLst>
                                          <p:attrName>ppt_y</p:attrName>
                                        </p:attrNameLst>
                                      </p:cBhvr>
                                      <p:tavLst>
                                        <p:tav tm="0">
                                          <p:val>
                                            <p:strVal val="ppt_y"/>
                                          </p:val>
                                        </p:tav>
                                        <p:tav tm="100000">
                                          <p:val>
                                            <p:strVal val="ppt_y"/>
                                          </p:val>
                                        </p:tav>
                                      </p:tavLst>
                                    </p:anim>
                                    <p:set>
                                      <p:cBhvr>
                                        <p:cTn id="8" dur="1" fill="hold">
                                          <p:stCondLst>
                                            <p:cond delay="1999"/>
                                          </p:stCondLst>
                                        </p:cTn>
                                        <p:tgtEl>
                                          <p:spTgt spid="10"/>
                                        </p:tgtEl>
                                        <p:attrNameLst>
                                          <p:attrName>style.visibility</p:attrName>
                                        </p:attrNameLst>
                                      </p:cBhvr>
                                      <p:to>
                                        <p:strVal val="hidden"/>
                                      </p:to>
                                    </p:set>
                                  </p:childTnLst>
                                </p:cTn>
                              </p:par>
                              <p:par>
                                <p:cTn id="9" presetID="2" presetClass="exit" presetSubtype="2" fill="hold" nodeType="withEffect">
                                  <p:stCondLst>
                                    <p:cond delay="0"/>
                                  </p:stCondLst>
                                  <p:childTnLst>
                                    <p:anim calcmode="lin" valueType="num">
                                      <p:cBhvr additive="base">
                                        <p:cTn id="10" dur="2000"/>
                                        <p:tgtEl>
                                          <p:spTgt spid="9"/>
                                        </p:tgtEl>
                                        <p:attrNameLst>
                                          <p:attrName>ppt_x</p:attrName>
                                        </p:attrNameLst>
                                      </p:cBhvr>
                                      <p:tavLst>
                                        <p:tav tm="0">
                                          <p:val>
                                            <p:strVal val="ppt_x"/>
                                          </p:val>
                                        </p:tav>
                                        <p:tav tm="100000">
                                          <p:val>
                                            <p:strVal val="1+ppt_w/2"/>
                                          </p:val>
                                        </p:tav>
                                      </p:tavLst>
                                    </p:anim>
                                    <p:anim calcmode="lin" valueType="num">
                                      <p:cBhvr additive="base">
                                        <p:cTn id="11" dur="2000"/>
                                        <p:tgtEl>
                                          <p:spTgt spid="9"/>
                                        </p:tgtEl>
                                        <p:attrNameLst>
                                          <p:attrName>ppt_y</p:attrName>
                                        </p:attrNameLst>
                                      </p:cBhvr>
                                      <p:tavLst>
                                        <p:tav tm="0">
                                          <p:val>
                                            <p:strVal val="ppt_y"/>
                                          </p:val>
                                        </p:tav>
                                        <p:tav tm="100000">
                                          <p:val>
                                            <p:strVal val="ppt_y"/>
                                          </p:val>
                                        </p:tav>
                                      </p:tavLst>
                                    </p:anim>
                                    <p:set>
                                      <p:cBhvr>
                                        <p:cTn id="12" dur="1" fill="hold">
                                          <p:stCondLst>
                                            <p:cond delay="1999"/>
                                          </p:stCondLst>
                                        </p:cTn>
                                        <p:tgtEl>
                                          <p:spTgt spid="9"/>
                                        </p:tgtEl>
                                        <p:attrNameLst>
                                          <p:attrName>style.visibility</p:attrName>
                                        </p:attrNameLst>
                                      </p:cBhvr>
                                      <p:to>
                                        <p:strVal val="hidden"/>
                                      </p:to>
                                    </p:set>
                                  </p:childTnLst>
                                </p:cTn>
                              </p:par>
                              <p:par>
                                <p:cTn id="13" presetID="2" presetClass="exit" presetSubtype="2" fill="hold" nodeType="withEffect">
                                  <p:stCondLst>
                                    <p:cond delay="0"/>
                                  </p:stCondLst>
                                  <p:childTnLst>
                                    <p:anim calcmode="lin" valueType="num">
                                      <p:cBhvr additive="base">
                                        <p:cTn id="14" dur="2000"/>
                                        <p:tgtEl>
                                          <p:spTgt spid="8"/>
                                        </p:tgtEl>
                                        <p:attrNameLst>
                                          <p:attrName>ppt_x</p:attrName>
                                        </p:attrNameLst>
                                      </p:cBhvr>
                                      <p:tavLst>
                                        <p:tav tm="0">
                                          <p:val>
                                            <p:strVal val="ppt_x"/>
                                          </p:val>
                                        </p:tav>
                                        <p:tav tm="100000">
                                          <p:val>
                                            <p:strVal val="1+ppt_w/2"/>
                                          </p:val>
                                        </p:tav>
                                      </p:tavLst>
                                    </p:anim>
                                    <p:anim calcmode="lin" valueType="num">
                                      <p:cBhvr additive="base">
                                        <p:cTn id="15" dur="2000"/>
                                        <p:tgtEl>
                                          <p:spTgt spid="8"/>
                                        </p:tgtEl>
                                        <p:attrNameLst>
                                          <p:attrName>ppt_y</p:attrName>
                                        </p:attrNameLst>
                                      </p:cBhvr>
                                      <p:tavLst>
                                        <p:tav tm="0">
                                          <p:val>
                                            <p:strVal val="ppt_y"/>
                                          </p:val>
                                        </p:tav>
                                        <p:tav tm="100000">
                                          <p:val>
                                            <p:strVal val="ppt_y"/>
                                          </p:val>
                                        </p:tav>
                                      </p:tavLst>
                                    </p:anim>
                                    <p:set>
                                      <p:cBhvr>
                                        <p:cTn id="16" dur="1" fill="hold">
                                          <p:stCondLst>
                                            <p:cond delay="1999"/>
                                          </p:stCondLst>
                                        </p:cTn>
                                        <p:tgtEl>
                                          <p:spTgt spid="8"/>
                                        </p:tgtEl>
                                        <p:attrNameLst>
                                          <p:attrName>style.visibility</p:attrName>
                                        </p:attrNameLst>
                                      </p:cBhvr>
                                      <p:to>
                                        <p:strVal val="hidden"/>
                                      </p:to>
                                    </p:set>
                                  </p:childTnLst>
                                </p:cTn>
                              </p:par>
                              <p:par>
                                <p:cTn id="17" presetID="2" presetClass="exit" presetSubtype="2" fill="hold" nodeType="withEffect">
                                  <p:stCondLst>
                                    <p:cond delay="0"/>
                                  </p:stCondLst>
                                  <p:childTnLst>
                                    <p:anim calcmode="lin" valueType="num">
                                      <p:cBhvr additive="base">
                                        <p:cTn id="18" dur="2000"/>
                                        <p:tgtEl>
                                          <p:spTgt spid="3"/>
                                        </p:tgtEl>
                                        <p:attrNameLst>
                                          <p:attrName>ppt_x</p:attrName>
                                        </p:attrNameLst>
                                      </p:cBhvr>
                                      <p:tavLst>
                                        <p:tav tm="0">
                                          <p:val>
                                            <p:strVal val="ppt_x"/>
                                          </p:val>
                                        </p:tav>
                                        <p:tav tm="100000">
                                          <p:val>
                                            <p:strVal val="1+ppt_w/2"/>
                                          </p:val>
                                        </p:tav>
                                      </p:tavLst>
                                    </p:anim>
                                    <p:anim calcmode="lin" valueType="num">
                                      <p:cBhvr additive="base">
                                        <p:cTn id="19" dur="2000"/>
                                        <p:tgtEl>
                                          <p:spTgt spid="3"/>
                                        </p:tgtEl>
                                        <p:attrNameLst>
                                          <p:attrName>ppt_y</p:attrName>
                                        </p:attrNameLst>
                                      </p:cBhvr>
                                      <p:tavLst>
                                        <p:tav tm="0">
                                          <p:val>
                                            <p:strVal val="ppt_y"/>
                                          </p:val>
                                        </p:tav>
                                        <p:tav tm="100000">
                                          <p:val>
                                            <p:strVal val="ppt_y"/>
                                          </p:val>
                                        </p:tav>
                                      </p:tavLst>
                                    </p:anim>
                                    <p:set>
                                      <p:cBhvr>
                                        <p:cTn id="20" dur="1" fill="hold">
                                          <p:stCondLst>
                                            <p:cond delay="1999"/>
                                          </p:stCondLst>
                                        </p:cTn>
                                        <p:tgtEl>
                                          <p:spTgt spid="3"/>
                                        </p:tgtEl>
                                        <p:attrNameLst>
                                          <p:attrName>style.visibility</p:attrName>
                                        </p:attrNameLst>
                                      </p:cBhvr>
                                      <p:to>
                                        <p:strVal val="hidden"/>
                                      </p:to>
                                    </p:set>
                                  </p:childTnLst>
                                </p:cTn>
                              </p:par>
                              <p:par>
                                <p:cTn id="21" presetID="2" presetClass="exit" presetSubtype="2" fill="hold" nodeType="withEffect">
                                  <p:stCondLst>
                                    <p:cond delay="0"/>
                                  </p:stCondLst>
                                  <p:childTnLst>
                                    <p:anim calcmode="lin" valueType="num">
                                      <p:cBhvr additive="base">
                                        <p:cTn id="22" dur="2000"/>
                                        <p:tgtEl>
                                          <p:spTgt spid="2"/>
                                        </p:tgtEl>
                                        <p:attrNameLst>
                                          <p:attrName>ppt_x</p:attrName>
                                        </p:attrNameLst>
                                      </p:cBhvr>
                                      <p:tavLst>
                                        <p:tav tm="0">
                                          <p:val>
                                            <p:strVal val="ppt_x"/>
                                          </p:val>
                                        </p:tav>
                                        <p:tav tm="100000">
                                          <p:val>
                                            <p:strVal val="1+ppt_w/2"/>
                                          </p:val>
                                        </p:tav>
                                      </p:tavLst>
                                    </p:anim>
                                    <p:anim calcmode="lin" valueType="num">
                                      <p:cBhvr additive="base">
                                        <p:cTn id="23" dur="2000"/>
                                        <p:tgtEl>
                                          <p:spTgt spid="2"/>
                                        </p:tgtEl>
                                        <p:attrNameLst>
                                          <p:attrName>ppt_y</p:attrName>
                                        </p:attrNameLst>
                                      </p:cBhvr>
                                      <p:tavLst>
                                        <p:tav tm="0">
                                          <p:val>
                                            <p:strVal val="ppt_y"/>
                                          </p:val>
                                        </p:tav>
                                        <p:tav tm="100000">
                                          <p:val>
                                            <p:strVal val="ppt_y"/>
                                          </p:val>
                                        </p:tav>
                                      </p:tavLst>
                                    </p:anim>
                                    <p:set>
                                      <p:cBhvr>
                                        <p:cTn id="24"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CuadroTexto 3"/>
          <p:cNvSpPr txBox="1"/>
          <p:nvPr/>
        </p:nvSpPr>
        <p:spPr>
          <a:xfrm>
            <a:off x="1017036" y="727787"/>
            <a:ext cx="3806890" cy="646331"/>
          </a:xfrm>
          <a:prstGeom prst="rect">
            <a:avLst/>
          </a:prstGeom>
          <a:noFill/>
        </p:spPr>
        <p:txBody>
          <a:bodyPr wrap="square" rtlCol="0">
            <a:spAutoFit/>
          </a:bodyPr>
          <a:lstStyle/>
          <a:p>
            <a:r>
              <a:rPr lang="es-ES" sz="3600" b="1" dirty="0" smtClean="0">
                <a:solidFill>
                  <a:schemeClr val="bg1"/>
                </a:solidFill>
              </a:rPr>
              <a:t>Introducción</a:t>
            </a:r>
            <a:endParaRPr lang="es-PY" sz="3600" b="1" dirty="0">
              <a:solidFill>
                <a:schemeClr val="bg1"/>
              </a:solidFill>
            </a:endParaRPr>
          </a:p>
        </p:txBody>
      </p:sp>
      <p:sp>
        <p:nvSpPr>
          <p:cNvPr id="5" name="CuadroTexto 4"/>
          <p:cNvSpPr txBox="1"/>
          <p:nvPr/>
        </p:nvSpPr>
        <p:spPr>
          <a:xfrm>
            <a:off x="1782147" y="1940767"/>
            <a:ext cx="8630816" cy="2468368"/>
          </a:xfrm>
          <a:prstGeom prst="rect">
            <a:avLst/>
          </a:prstGeom>
          <a:noFill/>
        </p:spPr>
        <p:txBody>
          <a:bodyPr wrap="square" rtlCol="0">
            <a:spAutoFit/>
          </a:bodyPr>
          <a:lstStyle/>
          <a:p>
            <a:pPr>
              <a:lnSpc>
                <a:spcPct val="200000"/>
              </a:lnSpc>
            </a:pPr>
            <a:r>
              <a:rPr lang="es-ES" sz="2000" dirty="0">
                <a:solidFill>
                  <a:schemeClr val="bg1"/>
                </a:solidFill>
              </a:rPr>
              <a:t>	</a:t>
            </a:r>
            <a:r>
              <a:rPr lang="es-ES" sz="2000" dirty="0" smtClean="0">
                <a:solidFill>
                  <a:schemeClr val="bg1"/>
                </a:solidFill>
              </a:rPr>
              <a:t>Veremos los resultados del primer proyecto de análisis realizado en </a:t>
            </a:r>
            <a:r>
              <a:rPr lang="es-ES" sz="2000" dirty="0" err="1" smtClean="0">
                <a:solidFill>
                  <a:schemeClr val="bg1"/>
                </a:solidFill>
              </a:rPr>
              <a:t>python</a:t>
            </a:r>
            <a:r>
              <a:rPr lang="es-ES" sz="2000" dirty="0" smtClean="0">
                <a:solidFill>
                  <a:schemeClr val="bg1"/>
                </a:solidFill>
              </a:rPr>
              <a:t> y utilizando librerías como </a:t>
            </a:r>
            <a:r>
              <a:rPr lang="es-ES" sz="2000" dirty="0" err="1" smtClean="0">
                <a:solidFill>
                  <a:schemeClr val="bg1"/>
                </a:solidFill>
              </a:rPr>
              <a:t>numpy</a:t>
            </a:r>
            <a:r>
              <a:rPr lang="es-ES" sz="2000" dirty="0" smtClean="0">
                <a:solidFill>
                  <a:schemeClr val="bg1"/>
                </a:solidFill>
              </a:rPr>
              <a:t>, pandas, </a:t>
            </a:r>
            <a:r>
              <a:rPr lang="es-ES" sz="2000" dirty="0" err="1" smtClean="0">
                <a:solidFill>
                  <a:schemeClr val="bg1"/>
                </a:solidFill>
              </a:rPr>
              <a:t>seaborn</a:t>
            </a:r>
            <a:r>
              <a:rPr lang="es-ES" sz="2000" dirty="0" smtClean="0">
                <a:solidFill>
                  <a:schemeClr val="bg1"/>
                </a:solidFill>
              </a:rPr>
              <a:t> y </a:t>
            </a:r>
            <a:r>
              <a:rPr lang="es-ES" sz="2000" dirty="0" err="1" smtClean="0">
                <a:solidFill>
                  <a:schemeClr val="bg1"/>
                </a:solidFill>
              </a:rPr>
              <a:t>metplotlib.pyplot</a:t>
            </a:r>
            <a:r>
              <a:rPr lang="es-ES" sz="2000" dirty="0" smtClean="0">
                <a:solidFill>
                  <a:schemeClr val="bg1"/>
                </a:solidFill>
              </a:rPr>
              <a:t> con el buscamos dar una idea precisa acerca de los datos de ventas de una empresa </a:t>
            </a:r>
            <a:r>
              <a:rPr lang="es-ES" sz="2000" dirty="0" err="1" smtClean="0">
                <a:solidFill>
                  <a:schemeClr val="bg1"/>
                </a:solidFill>
              </a:rPr>
              <a:t>retail</a:t>
            </a:r>
            <a:r>
              <a:rPr lang="es-ES" sz="2000" dirty="0" smtClean="0">
                <a:solidFill>
                  <a:schemeClr val="bg1"/>
                </a:solidFill>
              </a:rPr>
              <a:t>.</a:t>
            </a:r>
            <a:endParaRPr lang="es-PY" sz="2000" dirty="0">
              <a:solidFill>
                <a:schemeClr val="bg1"/>
              </a:solidFill>
            </a:endParaRPr>
          </a:p>
        </p:txBody>
      </p:sp>
    </p:spTree>
    <p:extLst>
      <p:ext uri="{BB962C8B-B14F-4D97-AF65-F5344CB8AC3E}">
        <p14:creationId xmlns:p14="http://schemas.microsoft.com/office/powerpoint/2010/main" val="2716177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CuadroTexto 3"/>
          <p:cNvSpPr txBox="1"/>
          <p:nvPr/>
        </p:nvSpPr>
        <p:spPr>
          <a:xfrm>
            <a:off x="1017036" y="727787"/>
            <a:ext cx="3806890" cy="646331"/>
          </a:xfrm>
          <a:prstGeom prst="rect">
            <a:avLst/>
          </a:prstGeom>
          <a:noFill/>
        </p:spPr>
        <p:txBody>
          <a:bodyPr wrap="square" rtlCol="0">
            <a:spAutoFit/>
          </a:bodyPr>
          <a:lstStyle/>
          <a:p>
            <a:r>
              <a:rPr lang="es-ES" sz="3600" b="1" dirty="0" smtClean="0">
                <a:solidFill>
                  <a:schemeClr val="bg1"/>
                </a:solidFill>
              </a:rPr>
              <a:t>Objetivos</a:t>
            </a:r>
            <a:endParaRPr lang="es-PY" sz="3600" b="1" dirty="0">
              <a:solidFill>
                <a:schemeClr val="bg1"/>
              </a:solidFill>
            </a:endParaRPr>
          </a:p>
        </p:txBody>
      </p:sp>
      <p:sp>
        <p:nvSpPr>
          <p:cNvPr id="5" name="CuadroTexto 4"/>
          <p:cNvSpPr txBox="1"/>
          <p:nvPr/>
        </p:nvSpPr>
        <p:spPr>
          <a:xfrm>
            <a:off x="1782147" y="1940767"/>
            <a:ext cx="8630816" cy="193899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s-ES" sz="2000" dirty="0" smtClean="0">
                <a:solidFill>
                  <a:schemeClr val="bg1"/>
                </a:solidFill>
              </a:rPr>
              <a:t>Buscar exponer lo aprendido con el lenguaje </a:t>
            </a:r>
            <a:r>
              <a:rPr lang="es-ES" sz="2000" dirty="0" err="1" smtClean="0">
                <a:solidFill>
                  <a:schemeClr val="bg1"/>
                </a:solidFill>
              </a:rPr>
              <a:t>Python</a:t>
            </a:r>
            <a:endParaRPr lang="es-PY" sz="2000" dirty="0" smtClean="0">
              <a:solidFill>
                <a:schemeClr val="bg1"/>
              </a:solidFill>
            </a:endParaRPr>
          </a:p>
          <a:p>
            <a:pPr marL="342900" indent="-342900">
              <a:lnSpc>
                <a:spcPct val="200000"/>
              </a:lnSpc>
              <a:buFont typeface="Arial" panose="020B0604020202020204" pitchFamily="34" charset="0"/>
              <a:buChar char="•"/>
            </a:pPr>
            <a:r>
              <a:rPr lang="es-ES" sz="2000" dirty="0" smtClean="0">
                <a:solidFill>
                  <a:schemeClr val="bg1"/>
                </a:solidFill>
              </a:rPr>
              <a:t>El manejo de las librerías mencionadas</a:t>
            </a:r>
          </a:p>
          <a:p>
            <a:pPr marL="342900" indent="-342900">
              <a:lnSpc>
                <a:spcPct val="200000"/>
              </a:lnSpc>
              <a:buFont typeface="Arial" panose="020B0604020202020204" pitchFamily="34" charset="0"/>
              <a:buChar char="•"/>
            </a:pPr>
            <a:r>
              <a:rPr lang="es-ES" sz="2000" dirty="0" smtClean="0">
                <a:solidFill>
                  <a:schemeClr val="bg1"/>
                </a:solidFill>
              </a:rPr>
              <a:t>Y el análisis y procesado de los gráficos</a:t>
            </a:r>
          </a:p>
        </p:txBody>
      </p:sp>
    </p:spTree>
    <p:extLst>
      <p:ext uri="{BB962C8B-B14F-4D97-AF65-F5344CB8AC3E}">
        <p14:creationId xmlns:p14="http://schemas.microsoft.com/office/powerpoint/2010/main" val="3531982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CuadroTexto 3"/>
          <p:cNvSpPr txBox="1"/>
          <p:nvPr/>
        </p:nvSpPr>
        <p:spPr>
          <a:xfrm>
            <a:off x="1017035" y="727787"/>
            <a:ext cx="5365103" cy="646331"/>
          </a:xfrm>
          <a:prstGeom prst="rect">
            <a:avLst/>
          </a:prstGeom>
          <a:noFill/>
        </p:spPr>
        <p:txBody>
          <a:bodyPr wrap="square" rtlCol="0">
            <a:spAutoFit/>
          </a:bodyPr>
          <a:lstStyle/>
          <a:p>
            <a:r>
              <a:rPr lang="es-ES" sz="3600" b="1" dirty="0" smtClean="0">
                <a:solidFill>
                  <a:schemeClr val="bg1"/>
                </a:solidFill>
              </a:rPr>
              <a:t>Principales hallazgos</a:t>
            </a:r>
            <a:endParaRPr lang="es-PY" sz="3600" b="1" dirty="0">
              <a:solidFill>
                <a:schemeClr val="bg1"/>
              </a:solidFill>
            </a:endParaRPr>
          </a:p>
        </p:txBody>
      </p:sp>
      <p:sp>
        <p:nvSpPr>
          <p:cNvPr id="5" name="CuadroTexto 4"/>
          <p:cNvSpPr txBox="1"/>
          <p:nvPr/>
        </p:nvSpPr>
        <p:spPr>
          <a:xfrm>
            <a:off x="1782147" y="1940767"/>
            <a:ext cx="8630816" cy="3682226"/>
          </a:xfrm>
          <a:prstGeom prst="rect">
            <a:avLst/>
          </a:prstGeom>
          <a:noFill/>
        </p:spPr>
        <p:txBody>
          <a:bodyPr wrap="square" rtlCol="0">
            <a:spAutoFit/>
          </a:bodyPr>
          <a:lstStyle/>
          <a:p>
            <a:pPr>
              <a:lnSpc>
                <a:spcPct val="200000"/>
              </a:lnSpc>
            </a:pPr>
            <a:r>
              <a:rPr lang="es-ES" sz="2400" dirty="0" smtClean="0">
                <a:solidFill>
                  <a:schemeClr val="bg1"/>
                </a:solidFill>
              </a:rPr>
              <a:t>Total </a:t>
            </a:r>
            <a:r>
              <a:rPr lang="es-ES" sz="2400" dirty="0">
                <a:solidFill>
                  <a:schemeClr val="bg1"/>
                </a:solidFill>
              </a:rPr>
              <a:t>de transacciones: </a:t>
            </a:r>
            <a:r>
              <a:rPr lang="es-ES" sz="2400" dirty="0" smtClean="0">
                <a:solidFill>
                  <a:schemeClr val="bg1"/>
                </a:solidFill>
              </a:rPr>
              <a:t>1000</a:t>
            </a:r>
            <a:br>
              <a:rPr lang="es-ES" sz="2400" dirty="0" smtClean="0">
                <a:solidFill>
                  <a:schemeClr val="bg1"/>
                </a:solidFill>
              </a:rPr>
            </a:br>
            <a:r>
              <a:rPr lang="es-ES" sz="2400" dirty="0" smtClean="0">
                <a:solidFill>
                  <a:schemeClr val="bg1"/>
                </a:solidFill>
              </a:rPr>
              <a:t>Edad </a:t>
            </a:r>
            <a:r>
              <a:rPr lang="es-ES" sz="2400" dirty="0">
                <a:solidFill>
                  <a:schemeClr val="bg1"/>
                </a:solidFill>
              </a:rPr>
              <a:t>promedio: 41.39, Edad mínima: 18, Edad máxima: </a:t>
            </a:r>
            <a:r>
              <a:rPr lang="es-ES" sz="2400" dirty="0" smtClean="0">
                <a:solidFill>
                  <a:schemeClr val="bg1"/>
                </a:solidFill>
              </a:rPr>
              <a:t>64</a:t>
            </a:r>
            <a:br>
              <a:rPr lang="es-ES" sz="2400" dirty="0" smtClean="0">
                <a:solidFill>
                  <a:schemeClr val="bg1"/>
                </a:solidFill>
              </a:rPr>
            </a:br>
            <a:r>
              <a:rPr lang="es-ES" sz="2400" dirty="0" smtClean="0">
                <a:solidFill>
                  <a:schemeClr val="bg1"/>
                </a:solidFill>
              </a:rPr>
              <a:t>Total </a:t>
            </a:r>
            <a:r>
              <a:rPr lang="es-ES" sz="2400" dirty="0">
                <a:solidFill>
                  <a:schemeClr val="bg1"/>
                </a:solidFill>
              </a:rPr>
              <a:t>de ingresos: $456000.00, Ingreso promedio por transacción: $456.00 Cantidad de transacciones por </a:t>
            </a:r>
            <a:r>
              <a:rPr lang="es-ES" sz="2400" dirty="0" smtClean="0">
                <a:solidFill>
                  <a:schemeClr val="bg1"/>
                </a:solidFill>
              </a:rPr>
              <a:t>género:</a:t>
            </a:r>
            <a:br>
              <a:rPr lang="es-ES" sz="2400" dirty="0" smtClean="0">
                <a:solidFill>
                  <a:schemeClr val="bg1"/>
                </a:solidFill>
              </a:rPr>
            </a:br>
            <a:r>
              <a:rPr lang="es-ES" sz="2400" dirty="0" err="1" smtClean="0">
                <a:solidFill>
                  <a:schemeClr val="bg1"/>
                </a:solidFill>
              </a:rPr>
              <a:t>Gender</a:t>
            </a:r>
            <a:r>
              <a:rPr lang="es-ES" sz="2400" dirty="0" smtClean="0">
                <a:solidFill>
                  <a:schemeClr val="bg1"/>
                </a:solidFill>
              </a:rPr>
              <a:t> </a:t>
            </a:r>
            <a:r>
              <a:rPr lang="es-ES" sz="2400" dirty="0" err="1">
                <a:solidFill>
                  <a:schemeClr val="bg1"/>
                </a:solidFill>
              </a:rPr>
              <a:t>Female</a:t>
            </a:r>
            <a:r>
              <a:rPr lang="es-ES" sz="2400" dirty="0">
                <a:solidFill>
                  <a:schemeClr val="bg1"/>
                </a:solidFill>
              </a:rPr>
              <a:t> 510 </a:t>
            </a:r>
            <a:r>
              <a:rPr lang="es-ES" sz="2400" dirty="0" smtClean="0">
                <a:solidFill>
                  <a:schemeClr val="bg1"/>
                </a:solidFill>
              </a:rPr>
              <a:t>- </a:t>
            </a:r>
            <a:r>
              <a:rPr lang="es-ES" sz="2400" dirty="0" err="1" smtClean="0">
                <a:solidFill>
                  <a:schemeClr val="bg1"/>
                </a:solidFill>
              </a:rPr>
              <a:t>Male</a:t>
            </a:r>
            <a:r>
              <a:rPr lang="es-ES" sz="2400" dirty="0" smtClean="0">
                <a:solidFill>
                  <a:schemeClr val="bg1"/>
                </a:solidFill>
              </a:rPr>
              <a:t> </a:t>
            </a:r>
            <a:r>
              <a:rPr lang="es-ES" sz="2400" dirty="0">
                <a:solidFill>
                  <a:schemeClr val="bg1"/>
                </a:solidFill>
              </a:rPr>
              <a:t>490</a:t>
            </a:r>
            <a:endParaRPr lang="es-PY" sz="2400" dirty="0">
              <a:solidFill>
                <a:schemeClr val="bg1"/>
              </a:solidFill>
            </a:endParaRPr>
          </a:p>
        </p:txBody>
      </p:sp>
    </p:spTree>
    <p:extLst>
      <p:ext uri="{BB962C8B-B14F-4D97-AF65-F5344CB8AC3E}">
        <p14:creationId xmlns:p14="http://schemas.microsoft.com/office/powerpoint/2010/main" val="1763779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CuadroTexto 3"/>
          <p:cNvSpPr txBox="1"/>
          <p:nvPr/>
        </p:nvSpPr>
        <p:spPr>
          <a:xfrm>
            <a:off x="1017036" y="727787"/>
            <a:ext cx="3806890" cy="646331"/>
          </a:xfrm>
          <a:prstGeom prst="rect">
            <a:avLst/>
          </a:prstGeom>
          <a:noFill/>
        </p:spPr>
        <p:txBody>
          <a:bodyPr wrap="square" rtlCol="0">
            <a:spAutoFit/>
          </a:bodyPr>
          <a:lstStyle/>
          <a:p>
            <a:r>
              <a:rPr lang="es-ES" sz="3600" b="1" dirty="0" smtClean="0">
                <a:solidFill>
                  <a:schemeClr val="bg1"/>
                </a:solidFill>
              </a:rPr>
              <a:t>Visualizaciones</a:t>
            </a:r>
            <a:endParaRPr lang="es-PY" sz="3600" b="1" dirty="0">
              <a:solidFill>
                <a:schemeClr val="bg1"/>
              </a:solidFill>
            </a:endParaRPr>
          </a:p>
        </p:txBody>
      </p:sp>
      <p:pic>
        <p:nvPicPr>
          <p:cNvPr id="2" name="Imagen 1"/>
          <p:cNvPicPr>
            <a:picLocks noChangeAspect="1"/>
          </p:cNvPicPr>
          <p:nvPr/>
        </p:nvPicPr>
        <p:blipFill>
          <a:blip r:embed="rId3"/>
          <a:stretch>
            <a:fillRect/>
          </a:stretch>
        </p:blipFill>
        <p:spPr>
          <a:xfrm>
            <a:off x="584152" y="1374118"/>
            <a:ext cx="5100100" cy="3290074"/>
          </a:xfrm>
          <a:prstGeom prst="rect">
            <a:avLst/>
          </a:prstGeom>
          <a:effectLst>
            <a:outerShdw blurRad="50800" dist="38100" dir="2700000" algn="tl" rotWithShape="0">
              <a:prstClr val="black">
                <a:alpha val="40000"/>
              </a:prstClr>
            </a:outerShdw>
            <a:softEdge rad="12700"/>
          </a:effectLst>
        </p:spPr>
      </p:pic>
      <p:pic>
        <p:nvPicPr>
          <p:cNvPr id="3" name="Imagen 2"/>
          <p:cNvPicPr>
            <a:picLocks noChangeAspect="1"/>
          </p:cNvPicPr>
          <p:nvPr/>
        </p:nvPicPr>
        <p:blipFill>
          <a:blip r:embed="rId4"/>
          <a:stretch>
            <a:fillRect/>
          </a:stretch>
        </p:blipFill>
        <p:spPr>
          <a:xfrm>
            <a:off x="6117136" y="1374118"/>
            <a:ext cx="4915291" cy="3290074"/>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1355923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CuadroTexto 3"/>
          <p:cNvSpPr txBox="1"/>
          <p:nvPr/>
        </p:nvSpPr>
        <p:spPr>
          <a:xfrm>
            <a:off x="1017036" y="727787"/>
            <a:ext cx="3806890" cy="646331"/>
          </a:xfrm>
          <a:prstGeom prst="rect">
            <a:avLst/>
          </a:prstGeom>
          <a:noFill/>
        </p:spPr>
        <p:txBody>
          <a:bodyPr wrap="square" rtlCol="0">
            <a:spAutoFit/>
          </a:bodyPr>
          <a:lstStyle/>
          <a:p>
            <a:r>
              <a:rPr lang="es-ES" sz="3600" b="1" dirty="0" smtClean="0">
                <a:solidFill>
                  <a:schemeClr val="bg1"/>
                </a:solidFill>
              </a:rPr>
              <a:t>Visualizaciones</a:t>
            </a:r>
            <a:endParaRPr lang="es-PY" sz="3600" b="1" dirty="0">
              <a:solidFill>
                <a:schemeClr val="bg1"/>
              </a:solidFill>
            </a:endParaRPr>
          </a:p>
        </p:txBody>
      </p:sp>
      <p:pic>
        <p:nvPicPr>
          <p:cNvPr id="5" name="Imagen 4"/>
          <p:cNvPicPr>
            <a:picLocks noChangeAspect="1"/>
          </p:cNvPicPr>
          <p:nvPr/>
        </p:nvPicPr>
        <p:blipFill>
          <a:blip r:embed="rId3"/>
          <a:stretch>
            <a:fillRect/>
          </a:stretch>
        </p:blipFill>
        <p:spPr>
          <a:xfrm>
            <a:off x="6933264" y="338421"/>
            <a:ext cx="4282132" cy="2995879"/>
          </a:xfrm>
          <a:prstGeom prst="rect">
            <a:avLst/>
          </a:prstGeom>
          <a:effectLst>
            <a:outerShdw blurRad="50800" dist="38100" dir="2700000" algn="tl" rotWithShape="0">
              <a:prstClr val="black">
                <a:alpha val="40000"/>
              </a:prstClr>
            </a:outerShdw>
            <a:softEdge rad="12700"/>
          </a:effectLst>
        </p:spPr>
      </p:pic>
      <p:pic>
        <p:nvPicPr>
          <p:cNvPr id="6" name="Imagen 5"/>
          <p:cNvPicPr>
            <a:picLocks noChangeAspect="1"/>
          </p:cNvPicPr>
          <p:nvPr/>
        </p:nvPicPr>
        <p:blipFill>
          <a:blip r:embed="rId4"/>
          <a:stretch>
            <a:fillRect/>
          </a:stretch>
        </p:blipFill>
        <p:spPr>
          <a:xfrm>
            <a:off x="6933264" y="3576331"/>
            <a:ext cx="4408446" cy="3075949"/>
          </a:xfrm>
          <a:prstGeom prst="rect">
            <a:avLst/>
          </a:prstGeom>
          <a:effectLst>
            <a:outerShdw blurRad="50800" dist="38100" dir="2700000" algn="tl" rotWithShape="0">
              <a:prstClr val="black">
                <a:alpha val="40000"/>
              </a:prstClr>
            </a:outerShdw>
            <a:softEdge rad="12700"/>
          </a:effectLst>
        </p:spPr>
      </p:pic>
      <p:pic>
        <p:nvPicPr>
          <p:cNvPr id="7" name="Imagen 6"/>
          <p:cNvPicPr>
            <a:picLocks noChangeAspect="1"/>
          </p:cNvPicPr>
          <p:nvPr/>
        </p:nvPicPr>
        <p:blipFill>
          <a:blip r:embed="rId5"/>
          <a:stretch>
            <a:fillRect/>
          </a:stretch>
        </p:blipFill>
        <p:spPr>
          <a:xfrm>
            <a:off x="205893" y="1293607"/>
            <a:ext cx="6037716" cy="3820699"/>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532961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CuadroTexto 3"/>
          <p:cNvSpPr txBox="1"/>
          <p:nvPr/>
        </p:nvSpPr>
        <p:spPr>
          <a:xfrm>
            <a:off x="1017036" y="727787"/>
            <a:ext cx="3806890" cy="646331"/>
          </a:xfrm>
          <a:prstGeom prst="rect">
            <a:avLst/>
          </a:prstGeom>
          <a:noFill/>
        </p:spPr>
        <p:txBody>
          <a:bodyPr wrap="square" rtlCol="0">
            <a:spAutoFit/>
          </a:bodyPr>
          <a:lstStyle/>
          <a:p>
            <a:r>
              <a:rPr lang="es-ES" sz="3600" b="1" dirty="0" smtClean="0">
                <a:solidFill>
                  <a:schemeClr val="bg1"/>
                </a:solidFill>
              </a:rPr>
              <a:t>Conclusiones</a:t>
            </a:r>
            <a:endParaRPr lang="es-PY" sz="3600" b="1" dirty="0">
              <a:solidFill>
                <a:schemeClr val="bg1"/>
              </a:solidFill>
            </a:endParaRPr>
          </a:p>
        </p:txBody>
      </p:sp>
      <p:sp>
        <p:nvSpPr>
          <p:cNvPr id="5" name="CuadroTexto 4"/>
          <p:cNvSpPr txBox="1"/>
          <p:nvPr/>
        </p:nvSpPr>
        <p:spPr>
          <a:xfrm>
            <a:off x="550506" y="1374119"/>
            <a:ext cx="11019453" cy="4832092"/>
          </a:xfrm>
          <a:prstGeom prst="rect">
            <a:avLst/>
          </a:prstGeom>
          <a:noFill/>
        </p:spPr>
        <p:txBody>
          <a:bodyPr wrap="square" rtlCol="0">
            <a:spAutoFit/>
          </a:bodyPr>
          <a:lstStyle/>
          <a:p>
            <a:r>
              <a:rPr lang="es-ES" sz="1400" dirty="0">
                <a:solidFill>
                  <a:schemeClr val="bg1"/>
                </a:solidFill>
              </a:rPr>
              <a:t>Este análisis de los datos de transacciones nos proporciona una visión integral del comportamiento de los clientes y las tendencias de compra en la tienda. A continuación, se presentan las conclusiones más relevantes:</a:t>
            </a:r>
          </a:p>
          <a:p>
            <a:r>
              <a:rPr lang="es-ES" sz="1400" b="1" dirty="0">
                <a:solidFill>
                  <a:schemeClr val="bg1"/>
                </a:solidFill>
              </a:rPr>
              <a:t>Demografía de Clientes:</a:t>
            </a:r>
            <a:endParaRPr lang="es-ES" sz="1400" dirty="0">
              <a:solidFill>
                <a:schemeClr val="bg1"/>
              </a:solidFill>
            </a:endParaRPr>
          </a:p>
          <a:p>
            <a:pPr lvl="1"/>
            <a:r>
              <a:rPr lang="es-ES" sz="1400" dirty="0">
                <a:solidFill>
                  <a:schemeClr val="bg1"/>
                </a:solidFill>
              </a:rPr>
              <a:t>La edad promedio de los clientes es de 41 años, con un rango que va desde los 18 hasta los 64 años. Esto indica que nuestra base de clientes incluye a una amplia gama de grupos etarios, lo que puede influir en la estrategia de marketing y la selección de productos.</a:t>
            </a:r>
          </a:p>
          <a:p>
            <a:r>
              <a:rPr lang="es-ES" sz="1400" b="1" dirty="0">
                <a:solidFill>
                  <a:schemeClr val="bg1"/>
                </a:solidFill>
              </a:rPr>
              <a:t>Distribución de Ingresos:</a:t>
            </a:r>
            <a:endParaRPr lang="es-ES" sz="1400" dirty="0">
              <a:solidFill>
                <a:schemeClr val="bg1"/>
              </a:solidFill>
            </a:endParaRPr>
          </a:p>
          <a:p>
            <a:pPr lvl="1"/>
            <a:r>
              <a:rPr lang="es-ES" sz="1400" dirty="0">
                <a:solidFill>
                  <a:schemeClr val="bg1"/>
                </a:solidFill>
              </a:rPr>
              <a:t>Los ingresos totales generados por las transacciones son significativos, con un ingreso promedio por transacción de aproximadamente $473. Este dato sugiere que los clientes están dispuestos a gastar cantidades considerables, especialmente en categorías como Electrónica y Belleza.</a:t>
            </a:r>
          </a:p>
          <a:p>
            <a:r>
              <a:rPr lang="es-ES" sz="1400" b="1" dirty="0">
                <a:solidFill>
                  <a:schemeClr val="bg1"/>
                </a:solidFill>
              </a:rPr>
              <a:t>Preferencias por Género:</a:t>
            </a:r>
            <a:endParaRPr lang="es-ES" sz="1400" dirty="0">
              <a:solidFill>
                <a:schemeClr val="bg1"/>
              </a:solidFill>
            </a:endParaRPr>
          </a:p>
          <a:p>
            <a:pPr lvl="1"/>
            <a:r>
              <a:rPr lang="es-ES" sz="1400" dirty="0">
                <a:solidFill>
                  <a:schemeClr val="bg1"/>
                </a:solidFill>
              </a:rPr>
              <a:t>El análisis revela que hay una mayor cantidad de transacciones realizadas por mujeres en comparación con los hombres. Esto puede implicar que la tienda debe considerar estrategias de marketing dirigidas a mujeres para capitalizar su mayor participación en las compras.</a:t>
            </a:r>
          </a:p>
          <a:p>
            <a:r>
              <a:rPr lang="es-ES" sz="1400" b="1" dirty="0">
                <a:solidFill>
                  <a:schemeClr val="bg1"/>
                </a:solidFill>
              </a:rPr>
              <a:t>Categorías de Productos:</a:t>
            </a:r>
            <a:endParaRPr lang="es-ES" sz="1400" dirty="0">
              <a:solidFill>
                <a:schemeClr val="bg1"/>
              </a:solidFill>
            </a:endParaRPr>
          </a:p>
          <a:p>
            <a:pPr lvl="1"/>
            <a:r>
              <a:rPr lang="es-ES" sz="1400" dirty="0">
                <a:solidFill>
                  <a:schemeClr val="bg1"/>
                </a:solidFill>
              </a:rPr>
              <a:t>Las categorías de productos más vendidas son Electrónica y Belleza, lo que sugiere que estas categorías son clave para el negocio. Se recomienda enfocar los esfuerzos en la promoción de estos productos, así como en la introducción de nuevos artículos en estas categorías para atraer a más clientes.</a:t>
            </a:r>
          </a:p>
          <a:p>
            <a:r>
              <a:rPr lang="es-ES" sz="1400" b="1" dirty="0">
                <a:solidFill>
                  <a:schemeClr val="bg1"/>
                </a:solidFill>
              </a:rPr>
              <a:t>Precios y Ventas:</a:t>
            </a:r>
            <a:endParaRPr lang="es-ES" sz="1400" dirty="0">
              <a:solidFill>
                <a:schemeClr val="bg1"/>
              </a:solidFill>
            </a:endParaRPr>
          </a:p>
          <a:p>
            <a:pPr lvl="1"/>
            <a:r>
              <a:rPr lang="es-ES" sz="1400" dirty="0">
                <a:solidFill>
                  <a:schemeClr val="bg1"/>
                </a:solidFill>
              </a:rPr>
              <a:t>Los precios por unidad presentan una variabilidad significativa, con ciertos </a:t>
            </a:r>
            <a:r>
              <a:rPr lang="es-ES" sz="1400" dirty="0" err="1">
                <a:solidFill>
                  <a:schemeClr val="bg1"/>
                </a:solidFill>
              </a:rPr>
              <a:t>outliers</a:t>
            </a:r>
            <a:r>
              <a:rPr lang="es-ES" sz="1400" dirty="0">
                <a:solidFill>
                  <a:schemeClr val="bg1"/>
                </a:solidFill>
              </a:rPr>
              <a:t> en las categorías de Electrónica y Belleza. Se debería realizar un análisis más profundo de la fijación de precios para asegurarse de que sean competitivos y atractivos para los clientes.</a:t>
            </a:r>
          </a:p>
          <a:p>
            <a:r>
              <a:rPr lang="es-ES" sz="1400" b="1" dirty="0">
                <a:solidFill>
                  <a:schemeClr val="bg1"/>
                </a:solidFill>
              </a:rPr>
              <a:t>Relación entre Edad y Compras:</a:t>
            </a:r>
            <a:endParaRPr lang="es-ES" sz="1400" dirty="0">
              <a:solidFill>
                <a:schemeClr val="bg1"/>
              </a:solidFill>
            </a:endParaRPr>
          </a:p>
          <a:p>
            <a:pPr lvl="1"/>
            <a:r>
              <a:rPr lang="es-ES" sz="1400" dirty="0">
                <a:solidFill>
                  <a:schemeClr val="bg1"/>
                </a:solidFill>
              </a:rPr>
              <a:t>La relación entre la edad de los clientes y el total de ingresos sugiere que los clientes mayores tienden a realizar compras más grandes. Esto puede ser un indicativo de que los clientes más jóvenes, aunque numerosos, podrían estar realizando compras menores. Por lo tanto, se puede considerar la implementación de estrategias de marketing que fomenten compras de mayor valor entre este grupo</a:t>
            </a:r>
            <a:r>
              <a:rPr lang="es-ES" sz="1400" dirty="0" smtClean="0">
                <a:solidFill>
                  <a:schemeClr val="bg1"/>
                </a:solidFill>
              </a:rPr>
              <a:t>.</a:t>
            </a:r>
            <a:endParaRPr lang="es-ES" dirty="0">
              <a:solidFill>
                <a:schemeClr val="bg1"/>
              </a:solidFill>
            </a:endParaRPr>
          </a:p>
        </p:txBody>
      </p:sp>
    </p:spTree>
    <p:extLst>
      <p:ext uri="{BB962C8B-B14F-4D97-AF65-F5344CB8AC3E}">
        <p14:creationId xmlns:p14="http://schemas.microsoft.com/office/powerpoint/2010/main" val="2693495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503</Words>
  <Application>Microsoft Office PowerPoint</Application>
  <PresentationFormat>Panorámica</PresentationFormat>
  <Paragraphs>60</Paragraphs>
  <Slides>9</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Mongolian Baiti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Arturo Sosa</dc:creator>
  <cp:lastModifiedBy>Arturo Sosa</cp:lastModifiedBy>
  <cp:revision>14</cp:revision>
  <dcterms:created xsi:type="dcterms:W3CDTF">2024-06-11T13:39:13Z</dcterms:created>
  <dcterms:modified xsi:type="dcterms:W3CDTF">2024-11-23T19:39:12Z</dcterms:modified>
</cp:coreProperties>
</file>