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0" r:id="rId4"/>
    <p:sldId id="268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BF8F1-7385-425E-B80B-8EB1E2CFAB0A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9FCDE-249C-4933-B81C-50FBF465B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09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BD4333-8765-4373-994B-B2C4CD30C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2E359-43A8-4663-B374-AFF6F46E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17E991-6BF7-42FB-BD5A-381824A00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2ACFB8-7506-482D-B231-C980C2D8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4E83-D951-4E7B-97BD-7D602A8D0812}" type="datetime1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C199F4-016C-452B-B92B-FD7594D6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4184A-E97B-4C44-A738-C6808DD2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912-A81B-414D-B613-3B3487B34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65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1E52A-445B-4003-8330-C9C1F8D1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384515-B604-4B81-958B-46C790F03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575CF8-AA8A-4D65-81AB-92AA624C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FA7-6091-499E-A535-14242E6C0D76}" type="datetime1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0C2321-D046-43DC-822E-2B925CBA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DF8C07-8301-4549-A144-486E743A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912-A81B-414D-B613-3B3487B34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34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7117D0-51FF-462F-87A5-8F763DB29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F9D19D-DDD9-442E-A974-5F56245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332ADB-FF6B-4182-A33F-F14AA33D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EBFE-4C85-4CEB-9FD0-16E1FE9679E4}" type="datetime1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C536EC-5EE7-4A1D-AB65-56333D74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528C87-E0CC-4401-80B2-1A5FE0B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912-A81B-414D-B613-3B3487B34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7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1CE25-4CC8-4524-BC78-945C03B8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2EFDD-9C97-4DFA-B7EF-AA3097E5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11039C-F79B-42AD-9BEE-8CAB9112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2A4BB-D2E8-446B-8F94-EA44E5458D21}" type="datetime1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5B3BBB-379E-452D-98B8-D8F09297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B9BBEE-97C2-4DE1-9006-388B69B1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912-A81B-414D-B613-3B3487B34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11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1288A-C689-4F3C-A5D6-7DFC82AE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1F03C4-D983-4605-8DDC-22969BB0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F1836-FDAE-4D30-9F24-CA0C3165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5496-4B71-4554-8959-6D55624F46E8}" type="datetime1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B648A3-3C2E-4580-86E1-FF7C49CF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98BB75-5A23-4C9E-A6FC-F0D54090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912-A81B-414D-B613-3B3487B34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56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E8138-14BB-479F-8605-6229E0BB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12C7E9-342B-4821-B80C-A1735E154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929AAF-2AEE-463F-87B7-30D4C837A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44FC70-6B0C-4C37-9243-D068CA35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0678-CA9E-4495-BAFD-B54811C08744}" type="datetime1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4D70FB-2759-4EF1-A94D-A626DEB0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15A50F-847C-4446-9B00-F674A888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912-A81B-414D-B613-3B3487B34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0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C5604-E9BD-4F6E-9BF9-7530919B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5D398E-C1B1-4ABE-B800-2CB4B42C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75FA8E-4762-45B3-AAA3-EF59D8E8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BC3476-8D2B-4747-A6DA-4E52D434E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3CD930-E2D9-45CB-9825-F84B23C72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AF7561-EABF-431C-A944-66AF5BB6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6A76-623F-4AAE-829C-BBDD9B9B6547}" type="datetime1">
              <a:rPr lang="ru-RU" smtClean="0"/>
              <a:t>17.04.2023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3B115A-3794-4F0E-A7BC-357B63B7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DC624C-5A8D-47E2-99D3-1B8ADAA8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912-A81B-414D-B613-3B3487B34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56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82B8A-6393-4839-911C-43F299D5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32EC08-A86C-43AF-8549-E8558FB4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BB17-DE21-41A9-88C0-04E2A88CD1B4}" type="datetime1">
              <a:rPr lang="ru-RU" smtClean="0"/>
              <a:t>17.04.2023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06BBC2-C32C-4CC3-8AC2-FAA8B526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288163-F7B8-45C6-B5DC-795CA5FA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912-A81B-414D-B613-3B3487B34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59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CBDD11-2CE3-4DBE-ABA9-CF73E343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69D2-57C9-4104-A261-072E988B881B}" type="datetime1">
              <a:rPr lang="ru-RU" smtClean="0"/>
              <a:t>17.04.2023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1AB9AE-55CF-47DB-9199-08CD7E4C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9D9D63-08B9-457F-B339-7BA8E489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912-A81B-414D-B613-3B3487B34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2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89639-1F31-423A-BEA4-025341FE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936EB-4833-428D-9D0D-85E67C5B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4EE994-AAE4-4140-BEBC-A18F27FB5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F5E72C-0030-4918-BE76-309E9444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CCC1-25D7-4C8D-BB19-AFAB5037AB53}" type="datetime1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DB6F35-947F-412D-9DEB-BCCDDC9A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541BDB-D5E8-4538-8253-C81DEFC9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912-A81B-414D-B613-3B3487B34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43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518AA-415E-4B9E-B6CE-3D9512DC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757C97-FB6D-45E9-86D6-4D17B9E46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7D716E-729A-4CEE-A527-D5A88DC2C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5531C1-0989-42F3-8B55-ED2B6369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20D3-61F0-44AC-881B-B6D3FE90FDE7}" type="datetime1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A5DC33-81AA-4C8B-9524-D9DBAF26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AD5DE-476C-4848-A5E6-177BF17C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912-A81B-414D-B613-3B3487B34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54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B0211F-5DAB-494F-AF3E-16B93A60AB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A4367-D87A-4656-9B82-E7F93FA2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BF2EBB-B7FB-4F01-8B69-0598994E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4841F7-36A3-4C94-A4C4-CB9E46D09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BEB2A-2337-4B7E-B3A9-E5009B346E2E}" type="datetime1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915597-1FA5-476A-9CF9-902C4952C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B2BF89-047B-45E4-8349-A678D5B03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E6912-A81B-414D-B613-3B3487B34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46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A6C93-15FD-4E86-8215-ABBBACE88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5312"/>
            <a:ext cx="8626679" cy="2618181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С КАТАЛОГОМ ОНЛАЙН МУЗЫКИ 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388AD6C-AB89-47CA-9670-18A82CC23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674" y="5400077"/>
            <a:ext cx="3247705" cy="134467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Индинок А.А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Ворошилов Д.Н.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 (ПРО) - 31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5DA3886-9FEC-490E-8590-49063CA3025E}"/>
              </a:ext>
            </a:extLst>
          </p:cNvPr>
          <p:cNvSpPr/>
          <p:nvPr/>
        </p:nvSpPr>
        <p:spPr>
          <a:xfrm>
            <a:off x="839972" y="274613"/>
            <a:ext cx="11352028" cy="1150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cap="smal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 РЕСПУБЛИКИ ХАКАСИЯ 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cap="smal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«ХАКАССКИЙ ПОЛИТЕХНИЧЕСКИЙ КОЛЛЕДЖ»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2326D-3DB5-4396-B7E2-5C245410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89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 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3ECAD2-B652-4922-9DA0-69772CFC3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2" y="1208016"/>
            <a:ext cx="11232858" cy="3988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с аудио плейером. Где можно прослушивать музыку разных альбомов разных исполнителей. Существуют аналоги виде Яндекс музыки. На сайте предоставлены контакты для связи с создателями сайта.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EEE8F3-4F0E-4867-B8C0-57454D0B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7000" y="6311900"/>
            <a:ext cx="2743200" cy="365125"/>
          </a:xfrm>
        </p:spPr>
        <p:txBody>
          <a:bodyPr/>
          <a:lstStyle/>
          <a:p>
            <a:fld id="{8CDE6912-A81B-414D-B613-3B3487B34C09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644" y="2496133"/>
            <a:ext cx="5682128" cy="397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C9159-2F99-4CB1-8F01-3A2F3E77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87" y="715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</a:t>
            </a:r>
            <a:endParaRPr lang="ru-RU" sz="36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6BE7A2-81DD-4C33-ACD7-87F631E2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0866" y="6311900"/>
            <a:ext cx="2743200" cy="365125"/>
          </a:xfrm>
        </p:spPr>
        <p:txBody>
          <a:bodyPr/>
          <a:lstStyle/>
          <a:p>
            <a:fld id="{8CDE6912-A81B-414D-B613-3B3487B34C09}" type="slidenum">
              <a:rPr lang="ru-RU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8" y="436228"/>
            <a:ext cx="4839830" cy="6058234"/>
          </a:xfrm>
        </p:spPr>
      </p:pic>
      <p:sp>
        <p:nvSpPr>
          <p:cNvPr id="6" name="Прямоугольник 5"/>
          <p:cNvSpPr/>
          <p:nvPr/>
        </p:nvSpPr>
        <p:spPr>
          <a:xfrm>
            <a:off x="5329805" y="964181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хэдере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имеются 4 кнопки:</a:t>
            </a: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Кнопка начало перенаправляет в самый верх страницы</a:t>
            </a: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Кнопка контакты перенаправляет в конец страницы где указаны контактные данные создателей</a:t>
            </a: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Копировать ссылку сайта</a:t>
            </a: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Переход на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соц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страницу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создателя</a:t>
            </a: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Дальше идет обложка с названием сайта. И плейер с музыкой. По нажатие на альбом(Картинок). Сайт воспроизводит музыку из этого альбома. Ниже находится под плейером контакты. И подвал с копирайтом.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3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B5422-33EC-4EEC-86A5-70B73F78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 ИНСТРУМЕНТАРИЙ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22BF9F-A93E-4C65-8339-C108B26D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133" y="6310312"/>
            <a:ext cx="2743200" cy="365125"/>
          </a:xfrm>
        </p:spPr>
        <p:txBody>
          <a:bodyPr/>
          <a:lstStyle/>
          <a:p>
            <a:fld id="{8CDE6912-A81B-414D-B613-3B3487B34C09}" type="slidenum">
              <a:rPr lang="ru-RU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использовать шаблоны дизайна для типографии, форм, кнопок, навигации и других компонентов интерфейса. Благодаря данному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удалось реализовать переходы по сайту, а также добавить кнопки для взаимодействия.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написания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частей сайта, использовался язык программирования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создание Базы данных использовался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94" y="4831323"/>
            <a:ext cx="5535992" cy="18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7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610F3-4A49-4E40-8403-1A5CF9BE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 ДЕМОНСТРАЦИЯ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C100A7-A8F4-47BC-AA66-0229F843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6949" y="6310311"/>
            <a:ext cx="2743200" cy="365125"/>
          </a:xfrm>
        </p:spPr>
        <p:txBody>
          <a:bodyPr/>
          <a:lstStyle/>
          <a:p>
            <a:fld id="{8CDE6912-A81B-414D-B613-3B3487B34C09}" type="slidenum">
              <a:rPr lang="ru-RU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31548" y="2432808"/>
            <a:ext cx="6528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 демонстрация в файл ДЕМО1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mkv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57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FF92C-FFC6-46F3-B3D9-CC97F2B9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409054-9688-447E-805E-E53FB150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5466" y="6311900"/>
            <a:ext cx="2743200" cy="365125"/>
          </a:xfrm>
        </p:spPr>
        <p:txBody>
          <a:bodyPr/>
          <a:lstStyle/>
          <a:p>
            <a:fld id="{8CDE6912-A81B-414D-B613-3B3487B34C09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6DAB128-9C28-4FCB-8A1D-60036C922D14}"/>
              </a:ext>
            </a:extLst>
          </p:cNvPr>
          <p:cNvSpPr/>
          <p:nvPr/>
        </p:nvSpPr>
        <p:spPr>
          <a:xfrm>
            <a:off x="709880" y="1588700"/>
            <a:ext cx="110587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было создан и протестирован, но подлежал большой обработки и отличается от макета.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будущем может быть доработан.  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266" y="2403666"/>
            <a:ext cx="2713969" cy="401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36E68-C7CA-41C1-8665-20A87DC5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0659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AB668A-D015-4D05-9C94-82A878A8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8600" y="6310312"/>
            <a:ext cx="2743200" cy="365125"/>
          </a:xfrm>
        </p:spPr>
        <p:txBody>
          <a:bodyPr/>
          <a:lstStyle/>
          <a:p>
            <a:fld id="{8CDE6912-A81B-414D-B613-3B3487B34C09}" type="slidenum">
              <a:rPr lang="ru-RU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512" y="1825625"/>
            <a:ext cx="6734975" cy="4351338"/>
          </a:xfrm>
        </p:spPr>
      </p:pic>
    </p:spTree>
    <p:extLst>
      <p:ext uri="{BB962C8B-B14F-4D97-AF65-F5344CB8AC3E}">
        <p14:creationId xmlns:p14="http://schemas.microsoft.com/office/powerpoint/2010/main" val="8815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" id="{87CE272E-F68F-43FF-82F3-8E3EEB800353}" vid="{9811688A-3F43-4C41-9978-AF895486AE6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</Template>
  <TotalTime>125</TotalTime>
  <Words>225</Words>
  <Application>Microsoft Office PowerPoint</Application>
  <PresentationFormat>Широкоэкранный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A</vt:lpstr>
      <vt:lpstr>САЙТ С КАТАЛОГОМ ОНЛАЙН МУЗЫКИ </vt:lpstr>
      <vt:lpstr>ОПИСАНИЕ ПРЕДМЕТНОЙ ОБЛАСТИ </vt:lpstr>
      <vt:lpstr>МАКЕТ</vt:lpstr>
      <vt:lpstr>ИСПОЛЬЗУЕМЫ ИНСТРУМЕНТАРИЙ </vt:lpstr>
      <vt:lpstr>ВИДЕО ДЕМОНСТРАЦИЯ </vt:lpstr>
      <vt:lpstr>ЗАКЛЮЧЕНИЕ </vt:lpstr>
      <vt:lpstr>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HomeBOT</dc:creator>
  <cp:lastModifiedBy>Александр</cp:lastModifiedBy>
  <cp:revision>13</cp:revision>
  <dcterms:created xsi:type="dcterms:W3CDTF">2022-11-01T10:29:35Z</dcterms:created>
  <dcterms:modified xsi:type="dcterms:W3CDTF">2023-04-17T08:19:02Z</dcterms:modified>
</cp:coreProperties>
</file>