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90279-8216-8014-0A81-621F751EA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E2F0B4-1471-B1C3-AA6F-DC112D7C26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4BFE0-5E74-EE19-BA3B-4D2D7A577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3CB2-C924-4734-BD57-89871B4ADB08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88E07-E3B3-EFD6-48E7-5F88DD520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D2D00-F0B7-A627-2D26-14ACFCDC9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6D91-F484-4932-A42B-C05635406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887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3E22A-46AD-6558-6D66-C04D42D29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38E8B-9B52-DADD-F9B1-81937C527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389EE-E997-2239-CCC1-11F6EC13D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3CB2-C924-4734-BD57-89871B4ADB08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50034-4E08-C8BE-CC16-B1C4D787F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9B4A5-FFFD-E94B-631A-C03E0546F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6D91-F484-4932-A42B-C05635406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34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67F26C-77BE-EBA1-47B8-BFB9FF21CE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079EE5-0484-6CE9-545B-AE2C89B60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529A7-E621-02D5-E6B4-32F2039AD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3CB2-C924-4734-BD57-89871B4ADB08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656C6-035A-E7FE-896B-B12DFBCEE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9D9BF-78EE-4AA4-9725-10CBD21C9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6D91-F484-4932-A42B-C05635406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29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5414A-BEBF-5F3B-76B0-0B70214EC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40B36-B3CA-BE23-2F5D-BA8DDDC7A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4EBBD-51DF-90AD-4115-9A5698D22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3CB2-C924-4734-BD57-89871B4ADB08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49ADB-E0C2-A623-158C-C5B23A2E0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024D5-E889-1979-4191-783015CC7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6D91-F484-4932-A42B-C05635406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759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E74E2-F25F-A0AE-0FD9-D27212775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0EBAF-14E4-5C61-EDC8-DC8EF2C1D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BD53E-6F1C-06D5-EE66-EBA1CD7A5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3CB2-C924-4734-BD57-89871B4ADB08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9577E-E990-92F5-364B-2256DF96A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66215-984D-B32E-1A13-EF10E5097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6D91-F484-4932-A42B-C05635406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638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4A0C6-4499-3AD5-975E-8949878F7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95B47-4B28-B0B9-BECD-47291CC028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8D8789-42F2-9B23-13E4-AA263EEA0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EA69AF-1026-72F8-0B3B-04CACDAE5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3CB2-C924-4734-BD57-89871B4ADB08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CBAEF-92D5-BA80-F230-DA8680375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24E9F-CD8D-2A13-3E5C-2F0A96E15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6D91-F484-4932-A42B-C05635406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70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B3968-4BFE-EAE1-49A0-5E64AC2C8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B0177-BDB0-6B13-5396-429DF97BC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9D984C-F91C-49D3-790F-D72DDE1D2D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B5DC1B-3A0C-6717-C7D3-4054676A0E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344658-7287-5CC6-EAC2-486A14201D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10D093-3CA5-848C-EEEB-68BD8550F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3CB2-C924-4734-BD57-89871B4ADB08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42BD1D-BF80-6C0D-2A62-4121F2044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78BC97-F501-8C88-BB60-1F4F4C171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6D91-F484-4932-A42B-C05635406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109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21727-1BEC-BF44-0310-EDCB0DD8C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915179-7739-B6BB-A631-A17BFBF10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3CB2-C924-4734-BD57-89871B4ADB08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5B9ADE-83B0-660A-192C-56C70212E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0C1E-6DCF-E005-84F3-86B33C325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6D91-F484-4932-A42B-C05635406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26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A5F2D8-4D28-459E-B9CC-FEFE58AEF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3CB2-C924-4734-BD57-89871B4ADB08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E3D7B-16B3-7EE4-C533-48355C85C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6960F5-7563-8463-51A3-DBE27CB51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6D91-F484-4932-A42B-C05635406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17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34E3A-3E91-9840-9797-FF43AB842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6CCC0-B82D-5D5C-740A-1751DE39E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FC6780-4AD9-C6C3-09C0-A987DCE04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5F87CF-C0C4-9E8D-CF7D-8571359E6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3CB2-C924-4734-BD57-89871B4ADB08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6563E4-7CB7-3358-BCD3-155DC352B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98D2E7-C5D0-3C8A-20C5-3AE95A503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6D91-F484-4932-A42B-C05635406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975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3C408-F2EB-6E98-399E-F95685E68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882268-FA95-DF8F-6FD4-FBE7932157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3EFBD1-54D1-B484-7094-CBCC9B5CE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6274C-44FA-0D42-EB5A-5F1851F13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3CB2-C924-4734-BD57-89871B4ADB08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076928-DAF2-A2B5-0F19-7F0582989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7E232-DEDF-E61E-D2B0-FDAADA5D2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6D91-F484-4932-A42B-C05635406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283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BF06AA-99AF-F33C-5AFC-641AB1C03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C502C-4F5D-CCF9-096C-55A5FDEE4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5EBF0-2E14-59E5-07A0-D87B559BAE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B3CB2-C924-4734-BD57-89871B4ADB08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D1CB3-2F40-8755-2C8C-27188778BB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0C589-0D58-97B7-5DB7-2D07392E58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06D91-F484-4932-A42B-C05635406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385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4D39F-01F6-757F-F901-3C79A5C3B2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Dokumentasi</a:t>
            </a:r>
            <a:r>
              <a:rPr lang="en-US" dirty="0"/>
              <a:t> </a:t>
            </a:r>
            <a:r>
              <a:rPr lang="en-US" dirty="0" err="1"/>
              <a:t>Projek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D407-E432-9B75-B29D-2E2E9FC12C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Bagus Septianto/1955617840-294/Golang-006</a:t>
            </a:r>
          </a:p>
        </p:txBody>
      </p:sp>
    </p:spTree>
    <p:extLst>
      <p:ext uri="{BB962C8B-B14F-4D97-AF65-F5344CB8AC3E}">
        <p14:creationId xmlns:p14="http://schemas.microsoft.com/office/powerpoint/2010/main" val="652087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D6EDB-0D94-91D9-206E-03DFB68E4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C82ED-E44F-87F3-8276-3EBF15E4E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https://github.com/Bagus-Septianto/Go-Chapter3-Sesi3-Challenge</a:t>
            </a:r>
          </a:p>
        </p:txBody>
      </p:sp>
    </p:spTree>
    <p:extLst>
      <p:ext uri="{BB962C8B-B14F-4D97-AF65-F5344CB8AC3E}">
        <p14:creationId xmlns:p14="http://schemas.microsoft.com/office/powerpoint/2010/main" val="2525494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19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Dokumentasi Projek</vt:lpstr>
      <vt:lpstr>Link 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Dokumentasi Projek</dc:title>
  <dc:creator>Asus</dc:creator>
  <cp:lastModifiedBy>Asus</cp:lastModifiedBy>
  <cp:revision>3</cp:revision>
  <dcterms:created xsi:type="dcterms:W3CDTF">2023-04-12T14:48:48Z</dcterms:created>
  <dcterms:modified xsi:type="dcterms:W3CDTF">2023-04-12T15:21:37Z</dcterms:modified>
</cp:coreProperties>
</file>