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5" r:id="rId4"/>
    <p:sldMasterId id="2147483691" r:id="rId5"/>
    <p:sldMasterId id="2147483695" r:id="rId6"/>
    <p:sldMasterId id="2147483671" r:id="rId7"/>
    <p:sldMasterId id="2147483693" r:id="rId8"/>
    <p:sldMasterId id="2147483663" r:id="rId9"/>
    <p:sldMasterId id="2147483677" r:id="rId10"/>
    <p:sldMasterId id="2147483679" r:id="rId11"/>
    <p:sldMasterId id="2147483681" r:id="rId12"/>
    <p:sldMasterId id="2147483673" r:id="rId13"/>
    <p:sldMasterId id="2147483669" r:id="rId14"/>
    <p:sldMasterId id="2147483683" r:id="rId15"/>
    <p:sldMasterId id="2147483685" r:id="rId16"/>
    <p:sldMasterId id="2147483687" r:id="rId17"/>
    <p:sldMasterId id="2147483689" r:id="rId18"/>
  </p:sldMasterIdLst>
  <p:notesMasterIdLst>
    <p:notesMasterId r:id="rId37"/>
  </p:notesMasterIdLst>
  <p:handoutMasterIdLst>
    <p:handoutMasterId r:id="rId38"/>
  </p:handoutMasterIdLst>
  <p:sldIdLst>
    <p:sldId id="1871" r:id="rId19"/>
    <p:sldId id="2160" r:id="rId20"/>
    <p:sldId id="2161" r:id="rId21"/>
    <p:sldId id="2162" r:id="rId22"/>
    <p:sldId id="2176" r:id="rId23"/>
    <p:sldId id="2163" r:id="rId24"/>
    <p:sldId id="2164" r:id="rId25"/>
    <p:sldId id="2165" r:id="rId26"/>
    <p:sldId id="2166" r:id="rId27"/>
    <p:sldId id="2177" r:id="rId28"/>
    <p:sldId id="2167" r:id="rId29"/>
    <p:sldId id="2170" r:id="rId30"/>
    <p:sldId id="2181" r:id="rId31"/>
    <p:sldId id="2182" r:id="rId32"/>
    <p:sldId id="2183" r:id="rId33"/>
    <p:sldId id="2184" r:id="rId34"/>
    <p:sldId id="2175" r:id="rId35"/>
    <p:sldId id="214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28AF529-13EE-482C-A369-5B06A8677843}">
          <p14:sldIdLst>
            <p14:sldId id="1871"/>
            <p14:sldId id="2160"/>
            <p14:sldId id="2161"/>
            <p14:sldId id="2162"/>
            <p14:sldId id="2176"/>
            <p14:sldId id="2163"/>
            <p14:sldId id="2164"/>
            <p14:sldId id="2165"/>
            <p14:sldId id="2166"/>
            <p14:sldId id="2177"/>
            <p14:sldId id="2167"/>
            <p14:sldId id="2170"/>
            <p14:sldId id="2181"/>
            <p14:sldId id="2182"/>
            <p14:sldId id="2183"/>
            <p14:sldId id="2184"/>
            <p14:sldId id="2175"/>
            <p14:sldId id="214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1A4B"/>
    <a:srgbClr val="810440"/>
    <a:srgbClr val="8DD6D9"/>
    <a:srgbClr val="0000FF"/>
    <a:srgbClr val="C79F83"/>
    <a:srgbClr val="7093C6"/>
    <a:srgbClr val="A6A6A6"/>
    <a:srgbClr val="03BAC4"/>
    <a:srgbClr val="92A1B8"/>
    <a:srgbClr val="8F9F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67"/>
    <p:restoredTop sz="91813" autoAdjust="0"/>
  </p:normalViewPr>
  <p:slideViewPr>
    <p:cSldViewPr snapToGrid="0">
      <p:cViewPr varScale="1">
        <p:scale>
          <a:sx n="105" d="100"/>
          <a:sy n="105" d="100"/>
        </p:scale>
        <p:origin x="1206" y="10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1" d="100"/>
          <a:sy n="51" d="100"/>
        </p:scale>
        <p:origin x="2692" y="2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Master" Target="slideMasters/slideMaster10.xml"/><Relationship Id="rId18" Type="http://schemas.openxmlformats.org/officeDocument/2006/relationships/slideMaster" Target="slideMasters/slideMaster15.xml"/><Relationship Id="rId26" Type="http://schemas.openxmlformats.org/officeDocument/2006/relationships/slide" Target="slides/slide8.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3.xml"/><Relationship Id="rId34" Type="http://schemas.openxmlformats.org/officeDocument/2006/relationships/slide" Target="slides/slide16.xml"/><Relationship Id="rId42"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Master" Target="slideMasters/slideMaster14.xml"/><Relationship Id="rId25" Type="http://schemas.openxmlformats.org/officeDocument/2006/relationships/slide" Target="slides/slide7.xml"/><Relationship Id="rId33" Type="http://schemas.openxmlformats.org/officeDocument/2006/relationships/slide" Target="slides/slide15.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Master" Target="slideMasters/slideMaster13.xml"/><Relationship Id="rId20" Type="http://schemas.openxmlformats.org/officeDocument/2006/relationships/slide" Target="slides/slide2.xml"/><Relationship Id="rId29" Type="http://schemas.openxmlformats.org/officeDocument/2006/relationships/slide" Target="slides/slide11.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6.xml"/><Relationship Id="rId32" Type="http://schemas.openxmlformats.org/officeDocument/2006/relationships/slide" Target="slides/slide14.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Master" Target="slideMasters/slideMaster12.xml"/><Relationship Id="rId23" Type="http://schemas.openxmlformats.org/officeDocument/2006/relationships/slide" Target="slides/slide5.xml"/><Relationship Id="rId28" Type="http://schemas.openxmlformats.org/officeDocument/2006/relationships/slide" Target="slides/slide10.xml"/><Relationship Id="rId36" Type="http://schemas.openxmlformats.org/officeDocument/2006/relationships/slide" Target="slides/slide18.xml"/><Relationship Id="rId10" Type="http://schemas.openxmlformats.org/officeDocument/2006/relationships/slideMaster" Target="slideMasters/slideMaster7.xml"/><Relationship Id="rId19" Type="http://schemas.openxmlformats.org/officeDocument/2006/relationships/slide" Target="slides/slide1.xml"/><Relationship Id="rId31"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 Target="slides/slide4.xml"/><Relationship Id="rId27" Type="http://schemas.openxmlformats.org/officeDocument/2006/relationships/slide" Target="slides/slide9.xml"/><Relationship Id="rId30" Type="http://schemas.openxmlformats.org/officeDocument/2006/relationships/slide" Target="slides/slide12.xml"/><Relationship Id="rId35" Type="http://schemas.openxmlformats.org/officeDocument/2006/relationships/slide" Target="slides/slide1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7A68370-0A2E-4463-B665-50227E8818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6B172333-F3E3-461E-9939-1B183015E77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4A0F248-A89F-44A6-A54A-7812C4A134E3}" type="datetimeFigureOut">
              <a:rPr lang="en-IN" smtClean="0"/>
              <a:t>12-12-2022</a:t>
            </a:fld>
            <a:endParaRPr lang="en-IN"/>
          </a:p>
        </p:txBody>
      </p:sp>
      <p:sp>
        <p:nvSpPr>
          <p:cNvPr id="4" name="Footer Placeholder 3">
            <a:extLst>
              <a:ext uri="{FF2B5EF4-FFF2-40B4-BE49-F238E27FC236}">
                <a16:creationId xmlns:a16="http://schemas.microsoft.com/office/drawing/2014/main" id="{0E2A312E-5875-4310-A500-3C161109755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95DDD105-C124-4D9E-AAD2-448298EFCB2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D6C932-9187-41DC-8575-7AE78C9B3604}" type="slidenum">
              <a:rPr lang="en-IN" smtClean="0"/>
              <a:t>‹#›</a:t>
            </a:fld>
            <a:endParaRPr lang="en-IN"/>
          </a:p>
        </p:txBody>
      </p:sp>
    </p:spTree>
    <p:extLst>
      <p:ext uri="{BB962C8B-B14F-4D97-AF65-F5344CB8AC3E}">
        <p14:creationId xmlns:p14="http://schemas.microsoft.com/office/powerpoint/2010/main" val="28454173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A201C6-9310-A840-9611-932B6F282013}" type="datetimeFigureOut">
              <a:rPr lang="en-US" smtClean="0"/>
              <a:t>12-Dec-22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BA2E1F-501F-1440-BD35-B19621E56AB5}" type="slidenum">
              <a:rPr lang="en-US" smtClean="0"/>
              <a:t>‹#›</a:t>
            </a:fld>
            <a:endParaRPr lang="en-US"/>
          </a:p>
        </p:txBody>
      </p:sp>
    </p:spTree>
    <p:extLst>
      <p:ext uri="{BB962C8B-B14F-4D97-AF65-F5344CB8AC3E}">
        <p14:creationId xmlns:p14="http://schemas.microsoft.com/office/powerpoint/2010/main" val="371608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C4BA2E1F-501F-1440-BD35-B19621E56AB5}" type="slidenum">
              <a:rPr lang="en-US" smtClean="0"/>
              <a:t>2</a:t>
            </a:fld>
            <a:endParaRPr lang="en-US"/>
          </a:p>
        </p:txBody>
      </p:sp>
    </p:spTree>
    <p:extLst>
      <p:ext uri="{BB962C8B-B14F-4D97-AF65-F5344CB8AC3E}">
        <p14:creationId xmlns:p14="http://schemas.microsoft.com/office/powerpoint/2010/main" val="2022679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C4BA2E1F-501F-1440-BD35-B19621E56AB5}" type="slidenum">
              <a:rPr lang="en-US" smtClean="0"/>
              <a:t>11</a:t>
            </a:fld>
            <a:endParaRPr lang="en-US"/>
          </a:p>
        </p:txBody>
      </p:sp>
    </p:spTree>
    <p:extLst>
      <p:ext uri="{BB962C8B-B14F-4D97-AF65-F5344CB8AC3E}">
        <p14:creationId xmlns:p14="http://schemas.microsoft.com/office/powerpoint/2010/main" val="553965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C4BA2E1F-501F-1440-BD35-B19621E56AB5}" type="slidenum">
              <a:rPr lang="en-US" smtClean="0"/>
              <a:t>12</a:t>
            </a:fld>
            <a:endParaRPr lang="en-US"/>
          </a:p>
        </p:txBody>
      </p:sp>
    </p:spTree>
    <p:extLst>
      <p:ext uri="{BB962C8B-B14F-4D97-AF65-F5344CB8AC3E}">
        <p14:creationId xmlns:p14="http://schemas.microsoft.com/office/powerpoint/2010/main" val="38785810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C4BA2E1F-501F-1440-BD35-B19621E56AB5}" type="slidenum">
              <a:rPr lang="en-US" smtClean="0"/>
              <a:t>13</a:t>
            </a:fld>
            <a:endParaRPr lang="en-US"/>
          </a:p>
        </p:txBody>
      </p:sp>
    </p:spTree>
    <p:extLst>
      <p:ext uri="{BB962C8B-B14F-4D97-AF65-F5344CB8AC3E}">
        <p14:creationId xmlns:p14="http://schemas.microsoft.com/office/powerpoint/2010/main" val="35939439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C4BA2E1F-501F-1440-BD35-B19621E56AB5}" type="slidenum">
              <a:rPr lang="en-US" smtClean="0"/>
              <a:t>14</a:t>
            </a:fld>
            <a:endParaRPr lang="en-US"/>
          </a:p>
        </p:txBody>
      </p:sp>
    </p:spTree>
    <p:extLst>
      <p:ext uri="{BB962C8B-B14F-4D97-AF65-F5344CB8AC3E}">
        <p14:creationId xmlns:p14="http://schemas.microsoft.com/office/powerpoint/2010/main" val="17378139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C4BA2E1F-501F-1440-BD35-B19621E56AB5}" type="slidenum">
              <a:rPr lang="en-US" smtClean="0"/>
              <a:t>15</a:t>
            </a:fld>
            <a:endParaRPr lang="en-US"/>
          </a:p>
        </p:txBody>
      </p:sp>
    </p:spTree>
    <p:extLst>
      <p:ext uri="{BB962C8B-B14F-4D97-AF65-F5344CB8AC3E}">
        <p14:creationId xmlns:p14="http://schemas.microsoft.com/office/powerpoint/2010/main" val="32129815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C4BA2E1F-501F-1440-BD35-B19621E56AB5}" type="slidenum">
              <a:rPr lang="en-US" smtClean="0"/>
              <a:t>16</a:t>
            </a:fld>
            <a:endParaRPr lang="en-US"/>
          </a:p>
        </p:txBody>
      </p:sp>
    </p:spTree>
    <p:extLst>
      <p:ext uri="{BB962C8B-B14F-4D97-AF65-F5344CB8AC3E}">
        <p14:creationId xmlns:p14="http://schemas.microsoft.com/office/powerpoint/2010/main" val="10745126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C4BA2E1F-501F-1440-BD35-B19621E56AB5}" type="slidenum">
              <a:rPr lang="en-US" smtClean="0"/>
              <a:t>17</a:t>
            </a:fld>
            <a:endParaRPr lang="en-US"/>
          </a:p>
        </p:txBody>
      </p:sp>
    </p:spTree>
    <p:extLst>
      <p:ext uri="{BB962C8B-B14F-4D97-AF65-F5344CB8AC3E}">
        <p14:creationId xmlns:p14="http://schemas.microsoft.com/office/powerpoint/2010/main" val="3161230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C4BA2E1F-501F-1440-BD35-B19621E56AB5}" type="slidenum">
              <a:rPr lang="en-US" smtClean="0"/>
              <a:t>3</a:t>
            </a:fld>
            <a:endParaRPr lang="en-US"/>
          </a:p>
        </p:txBody>
      </p:sp>
    </p:spTree>
    <p:extLst>
      <p:ext uri="{BB962C8B-B14F-4D97-AF65-F5344CB8AC3E}">
        <p14:creationId xmlns:p14="http://schemas.microsoft.com/office/powerpoint/2010/main" val="938512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C4BA2E1F-501F-1440-BD35-B19621E56AB5}" type="slidenum">
              <a:rPr lang="en-US" smtClean="0"/>
              <a:t>4</a:t>
            </a:fld>
            <a:endParaRPr lang="en-US"/>
          </a:p>
        </p:txBody>
      </p:sp>
    </p:spTree>
    <p:extLst>
      <p:ext uri="{BB962C8B-B14F-4D97-AF65-F5344CB8AC3E}">
        <p14:creationId xmlns:p14="http://schemas.microsoft.com/office/powerpoint/2010/main" val="2657468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C4BA2E1F-501F-1440-BD35-B19621E56AB5}" type="slidenum">
              <a:rPr lang="en-US" smtClean="0"/>
              <a:t>5</a:t>
            </a:fld>
            <a:endParaRPr lang="en-US"/>
          </a:p>
        </p:txBody>
      </p:sp>
    </p:spTree>
    <p:extLst>
      <p:ext uri="{BB962C8B-B14F-4D97-AF65-F5344CB8AC3E}">
        <p14:creationId xmlns:p14="http://schemas.microsoft.com/office/powerpoint/2010/main" val="1337264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C4BA2E1F-501F-1440-BD35-B19621E56AB5}" type="slidenum">
              <a:rPr lang="en-US" smtClean="0"/>
              <a:t>6</a:t>
            </a:fld>
            <a:endParaRPr lang="en-US"/>
          </a:p>
        </p:txBody>
      </p:sp>
    </p:spTree>
    <p:extLst>
      <p:ext uri="{BB962C8B-B14F-4D97-AF65-F5344CB8AC3E}">
        <p14:creationId xmlns:p14="http://schemas.microsoft.com/office/powerpoint/2010/main" val="2782212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C4BA2E1F-501F-1440-BD35-B19621E56AB5}" type="slidenum">
              <a:rPr lang="en-US" smtClean="0"/>
              <a:t>7</a:t>
            </a:fld>
            <a:endParaRPr lang="en-US"/>
          </a:p>
        </p:txBody>
      </p:sp>
    </p:spTree>
    <p:extLst>
      <p:ext uri="{BB962C8B-B14F-4D97-AF65-F5344CB8AC3E}">
        <p14:creationId xmlns:p14="http://schemas.microsoft.com/office/powerpoint/2010/main" val="2357036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C4BA2E1F-501F-1440-BD35-B19621E56AB5}" type="slidenum">
              <a:rPr lang="en-US" smtClean="0"/>
              <a:t>8</a:t>
            </a:fld>
            <a:endParaRPr lang="en-US"/>
          </a:p>
        </p:txBody>
      </p:sp>
    </p:spTree>
    <p:extLst>
      <p:ext uri="{BB962C8B-B14F-4D97-AF65-F5344CB8AC3E}">
        <p14:creationId xmlns:p14="http://schemas.microsoft.com/office/powerpoint/2010/main" val="42821493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C4BA2E1F-501F-1440-BD35-B19621E56AB5}" type="slidenum">
              <a:rPr lang="en-US" smtClean="0"/>
              <a:t>9</a:t>
            </a:fld>
            <a:endParaRPr lang="en-US"/>
          </a:p>
        </p:txBody>
      </p:sp>
    </p:spTree>
    <p:extLst>
      <p:ext uri="{BB962C8B-B14F-4D97-AF65-F5344CB8AC3E}">
        <p14:creationId xmlns:p14="http://schemas.microsoft.com/office/powerpoint/2010/main" val="11403399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C4BA2E1F-501F-1440-BD35-B19621E56AB5}" type="slidenum">
              <a:rPr lang="en-US" smtClean="0"/>
              <a:t>10</a:t>
            </a:fld>
            <a:endParaRPr lang="en-US"/>
          </a:p>
        </p:txBody>
      </p:sp>
    </p:spTree>
    <p:extLst>
      <p:ext uri="{BB962C8B-B14F-4D97-AF65-F5344CB8AC3E}">
        <p14:creationId xmlns:p14="http://schemas.microsoft.com/office/powerpoint/2010/main" val="2611480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288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5649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516342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82982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586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20518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1331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0032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descr="A picture containing text, clipart&#10;&#10;Description automatically generated">
            <a:extLst>
              <a:ext uri="{FF2B5EF4-FFF2-40B4-BE49-F238E27FC236}">
                <a16:creationId xmlns:a16="http://schemas.microsoft.com/office/drawing/2014/main" id="{E9FAB8AE-7D78-A64B-9E24-74F42640F828}"/>
              </a:ext>
            </a:extLst>
          </p:cNvPr>
          <p:cNvPicPr>
            <a:picLocks noChangeAspect="1"/>
          </p:cNvPicPr>
          <p:nvPr userDrawn="1"/>
        </p:nvPicPr>
        <p:blipFill>
          <a:blip r:embed="rId2"/>
          <a:stretch>
            <a:fillRect/>
          </a:stretch>
        </p:blipFill>
        <p:spPr>
          <a:xfrm>
            <a:off x="3821293" y="3706853"/>
            <a:ext cx="4549413" cy="747742"/>
          </a:xfrm>
          <a:prstGeom prst="rect">
            <a:avLst/>
          </a:prstGeom>
        </p:spPr>
      </p:pic>
      <p:cxnSp>
        <p:nvCxnSpPr>
          <p:cNvPr id="10" name="Straight Connector 9">
            <a:extLst>
              <a:ext uri="{FF2B5EF4-FFF2-40B4-BE49-F238E27FC236}">
                <a16:creationId xmlns:a16="http://schemas.microsoft.com/office/drawing/2014/main" id="{8051B160-B253-E14B-9E91-704A6D09F190}"/>
              </a:ext>
            </a:extLst>
          </p:cNvPr>
          <p:cNvCxnSpPr>
            <a:cxnSpLocks/>
          </p:cNvCxnSpPr>
          <p:nvPr userDrawn="1"/>
        </p:nvCxnSpPr>
        <p:spPr>
          <a:xfrm>
            <a:off x="3821293" y="3429000"/>
            <a:ext cx="446618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E5F385E-9984-A544-BEA0-19F708F4875A}"/>
              </a:ext>
            </a:extLst>
          </p:cNvPr>
          <p:cNvSpPr txBox="1"/>
          <p:nvPr userDrawn="1"/>
        </p:nvSpPr>
        <p:spPr>
          <a:xfrm>
            <a:off x="4763198" y="2721114"/>
            <a:ext cx="2665602" cy="707886"/>
          </a:xfrm>
          <a:prstGeom prst="rect">
            <a:avLst/>
          </a:prstGeom>
          <a:noFill/>
        </p:spPr>
        <p:txBody>
          <a:bodyPr wrap="none" rtlCol="0">
            <a:spAutoFit/>
          </a:bodyPr>
          <a:lstStyle/>
          <a:p>
            <a:r>
              <a:rPr lang="en-US" sz="4000" dirty="0">
                <a:solidFill>
                  <a:srgbClr val="810440"/>
                </a:solidFill>
              </a:rPr>
              <a:t>THANK YOU</a:t>
            </a:r>
          </a:p>
        </p:txBody>
      </p:sp>
    </p:spTree>
    <p:extLst>
      <p:ext uri="{BB962C8B-B14F-4D97-AF65-F5344CB8AC3E}">
        <p14:creationId xmlns:p14="http://schemas.microsoft.com/office/powerpoint/2010/main" val="3013979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8748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2114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2759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3246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0349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46020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12.xml"/><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13.xml"/><Relationship Id="rId1"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14.xml"/><Relationship Id="rId1"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15.xml"/><Relationship Id="rId1" Type="http://schemas.openxmlformats.org/officeDocument/2006/relationships/slideLayout" Target="../slideLayouts/slideLayout15.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4.xml"/><Relationship Id="rId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5CCE9346-1B09-4D16-96A8-E82EA49E66FA}"/>
              </a:ext>
            </a:extLst>
          </p:cNvPr>
          <p:cNvPicPr>
            <a:picLocks noChangeAspect="1"/>
          </p:cNvPicPr>
          <p:nvPr userDrawn="1"/>
        </p:nvPicPr>
        <p:blipFill>
          <a:blip r:embed="rId3"/>
          <a:stretch>
            <a:fillRect/>
          </a:stretch>
        </p:blipFill>
        <p:spPr>
          <a:xfrm>
            <a:off x="10596375" y="36000"/>
            <a:ext cx="1548000" cy="350605"/>
          </a:xfrm>
          <a:prstGeom prst="rect">
            <a:avLst/>
          </a:prstGeom>
        </p:spPr>
      </p:pic>
      <p:pic>
        <p:nvPicPr>
          <p:cNvPr id="6" name="Picture 5" descr="A picture containing text, clipart&#10;&#10;Description automatically generated">
            <a:extLst>
              <a:ext uri="{FF2B5EF4-FFF2-40B4-BE49-F238E27FC236}">
                <a16:creationId xmlns:a16="http://schemas.microsoft.com/office/drawing/2014/main" id="{01F25F82-04F8-42A7-B22A-977B56C41D63}"/>
              </a:ext>
            </a:extLst>
          </p:cNvPr>
          <p:cNvPicPr>
            <a:picLocks noChangeAspect="1"/>
          </p:cNvPicPr>
          <p:nvPr userDrawn="1"/>
        </p:nvPicPr>
        <p:blipFill>
          <a:blip r:embed="rId4"/>
          <a:stretch>
            <a:fillRect/>
          </a:stretch>
        </p:blipFill>
        <p:spPr>
          <a:xfrm>
            <a:off x="0" y="2"/>
            <a:ext cx="1296000" cy="523385"/>
          </a:xfrm>
          <a:prstGeom prst="rect">
            <a:avLst/>
          </a:prstGeom>
        </p:spPr>
      </p:pic>
    </p:spTree>
    <p:extLst>
      <p:ext uri="{BB962C8B-B14F-4D97-AF65-F5344CB8AC3E}">
        <p14:creationId xmlns:p14="http://schemas.microsoft.com/office/powerpoint/2010/main" val="2479513911"/>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rgbClr val="7093C6"/>
        </a:solidFill>
        <a:effectLst/>
      </p:bgPr>
    </p:bg>
    <p:spTree>
      <p:nvGrpSpPr>
        <p:cNvPr id="1" name=""/>
        <p:cNvGrpSpPr/>
        <p:nvPr/>
      </p:nvGrpSpPr>
      <p:grpSpPr>
        <a:xfrm>
          <a:off x="0" y="0"/>
          <a:ext cx="0" cy="0"/>
          <a:chOff x="0" y="0"/>
          <a:chExt cx="0" cy="0"/>
        </a:xfrm>
      </p:grpSpPr>
      <p:pic>
        <p:nvPicPr>
          <p:cNvPr id="3" name="Picture 2" descr="Logo&#10;&#10;Description automatically generated with medium confidence">
            <a:extLst>
              <a:ext uri="{FF2B5EF4-FFF2-40B4-BE49-F238E27FC236}">
                <a16:creationId xmlns:a16="http://schemas.microsoft.com/office/drawing/2014/main" id="{29CEFEEE-8CAD-4293-B134-3C89C2B9CE6A}"/>
              </a:ext>
            </a:extLst>
          </p:cNvPr>
          <p:cNvPicPr>
            <a:picLocks noChangeAspect="1"/>
          </p:cNvPicPr>
          <p:nvPr userDrawn="1"/>
        </p:nvPicPr>
        <p:blipFill>
          <a:blip r:embed="rId3"/>
          <a:stretch>
            <a:fillRect/>
          </a:stretch>
        </p:blipFill>
        <p:spPr>
          <a:xfrm>
            <a:off x="72000" y="6408000"/>
            <a:ext cx="1440000" cy="369298"/>
          </a:xfrm>
          <a:prstGeom prst="rect">
            <a:avLst/>
          </a:prstGeom>
        </p:spPr>
      </p:pic>
    </p:spTree>
    <p:extLst>
      <p:ext uri="{BB962C8B-B14F-4D97-AF65-F5344CB8AC3E}">
        <p14:creationId xmlns:p14="http://schemas.microsoft.com/office/powerpoint/2010/main" val="396987759"/>
      </p:ext>
    </p:extLst>
  </p:cSld>
  <p:clrMap bg1="lt1" tx1="dk1" bg2="lt2" tx2="dk2" accent1="accent1" accent2="accent2" accent3="accent3" accent4="accent4" accent5="accent5" accent6="accent6" hlink="hlink" folHlink="folHlink"/>
  <p:sldLayoutIdLst>
    <p:sldLayoutId id="214748367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Line">
            <a:extLst>
              <a:ext uri="{FF2B5EF4-FFF2-40B4-BE49-F238E27FC236}">
                <a16:creationId xmlns:a16="http://schemas.microsoft.com/office/drawing/2014/main" id="{009FD1AB-EEB2-4682-A967-258020E6AE63}"/>
              </a:ext>
            </a:extLst>
          </p:cNvPr>
          <p:cNvSpPr/>
          <p:nvPr userDrawn="1"/>
        </p:nvSpPr>
        <p:spPr>
          <a:xfrm>
            <a:off x="443961" y="972000"/>
            <a:ext cx="11295602" cy="0"/>
          </a:xfrm>
          <a:prstGeom prst="line">
            <a:avLst/>
          </a:prstGeom>
          <a:ln w="25400" cap="rnd">
            <a:solidFill>
              <a:srgbClr val="000000"/>
            </a:solidFill>
            <a:prstDash val="solid"/>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sz="1800"/>
          </a:p>
        </p:txBody>
      </p:sp>
      <p:pic>
        <p:nvPicPr>
          <p:cNvPr id="4" name="Picture 3" descr="Logo&#10;&#10;Description automatically generated with medium confidence">
            <a:extLst>
              <a:ext uri="{FF2B5EF4-FFF2-40B4-BE49-F238E27FC236}">
                <a16:creationId xmlns:a16="http://schemas.microsoft.com/office/drawing/2014/main" id="{DE8CD9B1-16B9-4EB1-9C26-2D13A1F94457}"/>
              </a:ext>
            </a:extLst>
          </p:cNvPr>
          <p:cNvPicPr>
            <a:picLocks noChangeAspect="1"/>
          </p:cNvPicPr>
          <p:nvPr userDrawn="1"/>
        </p:nvPicPr>
        <p:blipFill>
          <a:blip r:embed="rId3"/>
          <a:stretch>
            <a:fillRect/>
          </a:stretch>
        </p:blipFill>
        <p:spPr>
          <a:xfrm>
            <a:off x="72000" y="6408000"/>
            <a:ext cx="1440000" cy="369298"/>
          </a:xfrm>
          <a:prstGeom prst="rect">
            <a:avLst/>
          </a:prstGeom>
        </p:spPr>
      </p:pic>
    </p:spTree>
    <p:extLst>
      <p:ext uri="{BB962C8B-B14F-4D97-AF65-F5344CB8AC3E}">
        <p14:creationId xmlns:p14="http://schemas.microsoft.com/office/powerpoint/2010/main" val="3604072113"/>
      </p:ext>
    </p:extLst>
  </p:cSld>
  <p:clrMap bg1="lt1" tx1="dk1" bg2="lt2" tx2="dk2" accent1="accent1" accent2="accent2" accent3="accent3" accent4="accent4" accent5="accent5" accent6="accent6" hlink="hlink" folHlink="folHlink"/>
  <p:sldLayoutIdLst>
    <p:sldLayoutId id="214748367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rgbClr val="03BAC4"/>
        </a:solidFill>
        <a:effectLst/>
      </p:bgPr>
    </p:bg>
    <p:spTree>
      <p:nvGrpSpPr>
        <p:cNvPr id="1" name=""/>
        <p:cNvGrpSpPr/>
        <p:nvPr/>
      </p:nvGrpSpPr>
      <p:grpSpPr>
        <a:xfrm>
          <a:off x="0" y="0"/>
          <a:ext cx="0" cy="0"/>
          <a:chOff x="0" y="0"/>
          <a:chExt cx="0" cy="0"/>
        </a:xfrm>
      </p:grpSpPr>
      <p:pic>
        <p:nvPicPr>
          <p:cNvPr id="4" name="Picture 3" descr="Logo&#10;&#10;Description automatically generated with medium confidence">
            <a:extLst>
              <a:ext uri="{FF2B5EF4-FFF2-40B4-BE49-F238E27FC236}">
                <a16:creationId xmlns:a16="http://schemas.microsoft.com/office/drawing/2014/main" id="{CED5A713-7BDC-42DB-AA03-FB5BBFD27E2A}"/>
              </a:ext>
            </a:extLst>
          </p:cNvPr>
          <p:cNvPicPr>
            <a:picLocks noChangeAspect="1"/>
          </p:cNvPicPr>
          <p:nvPr userDrawn="1"/>
        </p:nvPicPr>
        <p:blipFill>
          <a:blip r:embed="rId3"/>
          <a:stretch>
            <a:fillRect/>
          </a:stretch>
        </p:blipFill>
        <p:spPr>
          <a:xfrm>
            <a:off x="72000" y="6408000"/>
            <a:ext cx="1440000" cy="369298"/>
          </a:xfrm>
          <a:prstGeom prst="rect">
            <a:avLst/>
          </a:prstGeom>
        </p:spPr>
      </p:pic>
      <p:sp>
        <p:nvSpPr>
          <p:cNvPr id="7" name="Line">
            <a:extLst>
              <a:ext uri="{FF2B5EF4-FFF2-40B4-BE49-F238E27FC236}">
                <a16:creationId xmlns:a16="http://schemas.microsoft.com/office/drawing/2014/main" id="{36CBC766-62FB-49BF-BE6B-5BF8E686A3F9}"/>
              </a:ext>
            </a:extLst>
          </p:cNvPr>
          <p:cNvSpPr/>
          <p:nvPr userDrawn="1"/>
        </p:nvSpPr>
        <p:spPr>
          <a:xfrm>
            <a:off x="443961" y="972000"/>
            <a:ext cx="11295602" cy="0"/>
          </a:xfrm>
          <a:prstGeom prst="line">
            <a:avLst/>
          </a:prstGeom>
          <a:ln w="25400" cap="rnd">
            <a:solidFill>
              <a:srgbClr val="000000"/>
            </a:solidFill>
            <a:prstDash val="solid"/>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sz="1800"/>
          </a:p>
        </p:txBody>
      </p:sp>
    </p:spTree>
    <p:extLst>
      <p:ext uri="{BB962C8B-B14F-4D97-AF65-F5344CB8AC3E}">
        <p14:creationId xmlns:p14="http://schemas.microsoft.com/office/powerpoint/2010/main" val="167258243"/>
      </p:ext>
    </p:extLst>
  </p:cSld>
  <p:clrMap bg1="lt1" tx1="dk1" bg2="lt2" tx2="dk2" accent1="accent1" accent2="accent2" accent3="accent3" accent4="accent4" accent5="accent5" accent6="accent6" hlink="hlink" folHlink="folHlink"/>
  <p:sldLayoutIdLst>
    <p:sldLayoutId id="214748368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rgbClr val="A6A6A6"/>
        </a:solidFill>
        <a:effectLst/>
      </p:bgPr>
    </p:bg>
    <p:spTree>
      <p:nvGrpSpPr>
        <p:cNvPr id="1" name=""/>
        <p:cNvGrpSpPr/>
        <p:nvPr/>
      </p:nvGrpSpPr>
      <p:grpSpPr>
        <a:xfrm>
          <a:off x="0" y="0"/>
          <a:ext cx="0" cy="0"/>
          <a:chOff x="0" y="0"/>
          <a:chExt cx="0" cy="0"/>
        </a:xfrm>
      </p:grpSpPr>
      <p:pic>
        <p:nvPicPr>
          <p:cNvPr id="4" name="Picture 3" descr="Logo&#10;&#10;Description automatically generated with medium confidence">
            <a:extLst>
              <a:ext uri="{FF2B5EF4-FFF2-40B4-BE49-F238E27FC236}">
                <a16:creationId xmlns:a16="http://schemas.microsoft.com/office/drawing/2014/main" id="{6282D803-16AF-4425-83A2-DB2CACA64F1E}"/>
              </a:ext>
            </a:extLst>
          </p:cNvPr>
          <p:cNvPicPr>
            <a:picLocks noChangeAspect="1"/>
          </p:cNvPicPr>
          <p:nvPr userDrawn="1"/>
        </p:nvPicPr>
        <p:blipFill>
          <a:blip r:embed="rId3"/>
          <a:stretch>
            <a:fillRect/>
          </a:stretch>
        </p:blipFill>
        <p:spPr>
          <a:xfrm>
            <a:off x="72000" y="6408000"/>
            <a:ext cx="1440000" cy="369298"/>
          </a:xfrm>
          <a:prstGeom prst="rect">
            <a:avLst/>
          </a:prstGeom>
        </p:spPr>
      </p:pic>
      <p:sp>
        <p:nvSpPr>
          <p:cNvPr id="7" name="Line">
            <a:extLst>
              <a:ext uri="{FF2B5EF4-FFF2-40B4-BE49-F238E27FC236}">
                <a16:creationId xmlns:a16="http://schemas.microsoft.com/office/drawing/2014/main" id="{75411144-B889-4E0E-8405-57A6002AA809}"/>
              </a:ext>
            </a:extLst>
          </p:cNvPr>
          <p:cNvSpPr/>
          <p:nvPr userDrawn="1"/>
        </p:nvSpPr>
        <p:spPr>
          <a:xfrm>
            <a:off x="443961" y="972000"/>
            <a:ext cx="11295602" cy="0"/>
          </a:xfrm>
          <a:prstGeom prst="line">
            <a:avLst/>
          </a:prstGeom>
          <a:ln w="25400" cap="rnd">
            <a:solidFill>
              <a:srgbClr val="000000"/>
            </a:solidFill>
            <a:prstDash val="solid"/>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sz="1800"/>
          </a:p>
        </p:txBody>
      </p:sp>
    </p:spTree>
    <p:extLst>
      <p:ext uri="{BB962C8B-B14F-4D97-AF65-F5344CB8AC3E}">
        <p14:creationId xmlns:p14="http://schemas.microsoft.com/office/powerpoint/2010/main" val="3820847734"/>
      </p:ext>
    </p:extLst>
  </p:cSld>
  <p:clrMap bg1="lt1" tx1="dk1" bg2="lt2" tx2="dk2" accent1="accent1" accent2="accent2" accent3="accent3" accent4="accent4" accent5="accent5" accent6="accent6" hlink="hlink" folHlink="folHlink"/>
  <p:sldLayoutIdLst>
    <p:sldLayoutId id="214748368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rgbClr val="C79F83"/>
        </a:solidFill>
        <a:effectLst/>
      </p:bgPr>
    </p:bg>
    <p:spTree>
      <p:nvGrpSpPr>
        <p:cNvPr id="1" name=""/>
        <p:cNvGrpSpPr/>
        <p:nvPr/>
      </p:nvGrpSpPr>
      <p:grpSpPr>
        <a:xfrm>
          <a:off x="0" y="0"/>
          <a:ext cx="0" cy="0"/>
          <a:chOff x="0" y="0"/>
          <a:chExt cx="0" cy="0"/>
        </a:xfrm>
      </p:grpSpPr>
      <p:pic>
        <p:nvPicPr>
          <p:cNvPr id="4" name="Picture 3" descr="Logo&#10;&#10;Description automatically generated with medium confidence">
            <a:extLst>
              <a:ext uri="{FF2B5EF4-FFF2-40B4-BE49-F238E27FC236}">
                <a16:creationId xmlns:a16="http://schemas.microsoft.com/office/drawing/2014/main" id="{385C81F4-7944-46F4-B95C-BA610C068A87}"/>
              </a:ext>
            </a:extLst>
          </p:cNvPr>
          <p:cNvPicPr>
            <a:picLocks noChangeAspect="1"/>
          </p:cNvPicPr>
          <p:nvPr userDrawn="1"/>
        </p:nvPicPr>
        <p:blipFill>
          <a:blip r:embed="rId3"/>
          <a:stretch>
            <a:fillRect/>
          </a:stretch>
        </p:blipFill>
        <p:spPr>
          <a:xfrm>
            <a:off x="72000" y="6408000"/>
            <a:ext cx="1440000" cy="369298"/>
          </a:xfrm>
          <a:prstGeom prst="rect">
            <a:avLst/>
          </a:prstGeom>
        </p:spPr>
      </p:pic>
      <p:sp>
        <p:nvSpPr>
          <p:cNvPr id="7" name="Line">
            <a:extLst>
              <a:ext uri="{FF2B5EF4-FFF2-40B4-BE49-F238E27FC236}">
                <a16:creationId xmlns:a16="http://schemas.microsoft.com/office/drawing/2014/main" id="{2291C1FB-D417-402C-8FFA-1478FECE2E7F}"/>
              </a:ext>
            </a:extLst>
          </p:cNvPr>
          <p:cNvSpPr/>
          <p:nvPr userDrawn="1"/>
        </p:nvSpPr>
        <p:spPr>
          <a:xfrm>
            <a:off x="443961" y="972000"/>
            <a:ext cx="11295602" cy="0"/>
          </a:xfrm>
          <a:prstGeom prst="line">
            <a:avLst/>
          </a:prstGeom>
          <a:ln w="25400" cap="rnd">
            <a:solidFill>
              <a:srgbClr val="000000"/>
            </a:solidFill>
            <a:prstDash val="solid"/>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sz="1800"/>
          </a:p>
        </p:txBody>
      </p:sp>
    </p:spTree>
    <p:extLst>
      <p:ext uri="{BB962C8B-B14F-4D97-AF65-F5344CB8AC3E}">
        <p14:creationId xmlns:p14="http://schemas.microsoft.com/office/powerpoint/2010/main" val="3912223236"/>
      </p:ext>
    </p:extLst>
  </p:cSld>
  <p:clrMap bg1="lt1" tx1="dk1" bg2="lt2" tx2="dk2" accent1="accent1" accent2="accent2" accent3="accent3" accent4="accent4" accent5="accent5" accent6="accent6" hlink="hlink" folHlink="folHlink"/>
  <p:sldLayoutIdLst>
    <p:sldLayoutId id="214748368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rgbClr val="7093C6"/>
        </a:solidFill>
        <a:effectLst/>
      </p:bgPr>
    </p:bg>
    <p:spTree>
      <p:nvGrpSpPr>
        <p:cNvPr id="1" name=""/>
        <p:cNvGrpSpPr/>
        <p:nvPr/>
      </p:nvGrpSpPr>
      <p:grpSpPr>
        <a:xfrm>
          <a:off x="0" y="0"/>
          <a:ext cx="0" cy="0"/>
          <a:chOff x="0" y="0"/>
          <a:chExt cx="0" cy="0"/>
        </a:xfrm>
      </p:grpSpPr>
      <p:pic>
        <p:nvPicPr>
          <p:cNvPr id="4" name="Picture 3" descr="Logo&#10;&#10;Description automatically generated with medium confidence">
            <a:extLst>
              <a:ext uri="{FF2B5EF4-FFF2-40B4-BE49-F238E27FC236}">
                <a16:creationId xmlns:a16="http://schemas.microsoft.com/office/drawing/2014/main" id="{3B83217A-6555-4453-9FE3-2D39482237C8}"/>
              </a:ext>
            </a:extLst>
          </p:cNvPr>
          <p:cNvPicPr>
            <a:picLocks noChangeAspect="1"/>
          </p:cNvPicPr>
          <p:nvPr userDrawn="1"/>
        </p:nvPicPr>
        <p:blipFill>
          <a:blip r:embed="rId3"/>
          <a:stretch>
            <a:fillRect/>
          </a:stretch>
        </p:blipFill>
        <p:spPr>
          <a:xfrm>
            <a:off x="72000" y="6408000"/>
            <a:ext cx="1440000" cy="369298"/>
          </a:xfrm>
          <a:prstGeom prst="rect">
            <a:avLst/>
          </a:prstGeom>
        </p:spPr>
      </p:pic>
      <p:sp>
        <p:nvSpPr>
          <p:cNvPr id="7" name="Line">
            <a:extLst>
              <a:ext uri="{FF2B5EF4-FFF2-40B4-BE49-F238E27FC236}">
                <a16:creationId xmlns:a16="http://schemas.microsoft.com/office/drawing/2014/main" id="{368AC191-D2E5-4856-B492-313989D722FE}"/>
              </a:ext>
            </a:extLst>
          </p:cNvPr>
          <p:cNvSpPr/>
          <p:nvPr userDrawn="1"/>
        </p:nvSpPr>
        <p:spPr>
          <a:xfrm>
            <a:off x="443961" y="972000"/>
            <a:ext cx="11295602" cy="0"/>
          </a:xfrm>
          <a:prstGeom prst="line">
            <a:avLst/>
          </a:prstGeom>
          <a:ln w="25400" cap="rnd">
            <a:solidFill>
              <a:srgbClr val="000000"/>
            </a:solidFill>
            <a:prstDash val="solid"/>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sz="1800"/>
          </a:p>
        </p:txBody>
      </p:sp>
    </p:spTree>
    <p:extLst>
      <p:ext uri="{BB962C8B-B14F-4D97-AF65-F5344CB8AC3E}">
        <p14:creationId xmlns:p14="http://schemas.microsoft.com/office/powerpoint/2010/main" val="2914012849"/>
      </p:ext>
    </p:extLst>
  </p:cSld>
  <p:clrMap bg1="lt1" tx1="dk1" bg2="lt2" tx2="dk2" accent1="accent1" accent2="accent2" accent3="accent3" accent4="accent4" accent5="accent5" accent6="accent6" hlink="hlink" folHlink="folHlink"/>
  <p:sldLayoutIdLst>
    <p:sldLayoutId id="214748369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descr="A picture containing text, clipart&#10;&#10;Description automatically generated">
            <a:extLst>
              <a:ext uri="{FF2B5EF4-FFF2-40B4-BE49-F238E27FC236}">
                <a16:creationId xmlns:a16="http://schemas.microsoft.com/office/drawing/2014/main" id="{969B9AB4-A8C1-4993-BBD8-791979EC6B5C}"/>
              </a:ext>
            </a:extLst>
          </p:cNvPr>
          <p:cNvPicPr>
            <a:picLocks noChangeAspect="1"/>
          </p:cNvPicPr>
          <p:nvPr userDrawn="1"/>
        </p:nvPicPr>
        <p:blipFill>
          <a:blip r:embed="rId3"/>
          <a:stretch>
            <a:fillRect/>
          </a:stretch>
        </p:blipFill>
        <p:spPr>
          <a:xfrm>
            <a:off x="9252000" y="0"/>
            <a:ext cx="2880000" cy="473357"/>
          </a:xfrm>
          <a:prstGeom prst="rect">
            <a:avLst/>
          </a:prstGeom>
        </p:spPr>
      </p:pic>
    </p:spTree>
    <p:extLst>
      <p:ext uri="{BB962C8B-B14F-4D97-AF65-F5344CB8AC3E}">
        <p14:creationId xmlns:p14="http://schemas.microsoft.com/office/powerpoint/2010/main" val="547144229"/>
      </p:ext>
    </p:extLst>
  </p:cSld>
  <p:clrMap bg1="lt1" tx1="dk1" bg2="lt2" tx2="dk2" accent1="accent1" accent2="accent2" accent3="accent3" accent4="accent4" accent5="accent5" accent6="accent6" hlink="hlink" folHlink="folHlink"/>
  <p:sldLayoutIdLst>
    <p:sldLayoutId id="214748369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930E02-81B9-6B4B-98E3-B781A0DFFD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4F89D27-FC74-B045-97D8-91C2691394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DFD1D25-B494-0F41-AB9F-F9E24E31B4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1F1B98-886A-9C43-857E-138EEA611383}" type="datetimeFigureOut">
              <a:rPr lang="en-US" smtClean="0"/>
              <a:t>12-Dec-22</a:t>
            </a:fld>
            <a:endParaRPr lang="en-US"/>
          </a:p>
        </p:txBody>
      </p:sp>
      <p:sp>
        <p:nvSpPr>
          <p:cNvPr id="5" name="Footer Placeholder 4">
            <a:extLst>
              <a:ext uri="{FF2B5EF4-FFF2-40B4-BE49-F238E27FC236}">
                <a16:creationId xmlns:a16="http://schemas.microsoft.com/office/drawing/2014/main" id="{F303A08A-CB8E-C746-BFA3-81DCCF63B0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94E4476-9AD6-424D-B563-B6C26B3900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6056FA-92C2-4443-8E51-C15034036D66}" type="slidenum">
              <a:rPr lang="en-US" smtClean="0"/>
              <a:t>‹#›</a:t>
            </a:fld>
            <a:endParaRPr lang="en-US"/>
          </a:p>
        </p:txBody>
      </p:sp>
    </p:spTree>
    <p:extLst>
      <p:ext uri="{BB962C8B-B14F-4D97-AF65-F5344CB8AC3E}">
        <p14:creationId xmlns:p14="http://schemas.microsoft.com/office/powerpoint/2010/main" val="15688445"/>
      </p:ext>
    </p:extLst>
  </p:cSld>
  <p:clrMap bg1="lt1" tx1="dk1" bg2="lt2" tx2="dk2" accent1="accent1" accent2="accent2" accent3="accent3" accent4="accent4" accent5="accent5" accent6="accent6" hlink="hlink" folHlink="folHlink"/>
  <p:sldLayoutIdLst>
    <p:sldLayoutId id="214748369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03BAC4"/>
        </a:solidFill>
        <a:effectLst/>
      </p:bgPr>
    </p:bg>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B2AC08C3-1466-44FD-B9A6-72208A55C84F}"/>
              </a:ext>
            </a:extLst>
          </p:cNvPr>
          <p:cNvPicPr>
            <a:picLocks noChangeAspect="1"/>
          </p:cNvPicPr>
          <p:nvPr userDrawn="1"/>
        </p:nvPicPr>
        <p:blipFill>
          <a:blip r:embed="rId3"/>
          <a:stretch>
            <a:fillRect/>
          </a:stretch>
        </p:blipFill>
        <p:spPr>
          <a:xfrm>
            <a:off x="10596375" y="36000"/>
            <a:ext cx="1548000" cy="350605"/>
          </a:xfrm>
          <a:prstGeom prst="rect">
            <a:avLst/>
          </a:prstGeom>
        </p:spPr>
      </p:pic>
      <p:pic>
        <p:nvPicPr>
          <p:cNvPr id="5" name="Picture 4" descr="A picture containing text, clipart&#10;&#10;Description automatically generated">
            <a:extLst>
              <a:ext uri="{FF2B5EF4-FFF2-40B4-BE49-F238E27FC236}">
                <a16:creationId xmlns:a16="http://schemas.microsoft.com/office/drawing/2014/main" id="{F122A8CA-DDC7-4801-A247-10DCD1D1FB28}"/>
              </a:ext>
            </a:extLst>
          </p:cNvPr>
          <p:cNvPicPr>
            <a:picLocks noChangeAspect="1"/>
          </p:cNvPicPr>
          <p:nvPr userDrawn="1"/>
        </p:nvPicPr>
        <p:blipFill>
          <a:blip r:embed="rId4"/>
          <a:stretch>
            <a:fillRect/>
          </a:stretch>
        </p:blipFill>
        <p:spPr>
          <a:xfrm>
            <a:off x="0" y="2"/>
            <a:ext cx="1296000" cy="523385"/>
          </a:xfrm>
          <a:prstGeom prst="rect">
            <a:avLst/>
          </a:prstGeom>
        </p:spPr>
      </p:pic>
    </p:spTree>
    <p:extLst>
      <p:ext uri="{BB962C8B-B14F-4D97-AF65-F5344CB8AC3E}">
        <p14:creationId xmlns:p14="http://schemas.microsoft.com/office/powerpoint/2010/main" val="2321559116"/>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03BAC4"/>
        </a:solidFill>
        <a:effectLst/>
      </p:bgPr>
    </p:bg>
    <p:spTree>
      <p:nvGrpSpPr>
        <p:cNvPr id="1" name=""/>
        <p:cNvGrpSpPr/>
        <p:nvPr/>
      </p:nvGrpSpPr>
      <p:grpSpPr>
        <a:xfrm>
          <a:off x="0" y="0"/>
          <a:ext cx="0" cy="0"/>
          <a:chOff x="0" y="0"/>
          <a:chExt cx="0" cy="0"/>
        </a:xfrm>
      </p:grpSpPr>
      <p:pic>
        <p:nvPicPr>
          <p:cNvPr id="3" name="Picture 2" descr="A picture containing text, clipart&#10;&#10;Description automatically generated">
            <a:extLst>
              <a:ext uri="{FF2B5EF4-FFF2-40B4-BE49-F238E27FC236}">
                <a16:creationId xmlns:a16="http://schemas.microsoft.com/office/drawing/2014/main" id="{A39DE9D5-66C4-4DBF-AA3B-44328EA6430E}"/>
              </a:ext>
            </a:extLst>
          </p:cNvPr>
          <p:cNvPicPr>
            <a:picLocks noChangeAspect="1"/>
          </p:cNvPicPr>
          <p:nvPr userDrawn="1"/>
        </p:nvPicPr>
        <p:blipFill>
          <a:blip r:embed="rId3"/>
          <a:stretch>
            <a:fillRect/>
          </a:stretch>
        </p:blipFill>
        <p:spPr>
          <a:xfrm>
            <a:off x="9252000" y="0"/>
            <a:ext cx="2880000" cy="473357"/>
          </a:xfrm>
          <a:prstGeom prst="rect">
            <a:avLst/>
          </a:prstGeom>
        </p:spPr>
      </p:pic>
    </p:spTree>
    <p:extLst>
      <p:ext uri="{BB962C8B-B14F-4D97-AF65-F5344CB8AC3E}">
        <p14:creationId xmlns:p14="http://schemas.microsoft.com/office/powerpoint/2010/main" val="2769704335"/>
      </p:ext>
    </p:extLst>
  </p:cSld>
  <p:clrMap bg1="lt1" tx1="dk1" bg2="lt2" tx2="dk2" accent1="accent1" accent2="accent2" accent3="accent3" accent4="accent4" accent5="accent5" accent6="accent6" hlink="hlink" folHlink="folHlink"/>
  <p:sldLayoutIdLst>
    <p:sldLayoutId id="214748369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9" descr="Logo&#10;&#10;Description automatically generated with medium confidence">
            <a:extLst>
              <a:ext uri="{FF2B5EF4-FFF2-40B4-BE49-F238E27FC236}">
                <a16:creationId xmlns:a16="http://schemas.microsoft.com/office/drawing/2014/main" id="{7A76D03F-D16D-4D26-9368-012F614C1FC9}"/>
              </a:ext>
            </a:extLst>
          </p:cNvPr>
          <p:cNvPicPr>
            <a:picLocks noChangeAspect="1"/>
          </p:cNvPicPr>
          <p:nvPr userDrawn="1"/>
        </p:nvPicPr>
        <p:blipFill>
          <a:blip r:embed="rId3"/>
          <a:stretch>
            <a:fillRect/>
          </a:stretch>
        </p:blipFill>
        <p:spPr>
          <a:xfrm>
            <a:off x="72000" y="6408000"/>
            <a:ext cx="1440000" cy="369298"/>
          </a:xfrm>
          <a:prstGeom prst="rect">
            <a:avLst/>
          </a:prstGeom>
        </p:spPr>
      </p:pic>
    </p:spTree>
    <p:extLst>
      <p:ext uri="{BB962C8B-B14F-4D97-AF65-F5344CB8AC3E}">
        <p14:creationId xmlns:p14="http://schemas.microsoft.com/office/powerpoint/2010/main" val="1045652870"/>
      </p:ext>
    </p:extLst>
  </p:cSld>
  <p:clrMap bg1="lt1" tx1="dk1" bg2="lt2" tx2="dk2" accent1="accent1" accent2="accent2" accent3="accent3" accent4="accent4" accent5="accent5" accent6="accent6" hlink="hlink" folHlink="folHlink"/>
  <p:sldLayoutIdLst>
    <p:sldLayoutId id="214748366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03BAC4"/>
        </a:solidFill>
        <a:effectLst/>
      </p:bgPr>
    </p:bg>
    <p:spTree>
      <p:nvGrpSpPr>
        <p:cNvPr id="1" name=""/>
        <p:cNvGrpSpPr/>
        <p:nvPr/>
      </p:nvGrpSpPr>
      <p:grpSpPr>
        <a:xfrm>
          <a:off x="0" y="0"/>
          <a:ext cx="0" cy="0"/>
          <a:chOff x="0" y="0"/>
          <a:chExt cx="0" cy="0"/>
        </a:xfrm>
      </p:grpSpPr>
      <p:pic>
        <p:nvPicPr>
          <p:cNvPr id="3" name="Picture 2" descr="Logo&#10;&#10;Description automatically generated with medium confidence">
            <a:extLst>
              <a:ext uri="{FF2B5EF4-FFF2-40B4-BE49-F238E27FC236}">
                <a16:creationId xmlns:a16="http://schemas.microsoft.com/office/drawing/2014/main" id="{49EC2270-934A-45F1-87F3-2BF6C767AE67}"/>
              </a:ext>
            </a:extLst>
          </p:cNvPr>
          <p:cNvPicPr>
            <a:picLocks noChangeAspect="1"/>
          </p:cNvPicPr>
          <p:nvPr userDrawn="1"/>
        </p:nvPicPr>
        <p:blipFill>
          <a:blip r:embed="rId3"/>
          <a:stretch>
            <a:fillRect/>
          </a:stretch>
        </p:blipFill>
        <p:spPr>
          <a:xfrm>
            <a:off x="72000" y="6408000"/>
            <a:ext cx="1440000" cy="369298"/>
          </a:xfrm>
          <a:prstGeom prst="rect">
            <a:avLst/>
          </a:prstGeom>
        </p:spPr>
      </p:pic>
    </p:spTree>
    <p:extLst>
      <p:ext uri="{BB962C8B-B14F-4D97-AF65-F5344CB8AC3E}">
        <p14:creationId xmlns:p14="http://schemas.microsoft.com/office/powerpoint/2010/main" val="4066033523"/>
      </p:ext>
    </p:extLst>
  </p:cSld>
  <p:clrMap bg1="lt1" tx1="dk1" bg2="lt2" tx2="dk2" accent1="accent1" accent2="accent2" accent3="accent3" accent4="accent4" accent5="accent5" accent6="accent6" hlink="hlink" folHlink="folHlink"/>
  <p:sldLayoutIdLst>
    <p:sldLayoutId id="214748367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A6A6A6"/>
        </a:solidFill>
        <a:effectLst/>
      </p:bgPr>
    </p:bg>
    <p:spTree>
      <p:nvGrpSpPr>
        <p:cNvPr id="1" name=""/>
        <p:cNvGrpSpPr/>
        <p:nvPr/>
      </p:nvGrpSpPr>
      <p:grpSpPr>
        <a:xfrm>
          <a:off x="0" y="0"/>
          <a:ext cx="0" cy="0"/>
          <a:chOff x="0" y="0"/>
          <a:chExt cx="0" cy="0"/>
        </a:xfrm>
      </p:grpSpPr>
      <p:pic>
        <p:nvPicPr>
          <p:cNvPr id="3" name="Picture 2" descr="Logo&#10;&#10;Description automatically generated with medium confidence">
            <a:extLst>
              <a:ext uri="{FF2B5EF4-FFF2-40B4-BE49-F238E27FC236}">
                <a16:creationId xmlns:a16="http://schemas.microsoft.com/office/drawing/2014/main" id="{970A380D-297B-499E-B849-077B3682C2E2}"/>
              </a:ext>
            </a:extLst>
          </p:cNvPr>
          <p:cNvPicPr>
            <a:picLocks noChangeAspect="1"/>
          </p:cNvPicPr>
          <p:nvPr userDrawn="1"/>
        </p:nvPicPr>
        <p:blipFill>
          <a:blip r:embed="rId3"/>
          <a:stretch>
            <a:fillRect/>
          </a:stretch>
        </p:blipFill>
        <p:spPr>
          <a:xfrm>
            <a:off x="72000" y="6408000"/>
            <a:ext cx="1440000" cy="369298"/>
          </a:xfrm>
          <a:prstGeom prst="rect">
            <a:avLst/>
          </a:prstGeom>
        </p:spPr>
      </p:pic>
    </p:spTree>
    <p:extLst>
      <p:ext uri="{BB962C8B-B14F-4D97-AF65-F5344CB8AC3E}">
        <p14:creationId xmlns:p14="http://schemas.microsoft.com/office/powerpoint/2010/main" val="1648823136"/>
      </p:ext>
    </p:extLst>
  </p:cSld>
  <p:clrMap bg1="lt1" tx1="dk1" bg2="lt2" tx2="dk2" accent1="accent1" accent2="accent2" accent3="accent3" accent4="accent4" accent5="accent5" accent6="accent6" hlink="hlink" folHlink="folHlink"/>
  <p:sldLayoutIdLst>
    <p:sldLayoutId id="214748368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rgbClr val="C79F83"/>
        </a:solidFill>
        <a:effectLst/>
      </p:bgPr>
    </p:bg>
    <p:spTree>
      <p:nvGrpSpPr>
        <p:cNvPr id="1" name=""/>
        <p:cNvGrpSpPr/>
        <p:nvPr/>
      </p:nvGrpSpPr>
      <p:grpSpPr>
        <a:xfrm>
          <a:off x="0" y="0"/>
          <a:ext cx="0" cy="0"/>
          <a:chOff x="0" y="0"/>
          <a:chExt cx="0" cy="0"/>
        </a:xfrm>
      </p:grpSpPr>
      <p:pic>
        <p:nvPicPr>
          <p:cNvPr id="3" name="Picture 2" descr="Logo&#10;&#10;Description automatically generated with medium confidence">
            <a:extLst>
              <a:ext uri="{FF2B5EF4-FFF2-40B4-BE49-F238E27FC236}">
                <a16:creationId xmlns:a16="http://schemas.microsoft.com/office/drawing/2014/main" id="{1C5D0640-A9D9-4306-B06D-C0BAA9B7E074}"/>
              </a:ext>
            </a:extLst>
          </p:cNvPr>
          <p:cNvPicPr>
            <a:picLocks noChangeAspect="1"/>
          </p:cNvPicPr>
          <p:nvPr userDrawn="1"/>
        </p:nvPicPr>
        <p:blipFill>
          <a:blip r:embed="rId3"/>
          <a:stretch>
            <a:fillRect/>
          </a:stretch>
        </p:blipFill>
        <p:spPr>
          <a:xfrm>
            <a:off x="72000" y="6408000"/>
            <a:ext cx="1440000" cy="369298"/>
          </a:xfrm>
          <a:prstGeom prst="rect">
            <a:avLst/>
          </a:prstGeom>
        </p:spPr>
      </p:pic>
    </p:spTree>
    <p:extLst>
      <p:ext uri="{BB962C8B-B14F-4D97-AF65-F5344CB8AC3E}">
        <p14:creationId xmlns:p14="http://schemas.microsoft.com/office/powerpoint/2010/main" val="3778261421"/>
      </p:ext>
    </p:extLst>
  </p:cSld>
  <p:clrMap bg1="lt1" tx1="dk1" bg2="lt2" tx2="dk2" accent1="accent1" accent2="accent2" accent3="accent3" accent4="accent4" accent5="accent5" accent6="accent6" hlink="hlink" folHlink="folHlink"/>
  <p:sldLayoutIdLst>
    <p:sldLayoutId id="214748368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1.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1.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E5122E-CDA5-EF76-1D32-2458C2BCFEFC}"/>
              </a:ext>
            </a:extLst>
          </p:cNvPr>
          <p:cNvPicPr>
            <a:picLocks noChangeAspect="1"/>
          </p:cNvPicPr>
          <p:nvPr/>
        </p:nvPicPr>
        <p:blipFill>
          <a:blip r:embed="rId2"/>
          <a:stretch>
            <a:fillRect/>
          </a:stretch>
        </p:blipFill>
        <p:spPr>
          <a:xfrm>
            <a:off x="-17463" y="776287"/>
            <a:ext cx="3009900" cy="1016000"/>
          </a:xfrm>
          <a:prstGeom prst="rect">
            <a:avLst/>
          </a:prstGeom>
        </p:spPr>
      </p:pic>
      <p:sp>
        <p:nvSpPr>
          <p:cNvPr id="5" name="Title 1">
            <a:extLst>
              <a:ext uri="{FF2B5EF4-FFF2-40B4-BE49-F238E27FC236}">
                <a16:creationId xmlns:a16="http://schemas.microsoft.com/office/drawing/2014/main" id="{42554C09-1114-107D-0A99-6F4D1BAC1F60}"/>
              </a:ext>
            </a:extLst>
          </p:cNvPr>
          <p:cNvSpPr txBox="1">
            <a:spLocks/>
          </p:cNvSpPr>
          <p:nvPr/>
        </p:nvSpPr>
        <p:spPr bwMode="auto">
          <a:xfrm>
            <a:off x="0" y="2049462"/>
            <a:ext cx="10476854" cy="1493838"/>
          </a:xfrm>
          <a:prstGeom prst="rect">
            <a:avLst/>
          </a:prstGeom>
          <a:solidFill>
            <a:schemeClr val="bg1">
              <a:lumMod val="85000"/>
            </a:schemeClr>
          </a:solidFill>
        </p:spPr>
        <p:txBody>
          <a:bodyPr vert="horz" wrap="square" lIns="68580" tIns="34290" rIns="68580" bIns="34290" numCol="1" anchor="ctr" anchorCtr="0" compatLnSpc="1">
            <a:prstTxWarp prst="textNoShape">
              <a:avLst/>
            </a:prstTxWarp>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GB" b="1" dirty="0">
                <a:solidFill>
                  <a:srgbClr val="8C1A4B"/>
                </a:solidFill>
              </a:rPr>
              <a:t>Design, Develop, Implement, Test Document Used Car Sales Portal Website</a:t>
            </a:r>
          </a:p>
        </p:txBody>
      </p:sp>
      <p:sp>
        <p:nvSpPr>
          <p:cNvPr id="6" name="Title 1">
            <a:extLst>
              <a:ext uri="{FF2B5EF4-FFF2-40B4-BE49-F238E27FC236}">
                <a16:creationId xmlns:a16="http://schemas.microsoft.com/office/drawing/2014/main" id="{20899163-6716-55C5-0C0B-91DAA9983808}"/>
              </a:ext>
            </a:extLst>
          </p:cNvPr>
          <p:cNvSpPr txBox="1">
            <a:spLocks/>
          </p:cNvSpPr>
          <p:nvPr/>
        </p:nvSpPr>
        <p:spPr bwMode="auto">
          <a:xfrm>
            <a:off x="0" y="3460750"/>
            <a:ext cx="5867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ヒラギノ角ゴ Pro W3" panose="020B0300000000000000" pitchFamily="34" charset="-128"/>
              </a:defRPr>
            </a:lvl1pPr>
            <a:lvl2pPr marL="742950" indent="-285750">
              <a:defRPr>
                <a:solidFill>
                  <a:schemeClr val="tx1"/>
                </a:solidFill>
                <a:latin typeface="Arial" panose="020B0604020202020204" pitchFamily="34" charset="0"/>
                <a:ea typeface="ヒラギノ角ゴ Pro W3" panose="020B0300000000000000" pitchFamily="34" charset="-128"/>
              </a:defRPr>
            </a:lvl2pPr>
            <a:lvl3pPr marL="1143000" indent="-228600">
              <a:defRPr>
                <a:solidFill>
                  <a:schemeClr val="tx1"/>
                </a:solidFill>
                <a:latin typeface="Arial" panose="020B0604020202020204" pitchFamily="34" charset="0"/>
                <a:ea typeface="ヒラギノ角ゴ Pro W3" panose="020B0300000000000000" pitchFamily="34" charset="-128"/>
              </a:defRPr>
            </a:lvl3pPr>
            <a:lvl4pPr marL="1600200" indent="-228600">
              <a:defRPr>
                <a:solidFill>
                  <a:schemeClr val="tx1"/>
                </a:solidFill>
                <a:latin typeface="Arial" panose="020B0604020202020204" pitchFamily="34" charset="0"/>
                <a:ea typeface="ヒラギノ角ゴ Pro W3" panose="020B0300000000000000" pitchFamily="34" charset="-128"/>
              </a:defRPr>
            </a:lvl4pPr>
            <a:lvl5pPr marL="2057400" indent="-228600">
              <a:defRPr>
                <a:solidFill>
                  <a:schemeClr val="tx1"/>
                </a:solidFill>
                <a:latin typeface="Arial" panose="020B0604020202020204" pitchFamily="34" charset="0"/>
                <a:ea typeface="ヒラギノ角ゴ Pro W3" panose="020B0300000000000000"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r>
              <a:rPr lang="en-US" altLang="en-US" sz="1500" dirty="0">
                <a:solidFill>
                  <a:srgbClr val="93176C"/>
                </a:solidFill>
                <a:latin typeface="Calibri" panose="020F0502020204030204" pitchFamily="34" charset="0"/>
              </a:rPr>
              <a:t>Module Project</a:t>
            </a:r>
            <a:endParaRPr lang="en-GB" altLang="en-US" sz="1500" dirty="0">
              <a:solidFill>
                <a:srgbClr val="93176C"/>
              </a:solidFill>
              <a:latin typeface="Calibri" panose="020F0502020204030204" pitchFamily="34" charset="0"/>
            </a:endParaRPr>
          </a:p>
        </p:txBody>
      </p:sp>
      <p:sp>
        <p:nvSpPr>
          <p:cNvPr id="7" name="Title 1">
            <a:extLst>
              <a:ext uri="{FF2B5EF4-FFF2-40B4-BE49-F238E27FC236}">
                <a16:creationId xmlns:a16="http://schemas.microsoft.com/office/drawing/2014/main" id="{18E382B0-DC25-C18C-3A80-374DFD168025}"/>
              </a:ext>
            </a:extLst>
          </p:cNvPr>
          <p:cNvSpPr txBox="1">
            <a:spLocks/>
          </p:cNvSpPr>
          <p:nvPr/>
        </p:nvSpPr>
        <p:spPr bwMode="auto">
          <a:xfrm>
            <a:off x="160338" y="4724400"/>
            <a:ext cx="4324350" cy="1008063"/>
          </a:xfrm>
          <a:prstGeom prst="rect">
            <a:avLst/>
          </a:prstGeom>
          <a:solidFill>
            <a:schemeClr val="bg1">
              <a:lumMod val="95000"/>
            </a:schemeClr>
          </a:solidFill>
          <a:ln>
            <a:noFill/>
          </a:ln>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nSpc>
                <a:spcPts val="1800"/>
              </a:lnSpc>
              <a:spcBef>
                <a:spcPts val="200"/>
              </a:spcBef>
              <a:spcAft>
                <a:spcPts val="200"/>
              </a:spcAft>
              <a:defRPr/>
            </a:pPr>
            <a:r>
              <a:rPr lang="en-US" altLang="en-US" sz="1400" b="1" dirty="0">
                <a:latin typeface="+mn-lt"/>
              </a:rPr>
              <a:t>Start Date		:	</a:t>
            </a:r>
          </a:p>
          <a:p>
            <a:pPr>
              <a:lnSpc>
                <a:spcPts val="1800"/>
              </a:lnSpc>
              <a:spcBef>
                <a:spcPts val="200"/>
              </a:spcBef>
              <a:spcAft>
                <a:spcPts val="200"/>
              </a:spcAft>
              <a:defRPr/>
            </a:pPr>
            <a:r>
              <a:rPr lang="en-US" altLang="en-US" sz="1400" b="1" dirty="0">
                <a:latin typeface="+mn-lt"/>
              </a:rPr>
              <a:t>End Date		:	</a:t>
            </a:r>
          </a:p>
          <a:p>
            <a:pPr>
              <a:lnSpc>
                <a:spcPts val="1800"/>
              </a:lnSpc>
              <a:spcBef>
                <a:spcPts val="200"/>
              </a:spcBef>
              <a:spcAft>
                <a:spcPts val="200"/>
              </a:spcAft>
              <a:defRPr/>
            </a:pPr>
            <a:r>
              <a:rPr lang="en-US" altLang="en-US" sz="1400" b="1" dirty="0">
                <a:latin typeface="+mn-lt"/>
              </a:rPr>
              <a:t>Submission Date	:	</a:t>
            </a:r>
          </a:p>
          <a:p>
            <a:pPr>
              <a:lnSpc>
                <a:spcPts val="1800"/>
              </a:lnSpc>
              <a:spcBef>
                <a:spcPts val="200"/>
              </a:spcBef>
              <a:spcAft>
                <a:spcPts val="200"/>
              </a:spcAft>
              <a:defRPr/>
            </a:pPr>
            <a:endParaRPr lang="en-US" altLang="en-US" sz="1400" dirty="0">
              <a:latin typeface="+mn-lt"/>
            </a:endParaRPr>
          </a:p>
        </p:txBody>
      </p:sp>
      <p:sp>
        <p:nvSpPr>
          <p:cNvPr id="8" name="Title 1">
            <a:extLst>
              <a:ext uri="{FF2B5EF4-FFF2-40B4-BE49-F238E27FC236}">
                <a16:creationId xmlns:a16="http://schemas.microsoft.com/office/drawing/2014/main" id="{FDA03C3A-725E-26FF-F17E-ECB7DB2D3AEB}"/>
              </a:ext>
            </a:extLst>
          </p:cNvPr>
          <p:cNvSpPr txBox="1">
            <a:spLocks/>
          </p:cNvSpPr>
          <p:nvPr/>
        </p:nvSpPr>
        <p:spPr bwMode="auto">
          <a:xfrm>
            <a:off x="-17463" y="3933825"/>
            <a:ext cx="7345363" cy="719138"/>
          </a:xfrm>
          <a:prstGeom prst="rect">
            <a:avLst/>
          </a:prstGeom>
          <a:solidFill>
            <a:schemeClr val="bg1">
              <a:lumMod val="95000"/>
            </a:schemeClr>
          </a:solidFill>
          <a:ln>
            <a:noFill/>
          </a:ln>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nSpc>
                <a:spcPts val="1800"/>
              </a:lnSpc>
              <a:spcBef>
                <a:spcPts val="200"/>
              </a:spcBef>
              <a:spcAft>
                <a:spcPts val="200"/>
              </a:spcAft>
              <a:defRPr/>
            </a:pPr>
            <a:r>
              <a:rPr lang="en-US" altLang="en-US" sz="1400" b="1" dirty="0">
                <a:latin typeface="+mn-lt"/>
              </a:rPr>
              <a:t>Module: </a:t>
            </a:r>
            <a:r>
              <a:rPr lang="en-US" altLang="en-US" sz="1400" dirty="0">
                <a:latin typeface="+mn-lt"/>
              </a:rPr>
              <a:t>Application Development &amp; Process</a:t>
            </a:r>
          </a:p>
          <a:p>
            <a:pPr>
              <a:lnSpc>
                <a:spcPts val="1800"/>
              </a:lnSpc>
              <a:spcBef>
                <a:spcPts val="200"/>
              </a:spcBef>
              <a:spcAft>
                <a:spcPts val="200"/>
              </a:spcAft>
              <a:defRPr/>
            </a:pPr>
            <a:r>
              <a:rPr lang="en-US" altLang="en-US" sz="1400" b="1" dirty="0">
                <a:latin typeface="+mn-lt"/>
              </a:rPr>
              <a:t>Course: </a:t>
            </a:r>
            <a:r>
              <a:rPr lang="en-US" altLang="en-US" sz="1400" dirty="0">
                <a:latin typeface="+mn-lt"/>
              </a:rPr>
              <a:t>Applied Degree in Software Engineering</a:t>
            </a:r>
            <a:endParaRPr lang="en-SG" altLang="en-US" sz="1400" dirty="0">
              <a:latin typeface="+mn-lt"/>
            </a:endParaRPr>
          </a:p>
          <a:p>
            <a:pPr>
              <a:lnSpc>
                <a:spcPts val="1800"/>
              </a:lnSpc>
              <a:spcBef>
                <a:spcPts val="200"/>
              </a:spcBef>
              <a:spcAft>
                <a:spcPts val="200"/>
              </a:spcAft>
              <a:defRPr/>
            </a:pPr>
            <a:endParaRPr lang="en-US" altLang="en-US" sz="1400" dirty="0">
              <a:latin typeface="+mn-lt"/>
            </a:endParaRPr>
          </a:p>
        </p:txBody>
      </p:sp>
      <p:sp>
        <p:nvSpPr>
          <p:cNvPr id="9" name="Title 1">
            <a:extLst>
              <a:ext uri="{FF2B5EF4-FFF2-40B4-BE49-F238E27FC236}">
                <a16:creationId xmlns:a16="http://schemas.microsoft.com/office/drawing/2014/main" id="{E66F7D35-C282-F854-CF7F-47A19397F478}"/>
              </a:ext>
            </a:extLst>
          </p:cNvPr>
          <p:cNvSpPr txBox="1">
            <a:spLocks/>
          </p:cNvSpPr>
          <p:nvPr/>
        </p:nvSpPr>
        <p:spPr bwMode="auto">
          <a:xfrm>
            <a:off x="4508500" y="4724400"/>
            <a:ext cx="4324350" cy="1008063"/>
          </a:xfrm>
          <a:prstGeom prst="rect">
            <a:avLst/>
          </a:prstGeom>
          <a:solidFill>
            <a:schemeClr val="bg1">
              <a:lumMod val="95000"/>
            </a:schemeClr>
          </a:solidFill>
          <a:ln>
            <a:noFill/>
          </a:ln>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nSpc>
                <a:spcPts val="1800"/>
              </a:lnSpc>
              <a:spcBef>
                <a:spcPts val="200"/>
              </a:spcBef>
              <a:spcAft>
                <a:spcPts val="200"/>
              </a:spcAft>
              <a:defRPr/>
            </a:pPr>
            <a:r>
              <a:rPr lang="en-US" altLang="en-US" sz="1400" b="1" dirty="0">
                <a:latin typeface="+mn-lt"/>
              </a:rPr>
              <a:t>Learner Name	: 	</a:t>
            </a:r>
          </a:p>
          <a:p>
            <a:pPr>
              <a:lnSpc>
                <a:spcPts val="1800"/>
              </a:lnSpc>
              <a:spcBef>
                <a:spcPts val="200"/>
              </a:spcBef>
              <a:spcAft>
                <a:spcPts val="200"/>
              </a:spcAft>
              <a:defRPr/>
            </a:pPr>
            <a:r>
              <a:rPr lang="en-US" altLang="en-US" sz="1400" b="1" dirty="0">
                <a:latin typeface="+mn-lt"/>
              </a:rPr>
              <a:t>Enrollment ID	:	</a:t>
            </a:r>
          </a:p>
          <a:p>
            <a:pPr>
              <a:lnSpc>
                <a:spcPts val="1800"/>
              </a:lnSpc>
              <a:spcBef>
                <a:spcPts val="200"/>
              </a:spcBef>
              <a:spcAft>
                <a:spcPts val="200"/>
              </a:spcAft>
              <a:defRPr/>
            </a:pPr>
            <a:r>
              <a:rPr lang="en-US" altLang="en-US" sz="1400" b="1" dirty="0">
                <a:latin typeface="+mn-lt"/>
              </a:rPr>
              <a:t>Presentation Date	:	</a:t>
            </a:r>
          </a:p>
          <a:p>
            <a:pPr>
              <a:lnSpc>
                <a:spcPts val="1800"/>
              </a:lnSpc>
              <a:spcBef>
                <a:spcPts val="200"/>
              </a:spcBef>
              <a:spcAft>
                <a:spcPts val="200"/>
              </a:spcAft>
              <a:defRPr/>
            </a:pPr>
            <a:endParaRPr lang="en-US" altLang="en-US" sz="1400" dirty="0">
              <a:latin typeface="+mn-lt"/>
            </a:endParaRPr>
          </a:p>
        </p:txBody>
      </p:sp>
      <p:sp>
        <p:nvSpPr>
          <p:cNvPr id="10" name="TextBox 2">
            <a:extLst>
              <a:ext uri="{FF2B5EF4-FFF2-40B4-BE49-F238E27FC236}">
                <a16:creationId xmlns:a16="http://schemas.microsoft.com/office/drawing/2014/main" id="{A3B009BC-CCCA-E282-D5D2-D525A1C5BBC0}"/>
              </a:ext>
            </a:extLst>
          </p:cNvPr>
          <p:cNvSpPr txBox="1">
            <a:spLocks noChangeArrowheads="1"/>
          </p:cNvSpPr>
          <p:nvPr/>
        </p:nvSpPr>
        <p:spPr bwMode="auto">
          <a:xfrm>
            <a:off x="2148681" y="4771836"/>
            <a:ext cx="2159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panose="020B0300000000000000" pitchFamily="34" charset="-128"/>
              </a:defRPr>
            </a:lvl1pPr>
            <a:lvl2pPr marL="742950" indent="-285750">
              <a:defRPr>
                <a:solidFill>
                  <a:schemeClr val="tx1"/>
                </a:solidFill>
                <a:latin typeface="Arial" panose="020B0604020202020204" pitchFamily="34" charset="0"/>
                <a:ea typeface="ヒラギノ角ゴ Pro W3" panose="020B0300000000000000" pitchFamily="34" charset="-128"/>
              </a:defRPr>
            </a:lvl2pPr>
            <a:lvl3pPr marL="1143000" indent="-228600">
              <a:defRPr>
                <a:solidFill>
                  <a:schemeClr val="tx1"/>
                </a:solidFill>
                <a:latin typeface="Arial" panose="020B0604020202020204" pitchFamily="34" charset="0"/>
                <a:ea typeface="ヒラギノ角ゴ Pro W3" panose="020B0300000000000000" pitchFamily="34" charset="-128"/>
              </a:defRPr>
            </a:lvl3pPr>
            <a:lvl4pPr marL="1600200" indent="-228600">
              <a:defRPr>
                <a:solidFill>
                  <a:schemeClr val="tx1"/>
                </a:solidFill>
                <a:latin typeface="Arial" panose="020B0604020202020204" pitchFamily="34" charset="0"/>
                <a:ea typeface="ヒラギノ角ゴ Pro W3" panose="020B0300000000000000" pitchFamily="34" charset="-128"/>
              </a:defRPr>
            </a:lvl4pPr>
            <a:lvl5pPr marL="2057400" indent="-228600">
              <a:defRPr>
                <a:solidFill>
                  <a:schemeClr val="tx1"/>
                </a:solidFill>
                <a:latin typeface="Arial" panose="020B0604020202020204" pitchFamily="34" charset="0"/>
                <a:ea typeface="ヒラギノ角ゴ Pro W3" panose="020B0300000000000000"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r>
              <a:rPr lang="en-PH" altLang="en-US" sz="1200" dirty="0"/>
              <a:t>27 November 2022</a:t>
            </a:r>
          </a:p>
        </p:txBody>
      </p:sp>
      <p:sp>
        <p:nvSpPr>
          <p:cNvPr id="15" name="TextBox 2">
            <a:extLst>
              <a:ext uri="{FF2B5EF4-FFF2-40B4-BE49-F238E27FC236}">
                <a16:creationId xmlns:a16="http://schemas.microsoft.com/office/drawing/2014/main" id="{DEE35795-7ACB-3E5A-7752-2E39490417EC}"/>
              </a:ext>
            </a:extLst>
          </p:cNvPr>
          <p:cNvSpPr txBox="1">
            <a:spLocks noChangeArrowheads="1"/>
          </p:cNvSpPr>
          <p:nvPr/>
        </p:nvSpPr>
        <p:spPr bwMode="auto">
          <a:xfrm>
            <a:off x="2148681" y="5046272"/>
            <a:ext cx="2159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panose="020B0300000000000000" pitchFamily="34" charset="-128"/>
              </a:defRPr>
            </a:lvl1pPr>
            <a:lvl2pPr marL="742950" indent="-285750">
              <a:defRPr>
                <a:solidFill>
                  <a:schemeClr val="tx1"/>
                </a:solidFill>
                <a:latin typeface="Arial" panose="020B0604020202020204" pitchFamily="34" charset="0"/>
                <a:ea typeface="ヒラギノ角ゴ Pro W3" panose="020B0300000000000000" pitchFamily="34" charset="-128"/>
              </a:defRPr>
            </a:lvl2pPr>
            <a:lvl3pPr marL="1143000" indent="-228600">
              <a:defRPr>
                <a:solidFill>
                  <a:schemeClr val="tx1"/>
                </a:solidFill>
                <a:latin typeface="Arial" panose="020B0604020202020204" pitchFamily="34" charset="0"/>
                <a:ea typeface="ヒラギノ角ゴ Pro W3" panose="020B0300000000000000" pitchFamily="34" charset="-128"/>
              </a:defRPr>
            </a:lvl3pPr>
            <a:lvl4pPr marL="1600200" indent="-228600">
              <a:defRPr>
                <a:solidFill>
                  <a:schemeClr val="tx1"/>
                </a:solidFill>
                <a:latin typeface="Arial" panose="020B0604020202020204" pitchFamily="34" charset="0"/>
                <a:ea typeface="ヒラギノ角ゴ Pro W3" panose="020B0300000000000000" pitchFamily="34" charset="-128"/>
              </a:defRPr>
            </a:lvl4pPr>
            <a:lvl5pPr marL="2057400" indent="-228600">
              <a:defRPr>
                <a:solidFill>
                  <a:schemeClr val="tx1"/>
                </a:solidFill>
                <a:latin typeface="Arial" panose="020B0604020202020204" pitchFamily="34" charset="0"/>
                <a:ea typeface="ヒラギノ角ゴ Pro W3" panose="020B0300000000000000"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r>
              <a:rPr lang="en-PH" altLang="en-US" sz="1200" dirty="0"/>
              <a:t>12 </a:t>
            </a:r>
            <a:r>
              <a:rPr lang="en-PH" altLang="en-US" sz="1200" dirty="0" err="1"/>
              <a:t>Desember</a:t>
            </a:r>
            <a:r>
              <a:rPr lang="en-PH" altLang="en-US" sz="1200" dirty="0"/>
              <a:t> 2022</a:t>
            </a:r>
          </a:p>
        </p:txBody>
      </p:sp>
      <p:sp>
        <p:nvSpPr>
          <p:cNvPr id="16" name="TextBox 2">
            <a:extLst>
              <a:ext uri="{FF2B5EF4-FFF2-40B4-BE49-F238E27FC236}">
                <a16:creationId xmlns:a16="http://schemas.microsoft.com/office/drawing/2014/main" id="{56379B44-87CD-6672-9FA2-82B48977FA80}"/>
              </a:ext>
            </a:extLst>
          </p:cNvPr>
          <p:cNvSpPr txBox="1">
            <a:spLocks noChangeArrowheads="1"/>
          </p:cNvSpPr>
          <p:nvPr/>
        </p:nvSpPr>
        <p:spPr bwMode="auto">
          <a:xfrm>
            <a:off x="2148681" y="5322497"/>
            <a:ext cx="2159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panose="020B0300000000000000" pitchFamily="34" charset="-128"/>
              </a:defRPr>
            </a:lvl1pPr>
            <a:lvl2pPr marL="742950" indent="-285750">
              <a:defRPr>
                <a:solidFill>
                  <a:schemeClr val="tx1"/>
                </a:solidFill>
                <a:latin typeface="Arial" panose="020B0604020202020204" pitchFamily="34" charset="0"/>
                <a:ea typeface="ヒラギノ角ゴ Pro W3" panose="020B0300000000000000" pitchFamily="34" charset="-128"/>
              </a:defRPr>
            </a:lvl2pPr>
            <a:lvl3pPr marL="1143000" indent="-228600">
              <a:defRPr>
                <a:solidFill>
                  <a:schemeClr val="tx1"/>
                </a:solidFill>
                <a:latin typeface="Arial" panose="020B0604020202020204" pitchFamily="34" charset="0"/>
                <a:ea typeface="ヒラギノ角ゴ Pro W3" panose="020B0300000000000000" pitchFamily="34" charset="-128"/>
              </a:defRPr>
            </a:lvl3pPr>
            <a:lvl4pPr marL="1600200" indent="-228600">
              <a:defRPr>
                <a:solidFill>
                  <a:schemeClr val="tx1"/>
                </a:solidFill>
                <a:latin typeface="Arial" panose="020B0604020202020204" pitchFamily="34" charset="0"/>
                <a:ea typeface="ヒラギノ角ゴ Pro W3" panose="020B0300000000000000" pitchFamily="34" charset="-128"/>
              </a:defRPr>
            </a:lvl4pPr>
            <a:lvl5pPr marL="2057400" indent="-228600">
              <a:defRPr>
                <a:solidFill>
                  <a:schemeClr val="tx1"/>
                </a:solidFill>
                <a:latin typeface="Arial" panose="020B0604020202020204" pitchFamily="34" charset="0"/>
                <a:ea typeface="ヒラギノ角ゴ Pro W3" panose="020B0300000000000000"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r>
              <a:rPr lang="en-PH" altLang="en-US" sz="1200" dirty="0"/>
              <a:t>12 </a:t>
            </a:r>
            <a:r>
              <a:rPr lang="en-PH" altLang="en-US" sz="1200" dirty="0" err="1"/>
              <a:t>Desember</a:t>
            </a:r>
            <a:r>
              <a:rPr lang="en-PH" altLang="en-US" sz="1200" dirty="0"/>
              <a:t> 2022</a:t>
            </a:r>
          </a:p>
        </p:txBody>
      </p:sp>
      <p:sp>
        <p:nvSpPr>
          <p:cNvPr id="17" name="TextBox 2">
            <a:extLst>
              <a:ext uri="{FF2B5EF4-FFF2-40B4-BE49-F238E27FC236}">
                <a16:creationId xmlns:a16="http://schemas.microsoft.com/office/drawing/2014/main" id="{D324FAFA-2B7D-72F4-BF99-E0D13B47BF5B}"/>
              </a:ext>
            </a:extLst>
          </p:cNvPr>
          <p:cNvSpPr txBox="1">
            <a:spLocks noChangeArrowheads="1"/>
          </p:cNvSpPr>
          <p:nvPr/>
        </p:nvSpPr>
        <p:spPr bwMode="auto">
          <a:xfrm>
            <a:off x="6473031" y="4767436"/>
            <a:ext cx="21590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panose="020B0300000000000000" pitchFamily="34" charset="-128"/>
              </a:defRPr>
            </a:lvl1pPr>
            <a:lvl2pPr marL="742950" indent="-285750">
              <a:defRPr>
                <a:solidFill>
                  <a:schemeClr val="tx1"/>
                </a:solidFill>
                <a:latin typeface="Arial" panose="020B0604020202020204" pitchFamily="34" charset="0"/>
                <a:ea typeface="ヒラギノ角ゴ Pro W3" panose="020B0300000000000000" pitchFamily="34" charset="-128"/>
              </a:defRPr>
            </a:lvl2pPr>
            <a:lvl3pPr marL="1143000" indent="-228600">
              <a:defRPr>
                <a:solidFill>
                  <a:schemeClr val="tx1"/>
                </a:solidFill>
                <a:latin typeface="Arial" panose="020B0604020202020204" pitchFamily="34" charset="0"/>
                <a:ea typeface="ヒラギノ角ゴ Pro W3" panose="020B0300000000000000" pitchFamily="34" charset="-128"/>
              </a:defRPr>
            </a:lvl3pPr>
            <a:lvl4pPr marL="1600200" indent="-228600">
              <a:defRPr>
                <a:solidFill>
                  <a:schemeClr val="tx1"/>
                </a:solidFill>
                <a:latin typeface="Arial" panose="020B0604020202020204" pitchFamily="34" charset="0"/>
                <a:ea typeface="ヒラギノ角ゴ Pro W3" panose="020B0300000000000000" pitchFamily="34" charset="-128"/>
              </a:defRPr>
            </a:lvl4pPr>
            <a:lvl5pPr marL="2057400" indent="-228600">
              <a:defRPr>
                <a:solidFill>
                  <a:schemeClr val="tx1"/>
                </a:solidFill>
                <a:latin typeface="Arial" panose="020B0604020202020204" pitchFamily="34" charset="0"/>
                <a:ea typeface="ヒラギノ角ゴ Pro W3" panose="020B0300000000000000"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r>
              <a:rPr lang="en-PH" altLang="en-US" sz="1200" dirty="0"/>
              <a:t>Ida </a:t>
            </a:r>
            <a:r>
              <a:rPr lang="en-PH" altLang="en-US" sz="1200" dirty="0" err="1"/>
              <a:t>Bagus</a:t>
            </a:r>
            <a:r>
              <a:rPr lang="en-PH" altLang="en-US" sz="1200" dirty="0"/>
              <a:t> </a:t>
            </a:r>
            <a:r>
              <a:rPr lang="en-PH" altLang="en-US" sz="1200" dirty="0" err="1"/>
              <a:t>Ketut</a:t>
            </a:r>
            <a:r>
              <a:rPr lang="en-PH" altLang="en-US" sz="1200" dirty="0"/>
              <a:t> </a:t>
            </a:r>
            <a:r>
              <a:rPr lang="en-PH" altLang="en-US" sz="1200" dirty="0" err="1"/>
              <a:t>Yoghantara</a:t>
            </a:r>
            <a:endParaRPr lang="en-PH" altLang="en-US" sz="1200" dirty="0"/>
          </a:p>
        </p:txBody>
      </p:sp>
      <p:sp>
        <p:nvSpPr>
          <p:cNvPr id="18" name="TextBox 2">
            <a:extLst>
              <a:ext uri="{FF2B5EF4-FFF2-40B4-BE49-F238E27FC236}">
                <a16:creationId xmlns:a16="http://schemas.microsoft.com/office/drawing/2014/main" id="{CCFF89E0-4E40-D44A-7945-36344F05090F}"/>
              </a:ext>
            </a:extLst>
          </p:cNvPr>
          <p:cNvSpPr txBox="1">
            <a:spLocks noChangeArrowheads="1"/>
          </p:cNvSpPr>
          <p:nvPr/>
        </p:nvSpPr>
        <p:spPr bwMode="auto">
          <a:xfrm>
            <a:off x="6473031" y="5046272"/>
            <a:ext cx="2159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panose="020B0300000000000000" pitchFamily="34" charset="-128"/>
              </a:defRPr>
            </a:lvl1pPr>
            <a:lvl2pPr marL="742950" indent="-285750">
              <a:defRPr>
                <a:solidFill>
                  <a:schemeClr val="tx1"/>
                </a:solidFill>
                <a:latin typeface="Arial" panose="020B0604020202020204" pitchFamily="34" charset="0"/>
                <a:ea typeface="ヒラギノ角ゴ Pro W3" panose="020B0300000000000000" pitchFamily="34" charset="-128"/>
              </a:defRPr>
            </a:lvl2pPr>
            <a:lvl3pPr marL="1143000" indent="-228600">
              <a:defRPr>
                <a:solidFill>
                  <a:schemeClr val="tx1"/>
                </a:solidFill>
                <a:latin typeface="Arial" panose="020B0604020202020204" pitchFamily="34" charset="0"/>
                <a:ea typeface="ヒラギノ角ゴ Pro W3" panose="020B0300000000000000" pitchFamily="34" charset="-128"/>
              </a:defRPr>
            </a:lvl3pPr>
            <a:lvl4pPr marL="1600200" indent="-228600">
              <a:defRPr>
                <a:solidFill>
                  <a:schemeClr val="tx1"/>
                </a:solidFill>
                <a:latin typeface="Arial" panose="020B0604020202020204" pitchFamily="34" charset="0"/>
                <a:ea typeface="ヒラギノ角ゴ Pro W3" panose="020B0300000000000000" pitchFamily="34" charset="-128"/>
              </a:defRPr>
            </a:lvl4pPr>
            <a:lvl5pPr marL="2057400" indent="-228600">
              <a:defRPr>
                <a:solidFill>
                  <a:schemeClr val="tx1"/>
                </a:solidFill>
                <a:latin typeface="Arial" panose="020B0604020202020204" pitchFamily="34" charset="0"/>
                <a:ea typeface="ヒラギノ角ゴ Pro W3" panose="020B0300000000000000"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panose="020B0300000000000000" pitchFamily="34" charset="-128"/>
              </a:defRPr>
            </a:lvl9pPr>
          </a:lstStyle>
          <a:p>
            <a:r>
              <a:rPr lang="en-PH" altLang="en-US" sz="1200" dirty="0"/>
              <a:t>BDSE04-0322</a:t>
            </a:r>
          </a:p>
        </p:txBody>
      </p:sp>
    </p:spTree>
    <p:extLst>
      <p:ext uri="{BB962C8B-B14F-4D97-AF65-F5344CB8AC3E}">
        <p14:creationId xmlns:p14="http://schemas.microsoft.com/office/powerpoint/2010/main" val="773517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70FC5D-CDC3-4E72-A6C4-1C2CCAB69DF4}"/>
              </a:ext>
            </a:extLst>
          </p:cNvPr>
          <p:cNvSpPr txBox="1"/>
          <p:nvPr/>
        </p:nvSpPr>
        <p:spPr>
          <a:xfrm>
            <a:off x="353960" y="247954"/>
            <a:ext cx="8536039" cy="646331"/>
          </a:xfrm>
          <a:prstGeom prst="rect">
            <a:avLst/>
          </a:prstGeom>
          <a:noFill/>
        </p:spPr>
        <p:txBody>
          <a:bodyPr wrap="square">
            <a:spAutoFit/>
          </a:bodyPr>
          <a:lstStyle/>
          <a:p>
            <a:r>
              <a:rPr lang="en-US" sz="3600" b="1" dirty="0">
                <a:solidFill>
                  <a:srgbClr val="8C1A4B"/>
                </a:solidFill>
                <a:latin typeface="Gotham" panose="02000504050000020004" pitchFamily="2" charset="0"/>
                <a:cs typeface="Calibri" panose="020F0502020204030204" pitchFamily="34" charset="0"/>
              </a:rPr>
              <a:t>5. Stages of Risk Based Testing models</a:t>
            </a:r>
          </a:p>
        </p:txBody>
      </p:sp>
      <p:sp>
        <p:nvSpPr>
          <p:cNvPr id="6" name="Rectangle 5">
            <a:extLst>
              <a:ext uri="{FF2B5EF4-FFF2-40B4-BE49-F238E27FC236}">
                <a16:creationId xmlns:a16="http://schemas.microsoft.com/office/drawing/2014/main" id="{83372EE0-7394-4935-A0F6-4D83F7F82A65}"/>
              </a:ext>
            </a:extLst>
          </p:cNvPr>
          <p:cNvSpPr/>
          <p:nvPr/>
        </p:nvSpPr>
        <p:spPr>
          <a:xfrm>
            <a:off x="418846" y="1064908"/>
            <a:ext cx="11340338" cy="554513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a:lstStyle/>
          <a:p>
            <a:pPr marL="800100" lvl="1" indent="-342900">
              <a:spcBef>
                <a:spcPts val="400"/>
              </a:spcBef>
              <a:spcAft>
                <a:spcPts val="200"/>
              </a:spcAft>
              <a:buFont typeface="Symbol" panose="05050102010706020507" pitchFamily="18" charset="2"/>
              <a:buChar char=""/>
            </a:pPr>
            <a:r>
              <a:rPr lang="en-US" b="1" dirty="0">
                <a:solidFill>
                  <a:schemeClr val="tx1"/>
                </a:solidFill>
                <a:effectLst/>
                <a:ea typeface="Calibri" panose="020F0502020204030204" pitchFamily="34" charset="0"/>
                <a:cs typeface="Arial" panose="020B0604020202020204" pitchFamily="34" charset="0"/>
              </a:rPr>
              <a:t>Mitigate risk</a:t>
            </a:r>
            <a:br>
              <a:rPr lang="en-US" b="1" dirty="0">
                <a:solidFill>
                  <a:schemeClr val="tx1"/>
                </a:solidFill>
                <a:effectLst/>
                <a:ea typeface="Calibri" panose="020F0502020204030204" pitchFamily="34" charset="0"/>
                <a:cs typeface="Arial" panose="020B0604020202020204" pitchFamily="34" charset="0"/>
              </a:rPr>
            </a:br>
            <a:r>
              <a:rPr lang="en-IN" b="0" dirty="0">
                <a:solidFill>
                  <a:schemeClr val="tx1"/>
                </a:solidFill>
                <a:effectLst/>
                <a:ea typeface="Calibri" panose="020F0502020204030204" pitchFamily="34" charset="0"/>
                <a:cs typeface="Arial" panose="020B0604020202020204" pitchFamily="34" charset="0"/>
              </a:rPr>
              <a:t>If a risk presents an unwanted negative consequence, you may be able to completely avoid those consequences</a:t>
            </a:r>
            <a:endParaRPr lang="en-US" b="1" dirty="0">
              <a:solidFill>
                <a:schemeClr val="tx1"/>
              </a:solidFill>
              <a:effectLst/>
              <a:ea typeface="Calibri" panose="020F0502020204030204" pitchFamily="34" charset="0"/>
              <a:cs typeface="Arial" panose="020B0604020202020204" pitchFamily="34" charset="0"/>
            </a:endParaRPr>
          </a:p>
          <a:p>
            <a:pPr marL="800100" lvl="1" indent="-342900">
              <a:spcBef>
                <a:spcPts val="400"/>
              </a:spcBef>
              <a:spcAft>
                <a:spcPts val="200"/>
              </a:spcAft>
              <a:buFont typeface="Symbol" panose="05050102010706020507" pitchFamily="18" charset="2"/>
              <a:buChar char=""/>
            </a:pPr>
            <a:r>
              <a:rPr lang="en-US" b="1" dirty="0">
                <a:solidFill>
                  <a:schemeClr val="tx1"/>
                </a:solidFill>
                <a:effectLst/>
                <a:ea typeface="Calibri" panose="020F0502020204030204" pitchFamily="34" charset="0"/>
                <a:cs typeface="Arial" panose="020B0604020202020204" pitchFamily="34" charset="0"/>
              </a:rPr>
              <a:t>Report risk</a:t>
            </a:r>
            <a:br>
              <a:rPr lang="en-US" b="1" dirty="0">
                <a:solidFill>
                  <a:schemeClr val="tx1"/>
                </a:solidFill>
                <a:effectLst/>
                <a:ea typeface="Calibri" panose="020F0502020204030204" pitchFamily="34" charset="0"/>
                <a:cs typeface="Arial" panose="020B0604020202020204" pitchFamily="34" charset="0"/>
              </a:rPr>
            </a:br>
            <a:r>
              <a:rPr lang="en-IN" b="0" dirty="0">
                <a:solidFill>
                  <a:schemeClr val="tx1"/>
                </a:solidFill>
                <a:effectLst/>
                <a:ea typeface="Calibri" panose="020F0502020204030204" pitchFamily="34" charset="0"/>
                <a:cs typeface="Arial" panose="020B0604020202020204" pitchFamily="34" charset="0"/>
              </a:rPr>
              <a:t>A risk report is a summary that describes the potential risks a company may face.</a:t>
            </a:r>
            <a:endParaRPr lang="en-US" b="1" dirty="0">
              <a:solidFill>
                <a:schemeClr val="tx1"/>
              </a:solidFill>
              <a:effectLst/>
              <a:ea typeface="Calibri" panose="020F0502020204030204" pitchFamily="34" charset="0"/>
              <a:cs typeface="Arial" panose="020B0604020202020204" pitchFamily="34" charset="0"/>
            </a:endParaRPr>
          </a:p>
          <a:p>
            <a:pPr marL="800100" lvl="1" indent="-342900">
              <a:spcBef>
                <a:spcPts val="400"/>
              </a:spcBef>
              <a:spcAft>
                <a:spcPts val="200"/>
              </a:spcAft>
              <a:buFont typeface="Symbol" panose="05050102010706020507" pitchFamily="18" charset="2"/>
              <a:buChar char=""/>
            </a:pPr>
            <a:r>
              <a:rPr lang="en-US" b="1" dirty="0">
                <a:solidFill>
                  <a:schemeClr val="tx1"/>
                </a:solidFill>
                <a:effectLst/>
                <a:ea typeface="Calibri" panose="020F0502020204030204" pitchFamily="34" charset="0"/>
                <a:cs typeface="Arial" panose="020B0604020202020204" pitchFamily="34" charset="0"/>
              </a:rPr>
              <a:t>Predict risk from the lesson learned</a:t>
            </a:r>
            <a:br>
              <a:rPr lang="en-US" b="1" dirty="0">
                <a:solidFill>
                  <a:schemeClr val="tx1"/>
                </a:solidFill>
                <a:effectLst/>
                <a:ea typeface="Calibri" panose="020F0502020204030204" pitchFamily="34" charset="0"/>
                <a:cs typeface="Arial" panose="020B0604020202020204" pitchFamily="34" charset="0"/>
              </a:rPr>
            </a:br>
            <a:r>
              <a:rPr lang="en-IN" b="0" dirty="0">
                <a:solidFill>
                  <a:schemeClr val="tx1"/>
                </a:solidFill>
                <a:effectLst/>
                <a:ea typeface="Calibri" panose="020F0502020204030204" pitchFamily="34" charset="0"/>
                <a:cs typeface="Arial" panose="020B0604020202020204" pitchFamily="34" charset="0"/>
              </a:rPr>
              <a:t>Risk Analyser adds extra discipline to performance measurement and project control. It provides reporting that shows you where to focus resources, how to justify expenditure on mitigation actions, and brings managers the confidence that project success</a:t>
            </a:r>
            <a:endParaRPr lang="en-US" b="1" dirty="0">
              <a:solidFill>
                <a:schemeClr val="tx1"/>
              </a:solidFill>
              <a:effectLst/>
              <a:ea typeface="Calibri" panose="020F0502020204030204" pitchFamily="34" charset="0"/>
              <a:cs typeface="Arial" panose="020B0604020202020204" pitchFamily="34" charset="0"/>
            </a:endParaRPr>
          </a:p>
          <a:p>
            <a:pPr marL="742950" lvl="1" indent="-285750">
              <a:spcBef>
                <a:spcPts val="600"/>
              </a:spcBef>
              <a:spcAft>
                <a:spcPts val="600"/>
              </a:spcAft>
              <a:buFont typeface="Arial" panose="020B0604020202020204" pitchFamily="34" charset="0"/>
              <a:buChar char="•"/>
              <a:defRPr/>
            </a:pPr>
            <a:endParaRPr lang="en-SG" b="1" dirty="0">
              <a:solidFill>
                <a:schemeClr val="tx1"/>
              </a:solidFill>
            </a:endParaRPr>
          </a:p>
          <a:p>
            <a:pPr marL="285750" indent="-285750">
              <a:spcBef>
                <a:spcPts val="600"/>
              </a:spcBef>
              <a:spcAft>
                <a:spcPts val="600"/>
              </a:spcAft>
              <a:buFont typeface="Wingdings" panose="05000000000000000000" pitchFamily="2" charset="2"/>
              <a:buChar char="q"/>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spTree>
    <p:extLst>
      <p:ext uri="{BB962C8B-B14F-4D97-AF65-F5344CB8AC3E}">
        <p14:creationId xmlns:p14="http://schemas.microsoft.com/office/powerpoint/2010/main" val="1201220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70FC5D-CDC3-4E72-A6C4-1C2CCAB69DF4}"/>
              </a:ext>
            </a:extLst>
          </p:cNvPr>
          <p:cNvSpPr txBox="1"/>
          <p:nvPr/>
        </p:nvSpPr>
        <p:spPr>
          <a:xfrm>
            <a:off x="353960" y="247954"/>
            <a:ext cx="8536039" cy="646331"/>
          </a:xfrm>
          <a:prstGeom prst="rect">
            <a:avLst/>
          </a:prstGeom>
          <a:noFill/>
        </p:spPr>
        <p:txBody>
          <a:bodyPr wrap="square">
            <a:spAutoFit/>
          </a:bodyPr>
          <a:lstStyle/>
          <a:p>
            <a:r>
              <a:rPr lang="en-US" sz="3600" b="1" dirty="0">
                <a:solidFill>
                  <a:srgbClr val="8C1A4B"/>
                </a:solidFill>
                <a:latin typeface="Gotham" panose="02000504050000020004" pitchFamily="2" charset="0"/>
                <a:cs typeface="Calibri" panose="020F0502020204030204" pitchFamily="34" charset="0"/>
              </a:rPr>
              <a:t>6. Types of risks</a:t>
            </a:r>
          </a:p>
        </p:txBody>
      </p:sp>
      <p:sp>
        <p:nvSpPr>
          <p:cNvPr id="5" name="Rectangle 4">
            <a:extLst>
              <a:ext uri="{FF2B5EF4-FFF2-40B4-BE49-F238E27FC236}">
                <a16:creationId xmlns:a16="http://schemas.microsoft.com/office/drawing/2014/main" id="{65AF4453-9007-4414-8179-267D619FCC30}"/>
              </a:ext>
            </a:extLst>
          </p:cNvPr>
          <p:cNvSpPr/>
          <p:nvPr/>
        </p:nvSpPr>
        <p:spPr>
          <a:xfrm>
            <a:off x="418846" y="1064908"/>
            <a:ext cx="11340338" cy="554513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7" name="Picture 6">
            <a:extLst>
              <a:ext uri="{FF2B5EF4-FFF2-40B4-BE49-F238E27FC236}">
                <a16:creationId xmlns:a16="http://schemas.microsoft.com/office/drawing/2014/main" id="{9CE905ED-DE25-4DA8-B86F-F31DBCB977F0}"/>
              </a:ext>
            </a:extLst>
          </p:cNvPr>
          <p:cNvPicPr>
            <a:picLocks noChangeAspect="1"/>
          </p:cNvPicPr>
          <p:nvPr/>
        </p:nvPicPr>
        <p:blipFill>
          <a:blip r:embed="rId3"/>
          <a:stretch>
            <a:fillRect/>
          </a:stretch>
        </p:blipFill>
        <p:spPr>
          <a:xfrm>
            <a:off x="353960" y="1064908"/>
            <a:ext cx="5539253" cy="5665684"/>
          </a:xfrm>
          <a:prstGeom prst="rect">
            <a:avLst/>
          </a:prstGeom>
          <a:ln>
            <a:solidFill>
              <a:schemeClr val="tx1"/>
            </a:solidFill>
          </a:ln>
        </p:spPr>
      </p:pic>
      <p:pic>
        <p:nvPicPr>
          <p:cNvPr id="11" name="Picture 10">
            <a:extLst>
              <a:ext uri="{FF2B5EF4-FFF2-40B4-BE49-F238E27FC236}">
                <a16:creationId xmlns:a16="http://schemas.microsoft.com/office/drawing/2014/main" id="{B7251DF2-F144-4539-915A-8FCAFC8794D6}"/>
              </a:ext>
            </a:extLst>
          </p:cNvPr>
          <p:cNvPicPr>
            <a:picLocks noChangeAspect="1"/>
          </p:cNvPicPr>
          <p:nvPr/>
        </p:nvPicPr>
        <p:blipFill>
          <a:blip r:embed="rId4"/>
          <a:stretch>
            <a:fillRect/>
          </a:stretch>
        </p:blipFill>
        <p:spPr>
          <a:xfrm>
            <a:off x="6181495" y="1064908"/>
            <a:ext cx="5315857" cy="5665684"/>
          </a:xfrm>
          <a:prstGeom prst="rect">
            <a:avLst/>
          </a:prstGeom>
          <a:ln>
            <a:solidFill>
              <a:schemeClr val="tx1"/>
            </a:solidFill>
          </a:ln>
        </p:spPr>
      </p:pic>
    </p:spTree>
    <p:extLst>
      <p:ext uri="{BB962C8B-B14F-4D97-AF65-F5344CB8AC3E}">
        <p14:creationId xmlns:p14="http://schemas.microsoft.com/office/powerpoint/2010/main" val="1927539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70FC5D-CDC3-4E72-A6C4-1C2CCAB69DF4}"/>
              </a:ext>
            </a:extLst>
          </p:cNvPr>
          <p:cNvSpPr txBox="1"/>
          <p:nvPr/>
        </p:nvSpPr>
        <p:spPr>
          <a:xfrm>
            <a:off x="353960" y="247954"/>
            <a:ext cx="8536039" cy="646331"/>
          </a:xfrm>
          <a:prstGeom prst="rect">
            <a:avLst/>
          </a:prstGeom>
          <a:noFill/>
        </p:spPr>
        <p:txBody>
          <a:bodyPr wrap="square">
            <a:spAutoFit/>
          </a:bodyPr>
          <a:lstStyle/>
          <a:p>
            <a:r>
              <a:rPr lang="en-US" sz="3600" b="1" dirty="0">
                <a:solidFill>
                  <a:srgbClr val="8C1A4B"/>
                </a:solidFill>
                <a:latin typeface="Gotham" panose="02000504050000020004" pitchFamily="2" charset="0"/>
                <a:cs typeface="Calibri" panose="020F0502020204030204" pitchFamily="34" charset="0"/>
              </a:rPr>
              <a:t>7. Security Testing</a:t>
            </a:r>
          </a:p>
        </p:txBody>
      </p:sp>
      <p:graphicFrame>
        <p:nvGraphicFramePr>
          <p:cNvPr id="2" name="Table 1">
            <a:extLst>
              <a:ext uri="{FF2B5EF4-FFF2-40B4-BE49-F238E27FC236}">
                <a16:creationId xmlns:a16="http://schemas.microsoft.com/office/drawing/2014/main" id="{DEE3B945-D315-4B6E-B335-03642E88B12C}"/>
              </a:ext>
            </a:extLst>
          </p:cNvPr>
          <p:cNvGraphicFramePr>
            <a:graphicFrameLocks noGrp="1"/>
          </p:cNvGraphicFramePr>
          <p:nvPr>
            <p:extLst>
              <p:ext uri="{D42A27DB-BD31-4B8C-83A1-F6EECF244321}">
                <p14:modId xmlns:p14="http://schemas.microsoft.com/office/powerpoint/2010/main" val="4183991488"/>
              </p:ext>
            </p:extLst>
          </p:nvPr>
        </p:nvGraphicFramePr>
        <p:xfrm>
          <a:off x="466725" y="1152778"/>
          <a:ext cx="11292459" cy="935355"/>
        </p:xfrm>
        <a:graphic>
          <a:graphicData uri="http://schemas.openxmlformats.org/drawingml/2006/table">
            <a:tbl>
              <a:tblPr firstRow="1" firstCol="1" bandRow="1">
                <a:tableStyleId>{5C22544A-7EE6-4342-B048-85BDC9FD1C3A}</a:tableStyleId>
              </a:tblPr>
              <a:tblGrid>
                <a:gridCol w="2021205">
                  <a:extLst>
                    <a:ext uri="{9D8B030D-6E8A-4147-A177-3AD203B41FA5}">
                      <a16:colId xmlns:a16="http://schemas.microsoft.com/office/drawing/2014/main" val="1177126125"/>
                    </a:ext>
                  </a:extLst>
                </a:gridCol>
                <a:gridCol w="9271254">
                  <a:extLst>
                    <a:ext uri="{9D8B030D-6E8A-4147-A177-3AD203B41FA5}">
                      <a16:colId xmlns:a16="http://schemas.microsoft.com/office/drawing/2014/main" val="903126279"/>
                    </a:ext>
                  </a:extLst>
                </a:gridCol>
              </a:tblGrid>
              <a:tr h="0">
                <a:tc>
                  <a:txBody>
                    <a:bodyPr/>
                    <a:lstStyle/>
                    <a:p>
                      <a:pPr marL="0" marR="0">
                        <a:lnSpc>
                          <a:spcPct val="107000"/>
                        </a:lnSpc>
                        <a:spcBef>
                          <a:spcPts val="0"/>
                        </a:spcBef>
                        <a:spcAft>
                          <a:spcPts val="0"/>
                        </a:spcAft>
                      </a:pPr>
                      <a:r>
                        <a:rPr lang="en-SG" sz="1200">
                          <a:effectLst/>
                        </a:rPr>
                        <a:t>Test Scenario</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rowSpan="2">
                  <a:txBody>
                    <a:bodyPr/>
                    <a:lstStyle/>
                    <a:p>
                      <a:pPr marL="0" marR="0">
                        <a:lnSpc>
                          <a:spcPct val="107000"/>
                        </a:lnSpc>
                        <a:spcBef>
                          <a:spcPts val="0"/>
                        </a:spcBef>
                        <a:spcAft>
                          <a:spcPts val="0"/>
                        </a:spcAft>
                      </a:pPr>
                      <a:r>
                        <a:rPr lang="en-US" sz="1200">
                          <a:effectLst/>
                        </a:rPr>
                        <a:t>Authentication and Authorization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628267142"/>
                  </a:ext>
                </a:extLst>
              </a:tr>
              <a:tr h="0">
                <a:tc>
                  <a:txBody>
                    <a:bodyPr/>
                    <a:lstStyle/>
                    <a:p>
                      <a:pPr marL="0" marR="0" algn="just">
                        <a:lnSpc>
                          <a:spcPct val="107000"/>
                        </a:lnSpc>
                        <a:spcBef>
                          <a:spcPts val="0"/>
                        </a:spcBef>
                        <a:spcAft>
                          <a:spcPts val="0"/>
                        </a:spcAft>
                      </a:pPr>
                      <a:r>
                        <a:rPr lang="en-US" sz="1200">
                          <a:effectLst/>
                        </a:rPr>
                        <a:t>TS003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vMerge="1">
                  <a:txBody>
                    <a:bodyPr/>
                    <a:lstStyle/>
                    <a:p>
                      <a:endParaRPr lang="en-US"/>
                    </a:p>
                  </a:txBody>
                  <a:tcPr/>
                </a:tc>
                <a:extLst>
                  <a:ext uri="{0D108BD9-81ED-4DB2-BD59-A6C34878D82A}">
                    <a16:rowId xmlns:a16="http://schemas.microsoft.com/office/drawing/2014/main" val="2328963884"/>
                  </a:ext>
                </a:extLst>
              </a:tr>
              <a:tr h="0">
                <a:tc>
                  <a:txBody>
                    <a:bodyPr/>
                    <a:lstStyle/>
                    <a:p>
                      <a:pPr marL="0" marR="0" algn="just">
                        <a:lnSpc>
                          <a:spcPct val="107000"/>
                        </a:lnSpc>
                        <a:spcBef>
                          <a:spcPts val="0"/>
                        </a:spcBef>
                        <a:spcAft>
                          <a:spcPts val="0"/>
                        </a:spcAft>
                      </a:pPr>
                      <a:r>
                        <a:rPr lang="en-US" sz="1200">
                          <a:effectLst/>
                        </a:rPr>
                        <a:t>Test Cases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506607255"/>
                  </a:ext>
                </a:extLst>
              </a:tr>
              <a:tr h="0">
                <a:tc>
                  <a:txBody>
                    <a:bodyPr/>
                    <a:lstStyle/>
                    <a:p>
                      <a:pPr marL="0" marR="0" algn="just">
                        <a:lnSpc>
                          <a:spcPct val="107000"/>
                        </a:lnSpc>
                        <a:spcBef>
                          <a:spcPts val="0"/>
                        </a:spcBef>
                        <a:spcAft>
                          <a:spcPts val="0"/>
                        </a:spcAft>
                      </a:pPr>
                      <a:r>
                        <a:rPr lang="en-US" sz="1200">
                          <a:effectLst/>
                        </a:rPr>
                        <a:t>TC001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200" dirty="0">
                          <a:effectLst/>
                        </a:rPr>
                        <a:t>Validating login user with bad credential</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49425596"/>
                  </a:ext>
                </a:extLst>
              </a:tr>
              <a:tr h="0">
                <a:tc>
                  <a:txBody>
                    <a:bodyPr/>
                    <a:lstStyle/>
                    <a:p>
                      <a:pPr marL="0" marR="0" algn="just">
                        <a:lnSpc>
                          <a:spcPct val="107000"/>
                        </a:lnSpc>
                        <a:spcBef>
                          <a:spcPts val="0"/>
                        </a:spcBef>
                        <a:spcAft>
                          <a:spcPts val="0"/>
                        </a:spcAft>
                      </a:pPr>
                      <a:r>
                        <a:rPr lang="en-US" sz="1200">
                          <a:effectLst/>
                        </a:rPr>
                        <a:t>TC002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200" dirty="0">
                          <a:effectLst/>
                        </a:rPr>
                        <a:t>Check access website from user with role “USER” and user with role “ADMIN”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81937773"/>
                  </a:ext>
                </a:extLst>
              </a:tr>
            </a:tbl>
          </a:graphicData>
        </a:graphic>
      </p:graphicFrame>
      <p:graphicFrame>
        <p:nvGraphicFramePr>
          <p:cNvPr id="3" name="Table 2">
            <a:extLst>
              <a:ext uri="{FF2B5EF4-FFF2-40B4-BE49-F238E27FC236}">
                <a16:creationId xmlns:a16="http://schemas.microsoft.com/office/drawing/2014/main" id="{DD3F1192-2ADD-404F-B981-EEB4E7198C05}"/>
              </a:ext>
            </a:extLst>
          </p:cNvPr>
          <p:cNvGraphicFramePr>
            <a:graphicFrameLocks noGrp="1"/>
          </p:cNvGraphicFramePr>
          <p:nvPr>
            <p:extLst>
              <p:ext uri="{D42A27DB-BD31-4B8C-83A1-F6EECF244321}">
                <p14:modId xmlns:p14="http://schemas.microsoft.com/office/powerpoint/2010/main" val="4191456732"/>
              </p:ext>
            </p:extLst>
          </p:nvPr>
        </p:nvGraphicFramePr>
        <p:xfrm>
          <a:off x="466725" y="2389066"/>
          <a:ext cx="11319892" cy="3609398"/>
        </p:xfrm>
        <a:graphic>
          <a:graphicData uri="http://schemas.openxmlformats.org/drawingml/2006/table">
            <a:tbl>
              <a:tblPr firstRow="1" firstCol="1" bandRow="1">
                <a:tableStyleId>{5C22544A-7EE6-4342-B048-85BDC9FD1C3A}</a:tableStyleId>
              </a:tblPr>
              <a:tblGrid>
                <a:gridCol w="1169344">
                  <a:extLst>
                    <a:ext uri="{9D8B030D-6E8A-4147-A177-3AD203B41FA5}">
                      <a16:colId xmlns:a16="http://schemas.microsoft.com/office/drawing/2014/main" val="699835060"/>
                    </a:ext>
                  </a:extLst>
                </a:gridCol>
                <a:gridCol w="1192193">
                  <a:extLst>
                    <a:ext uri="{9D8B030D-6E8A-4147-A177-3AD203B41FA5}">
                      <a16:colId xmlns:a16="http://schemas.microsoft.com/office/drawing/2014/main" val="1611626870"/>
                    </a:ext>
                  </a:extLst>
                </a:gridCol>
                <a:gridCol w="1478562">
                  <a:extLst>
                    <a:ext uri="{9D8B030D-6E8A-4147-A177-3AD203B41FA5}">
                      <a16:colId xmlns:a16="http://schemas.microsoft.com/office/drawing/2014/main" val="2463298815"/>
                    </a:ext>
                  </a:extLst>
                </a:gridCol>
                <a:gridCol w="2221992">
                  <a:extLst>
                    <a:ext uri="{9D8B030D-6E8A-4147-A177-3AD203B41FA5}">
                      <a16:colId xmlns:a16="http://schemas.microsoft.com/office/drawing/2014/main" val="2112974590"/>
                    </a:ext>
                  </a:extLst>
                </a:gridCol>
                <a:gridCol w="2990088">
                  <a:extLst>
                    <a:ext uri="{9D8B030D-6E8A-4147-A177-3AD203B41FA5}">
                      <a16:colId xmlns:a16="http://schemas.microsoft.com/office/drawing/2014/main" val="3214156061"/>
                    </a:ext>
                  </a:extLst>
                </a:gridCol>
                <a:gridCol w="1563325">
                  <a:extLst>
                    <a:ext uri="{9D8B030D-6E8A-4147-A177-3AD203B41FA5}">
                      <a16:colId xmlns:a16="http://schemas.microsoft.com/office/drawing/2014/main" val="331571746"/>
                    </a:ext>
                  </a:extLst>
                </a:gridCol>
                <a:gridCol w="704388">
                  <a:extLst>
                    <a:ext uri="{9D8B030D-6E8A-4147-A177-3AD203B41FA5}">
                      <a16:colId xmlns:a16="http://schemas.microsoft.com/office/drawing/2014/main" val="1328417614"/>
                    </a:ext>
                  </a:extLst>
                </a:gridCol>
              </a:tblGrid>
              <a:tr h="530970">
                <a:tc>
                  <a:txBody>
                    <a:bodyPr/>
                    <a:lstStyle/>
                    <a:p>
                      <a:pPr marL="0" marR="0" algn="ctr">
                        <a:lnSpc>
                          <a:spcPct val="107000"/>
                        </a:lnSpc>
                        <a:spcBef>
                          <a:spcPts val="0"/>
                        </a:spcBef>
                        <a:spcAft>
                          <a:spcPts val="0"/>
                        </a:spcAft>
                      </a:pPr>
                      <a:r>
                        <a:rPr lang="en-US" sz="1200">
                          <a:effectLst/>
                        </a:rPr>
                        <a:t>Test Scenario ID</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56792" marR="56792" marT="0" marB="0" anchor="ctr"/>
                </a:tc>
                <a:tc>
                  <a:txBody>
                    <a:bodyPr/>
                    <a:lstStyle/>
                    <a:p>
                      <a:pPr marL="0" marR="0" algn="ctr">
                        <a:lnSpc>
                          <a:spcPct val="107000"/>
                        </a:lnSpc>
                        <a:spcBef>
                          <a:spcPts val="0"/>
                        </a:spcBef>
                        <a:spcAft>
                          <a:spcPts val="0"/>
                        </a:spcAft>
                      </a:pPr>
                      <a:r>
                        <a:rPr lang="en-US" sz="1200">
                          <a:effectLst/>
                        </a:rPr>
                        <a:t>Test Case ID</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56792" marR="56792" marT="0" marB="0" anchor="ctr"/>
                </a:tc>
                <a:tc>
                  <a:txBody>
                    <a:bodyPr/>
                    <a:lstStyle/>
                    <a:p>
                      <a:pPr marL="0" marR="0" algn="ctr">
                        <a:lnSpc>
                          <a:spcPct val="107000"/>
                        </a:lnSpc>
                        <a:spcBef>
                          <a:spcPts val="0"/>
                        </a:spcBef>
                        <a:spcAft>
                          <a:spcPts val="0"/>
                        </a:spcAft>
                      </a:pPr>
                      <a:r>
                        <a:rPr lang="en-US" sz="1200">
                          <a:effectLst/>
                        </a:rPr>
                        <a:t>Test Priority</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56792" marR="56792" marT="0" marB="0" anchor="ctr"/>
                </a:tc>
                <a:tc>
                  <a:txBody>
                    <a:bodyPr/>
                    <a:lstStyle/>
                    <a:p>
                      <a:pPr marL="0" marR="0" algn="ctr">
                        <a:lnSpc>
                          <a:spcPct val="107000"/>
                        </a:lnSpc>
                        <a:spcBef>
                          <a:spcPts val="0"/>
                        </a:spcBef>
                        <a:spcAft>
                          <a:spcPts val="0"/>
                        </a:spcAft>
                      </a:pPr>
                      <a:r>
                        <a:rPr lang="en-US" sz="1200">
                          <a:effectLst/>
                        </a:rPr>
                        <a:t>Pre-conditions</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56792" marR="56792" marT="0" marB="0" anchor="ctr"/>
                </a:tc>
                <a:tc>
                  <a:txBody>
                    <a:bodyPr/>
                    <a:lstStyle/>
                    <a:p>
                      <a:pPr marL="0" marR="0" algn="ctr">
                        <a:lnSpc>
                          <a:spcPct val="107000"/>
                        </a:lnSpc>
                        <a:spcBef>
                          <a:spcPts val="0"/>
                        </a:spcBef>
                        <a:spcAft>
                          <a:spcPts val="0"/>
                        </a:spcAft>
                      </a:pPr>
                      <a:r>
                        <a:rPr lang="en-US" sz="1200">
                          <a:effectLst/>
                        </a:rPr>
                        <a:t>Expected Result</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56792" marR="56792" marT="0" marB="0" anchor="ctr"/>
                </a:tc>
                <a:tc>
                  <a:txBody>
                    <a:bodyPr/>
                    <a:lstStyle/>
                    <a:p>
                      <a:pPr marL="0" marR="0" algn="ctr">
                        <a:lnSpc>
                          <a:spcPct val="107000"/>
                        </a:lnSpc>
                        <a:spcBef>
                          <a:spcPts val="0"/>
                        </a:spcBef>
                        <a:spcAft>
                          <a:spcPts val="0"/>
                        </a:spcAft>
                      </a:pPr>
                      <a:r>
                        <a:rPr lang="en-US" sz="1200">
                          <a:effectLst/>
                        </a:rPr>
                        <a:t>Actual Result</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56792" marR="56792" marT="0" marB="0" anchor="ctr"/>
                </a:tc>
                <a:tc>
                  <a:txBody>
                    <a:bodyPr/>
                    <a:lstStyle/>
                    <a:p>
                      <a:pPr marL="0" marR="0" algn="ctr">
                        <a:lnSpc>
                          <a:spcPct val="107000"/>
                        </a:lnSpc>
                        <a:spcBef>
                          <a:spcPts val="0"/>
                        </a:spcBef>
                        <a:spcAft>
                          <a:spcPts val="0"/>
                        </a:spcAft>
                      </a:pPr>
                      <a:r>
                        <a:rPr lang="en-US" sz="1200">
                          <a:effectLst/>
                        </a:rPr>
                        <a:t>Final Result</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56792" marR="56792" marT="0" marB="0" anchor="ctr"/>
                </a:tc>
                <a:extLst>
                  <a:ext uri="{0D108BD9-81ED-4DB2-BD59-A6C34878D82A}">
                    <a16:rowId xmlns:a16="http://schemas.microsoft.com/office/drawing/2014/main" val="1995314542"/>
                  </a:ext>
                </a:extLst>
              </a:tr>
              <a:tr h="1337565">
                <a:tc rowSpan="2">
                  <a:txBody>
                    <a:bodyPr/>
                    <a:lstStyle/>
                    <a:p>
                      <a:pPr marL="0" marR="0" algn="ctr">
                        <a:lnSpc>
                          <a:spcPct val="107000"/>
                        </a:lnSpc>
                        <a:spcBef>
                          <a:spcPts val="0"/>
                        </a:spcBef>
                        <a:spcAft>
                          <a:spcPts val="0"/>
                        </a:spcAft>
                      </a:pPr>
                      <a:r>
                        <a:rPr lang="en-US" sz="1200">
                          <a:effectLst/>
                        </a:rPr>
                        <a:t>TS003</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56792" marR="56792" marT="0" marB="0" anchor="ctr"/>
                </a:tc>
                <a:tc>
                  <a:txBody>
                    <a:bodyPr/>
                    <a:lstStyle/>
                    <a:p>
                      <a:pPr marL="0" marR="0" algn="just">
                        <a:lnSpc>
                          <a:spcPct val="107000"/>
                        </a:lnSpc>
                        <a:spcBef>
                          <a:spcPts val="0"/>
                        </a:spcBef>
                        <a:spcAft>
                          <a:spcPts val="0"/>
                        </a:spcAft>
                      </a:pPr>
                      <a:r>
                        <a:rPr lang="en-US" sz="1200">
                          <a:effectLst/>
                        </a:rPr>
                        <a:t>TC001</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56792" marR="56792" marT="0" marB="0"/>
                </a:tc>
                <a:tc>
                  <a:txBody>
                    <a:bodyPr/>
                    <a:lstStyle/>
                    <a:p>
                      <a:pPr marL="0" marR="0" algn="just">
                        <a:lnSpc>
                          <a:spcPct val="107000"/>
                        </a:lnSpc>
                        <a:spcBef>
                          <a:spcPts val="0"/>
                        </a:spcBef>
                        <a:spcAft>
                          <a:spcPts val="0"/>
                        </a:spcAft>
                      </a:pPr>
                      <a:r>
                        <a:rPr lang="en-US" sz="1200">
                          <a:effectLst/>
                        </a:rPr>
                        <a:t>High</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56792" marR="56792" marT="0" marB="0"/>
                </a:tc>
                <a:tc rowSpan="2">
                  <a:txBody>
                    <a:bodyPr/>
                    <a:lstStyle/>
                    <a:p>
                      <a:pPr marL="0" marR="0" algn="ctr">
                        <a:lnSpc>
                          <a:spcPct val="107000"/>
                        </a:lnSpc>
                        <a:spcBef>
                          <a:spcPts val="0"/>
                        </a:spcBef>
                        <a:spcAft>
                          <a:spcPts val="0"/>
                        </a:spcAft>
                      </a:pPr>
                      <a:r>
                        <a:rPr lang="en-US" sz="1200">
                          <a:effectLst/>
                        </a:rPr>
                        <a:t>ABC Cars Sale Portal Website hosted on server and create 2 user with role ”USER” and role “ADMIN”</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56792" marR="56792" marT="0" marB="0" anchor="ctr"/>
                </a:tc>
                <a:tc>
                  <a:txBody>
                    <a:bodyPr/>
                    <a:lstStyle/>
                    <a:p>
                      <a:pPr marL="0" marR="0" algn="just">
                        <a:lnSpc>
                          <a:spcPct val="107000"/>
                        </a:lnSpc>
                        <a:spcBef>
                          <a:spcPts val="0"/>
                        </a:spcBef>
                        <a:spcAft>
                          <a:spcPts val="0"/>
                        </a:spcAft>
                      </a:pPr>
                      <a:r>
                        <a:rPr lang="en-US" sz="1200" dirty="0">
                          <a:effectLst/>
                        </a:rPr>
                        <a:t>When user inputting wrong username or password it will show error “Username or password invalid”</a:t>
                      </a:r>
                    </a:p>
                    <a:p>
                      <a:pPr marL="0" marR="0" algn="just">
                        <a:lnSpc>
                          <a:spcPct val="107000"/>
                        </a:lnSpc>
                        <a:spcBef>
                          <a:spcPts val="0"/>
                        </a:spcBef>
                        <a:spcAft>
                          <a:spcPts val="0"/>
                        </a:spcAft>
                      </a:pPr>
                      <a:r>
                        <a:rPr lang="en-US" sz="1200" dirty="0">
                          <a:effectLst/>
                        </a:rPr>
                        <a:t>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56792" marR="56792" marT="0" marB="0"/>
                </a:tc>
                <a:tc>
                  <a:txBody>
                    <a:bodyPr/>
                    <a:lstStyle/>
                    <a:p>
                      <a:pPr marL="0" marR="0" algn="just">
                        <a:lnSpc>
                          <a:spcPct val="107000"/>
                        </a:lnSpc>
                        <a:spcBef>
                          <a:spcPts val="0"/>
                        </a:spcBef>
                        <a:spcAft>
                          <a:spcPts val="0"/>
                        </a:spcAft>
                      </a:pPr>
                      <a:r>
                        <a:rPr lang="en-US" sz="1200">
                          <a:effectLst/>
                        </a:rPr>
                        <a:t>As expected</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56792" marR="56792" marT="0" marB="0"/>
                </a:tc>
                <a:tc>
                  <a:txBody>
                    <a:bodyPr/>
                    <a:lstStyle/>
                    <a:p>
                      <a:pPr marL="0" marR="0" algn="just">
                        <a:lnSpc>
                          <a:spcPct val="107000"/>
                        </a:lnSpc>
                        <a:spcBef>
                          <a:spcPts val="0"/>
                        </a:spcBef>
                        <a:spcAft>
                          <a:spcPts val="0"/>
                        </a:spcAft>
                      </a:pPr>
                      <a:r>
                        <a:rPr lang="en-US" sz="1200">
                          <a:effectLst/>
                        </a:rPr>
                        <a:t>Pass</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56792" marR="56792" marT="0" marB="0"/>
                </a:tc>
                <a:extLst>
                  <a:ext uri="{0D108BD9-81ED-4DB2-BD59-A6C34878D82A}">
                    <a16:rowId xmlns:a16="http://schemas.microsoft.com/office/drawing/2014/main" val="837726349"/>
                  </a:ext>
                </a:extLst>
              </a:tr>
              <a:tr h="1740863">
                <a:tc vMerge="1">
                  <a:txBody>
                    <a:bodyPr/>
                    <a:lstStyle/>
                    <a:p>
                      <a:endParaRPr lang="en-US"/>
                    </a:p>
                  </a:txBody>
                  <a:tcPr/>
                </a:tc>
                <a:tc>
                  <a:txBody>
                    <a:bodyPr/>
                    <a:lstStyle/>
                    <a:p>
                      <a:pPr marL="0" marR="0" algn="just">
                        <a:lnSpc>
                          <a:spcPct val="107000"/>
                        </a:lnSpc>
                        <a:spcBef>
                          <a:spcPts val="0"/>
                        </a:spcBef>
                        <a:spcAft>
                          <a:spcPts val="0"/>
                        </a:spcAft>
                      </a:pPr>
                      <a:r>
                        <a:rPr lang="en-US" sz="1200">
                          <a:effectLst/>
                        </a:rPr>
                        <a:t>TC002</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56792" marR="56792" marT="0" marB="0"/>
                </a:tc>
                <a:tc>
                  <a:txBody>
                    <a:bodyPr/>
                    <a:lstStyle/>
                    <a:p>
                      <a:pPr marL="0" marR="0" algn="just">
                        <a:lnSpc>
                          <a:spcPct val="107000"/>
                        </a:lnSpc>
                        <a:spcBef>
                          <a:spcPts val="0"/>
                        </a:spcBef>
                        <a:spcAft>
                          <a:spcPts val="0"/>
                        </a:spcAft>
                      </a:pPr>
                      <a:r>
                        <a:rPr lang="en-US" sz="1200">
                          <a:effectLst/>
                        </a:rPr>
                        <a:t>High</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56792" marR="56792" marT="0" marB="0"/>
                </a:tc>
                <a:tc vMerge="1">
                  <a:txBody>
                    <a:bodyPr/>
                    <a:lstStyle/>
                    <a:p>
                      <a:endParaRPr lang="en-US"/>
                    </a:p>
                  </a:txBody>
                  <a:tcPr/>
                </a:tc>
                <a:tc>
                  <a:txBody>
                    <a:bodyPr/>
                    <a:lstStyle/>
                    <a:p>
                      <a:pPr marL="0" marR="0" algn="l">
                        <a:lnSpc>
                          <a:spcPct val="107000"/>
                        </a:lnSpc>
                        <a:spcBef>
                          <a:spcPts val="0"/>
                        </a:spcBef>
                        <a:spcAft>
                          <a:spcPts val="0"/>
                        </a:spcAft>
                      </a:pPr>
                      <a:r>
                        <a:rPr lang="en-US" sz="1200" dirty="0">
                          <a:effectLst/>
                        </a:rPr>
                        <a:t>“USER” Role has access to post car, place car bid, appoint test drive</a:t>
                      </a:r>
                    </a:p>
                    <a:p>
                      <a:pPr marL="0" marR="0" algn="l">
                        <a:lnSpc>
                          <a:spcPct val="107000"/>
                        </a:lnSpc>
                        <a:spcBef>
                          <a:spcPts val="0"/>
                        </a:spcBef>
                        <a:spcAft>
                          <a:spcPts val="0"/>
                        </a:spcAft>
                      </a:pPr>
                      <a:endParaRPr lang="en-US" sz="1200" dirty="0">
                        <a:effectLst/>
                      </a:endParaRPr>
                    </a:p>
                    <a:p>
                      <a:pPr marL="0" marR="0" algn="l">
                        <a:lnSpc>
                          <a:spcPct val="107000"/>
                        </a:lnSpc>
                        <a:spcBef>
                          <a:spcPts val="0"/>
                        </a:spcBef>
                        <a:spcAft>
                          <a:spcPts val="0"/>
                        </a:spcAft>
                      </a:pPr>
                      <a:r>
                        <a:rPr lang="en-US" sz="1200" dirty="0">
                          <a:effectLst/>
                        </a:rPr>
                        <a:t>“ADMIN” Role  has access to admin dashboard and website car sales management </a:t>
                      </a:r>
                    </a:p>
                    <a:p>
                      <a:pPr marL="0" marR="0" algn="just">
                        <a:lnSpc>
                          <a:spcPct val="107000"/>
                        </a:lnSpc>
                        <a:spcBef>
                          <a:spcPts val="0"/>
                        </a:spcBef>
                        <a:spcAft>
                          <a:spcPts val="0"/>
                        </a:spcAft>
                      </a:pPr>
                      <a:r>
                        <a:rPr lang="en-US" sz="1200" dirty="0">
                          <a:effectLst/>
                        </a:rPr>
                        <a:t>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56792" marR="56792" marT="0" marB="0"/>
                </a:tc>
                <a:tc>
                  <a:txBody>
                    <a:bodyPr/>
                    <a:lstStyle/>
                    <a:p>
                      <a:pPr marL="0" marR="0" algn="just">
                        <a:lnSpc>
                          <a:spcPct val="107000"/>
                        </a:lnSpc>
                        <a:spcBef>
                          <a:spcPts val="0"/>
                        </a:spcBef>
                        <a:spcAft>
                          <a:spcPts val="0"/>
                        </a:spcAft>
                      </a:pPr>
                      <a:r>
                        <a:rPr lang="en-US" sz="1200" dirty="0">
                          <a:effectLst/>
                        </a:rPr>
                        <a:t>As expected</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56792" marR="56792" marT="0" marB="0"/>
                </a:tc>
                <a:tc>
                  <a:txBody>
                    <a:bodyPr/>
                    <a:lstStyle/>
                    <a:p>
                      <a:pPr marL="0" marR="0" algn="just">
                        <a:lnSpc>
                          <a:spcPct val="107000"/>
                        </a:lnSpc>
                        <a:spcBef>
                          <a:spcPts val="0"/>
                        </a:spcBef>
                        <a:spcAft>
                          <a:spcPts val="0"/>
                        </a:spcAft>
                      </a:pPr>
                      <a:r>
                        <a:rPr lang="en-US" sz="1200" dirty="0">
                          <a:effectLst/>
                        </a:rPr>
                        <a:t>Pass</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56792" marR="56792" marT="0" marB="0"/>
                </a:tc>
                <a:extLst>
                  <a:ext uri="{0D108BD9-81ED-4DB2-BD59-A6C34878D82A}">
                    <a16:rowId xmlns:a16="http://schemas.microsoft.com/office/drawing/2014/main" val="2514692462"/>
                  </a:ext>
                </a:extLst>
              </a:tr>
            </a:tbl>
          </a:graphicData>
        </a:graphic>
      </p:graphicFrame>
    </p:spTree>
    <p:extLst>
      <p:ext uri="{BB962C8B-B14F-4D97-AF65-F5344CB8AC3E}">
        <p14:creationId xmlns:p14="http://schemas.microsoft.com/office/powerpoint/2010/main" val="1709882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70FC5D-CDC3-4E72-A6C4-1C2CCAB69DF4}"/>
              </a:ext>
            </a:extLst>
          </p:cNvPr>
          <p:cNvSpPr txBox="1"/>
          <p:nvPr/>
        </p:nvSpPr>
        <p:spPr>
          <a:xfrm>
            <a:off x="353960" y="247954"/>
            <a:ext cx="8536039" cy="646331"/>
          </a:xfrm>
          <a:prstGeom prst="rect">
            <a:avLst/>
          </a:prstGeom>
          <a:noFill/>
        </p:spPr>
        <p:txBody>
          <a:bodyPr wrap="square">
            <a:spAutoFit/>
          </a:bodyPr>
          <a:lstStyle/>
          <a:p>
            <a:r>
              <a:rPr lang="en-US" sz="3600" b="1" dirty="0">
                <a:solidFill>
                  <a:srgbClr val="8C1A4B"/>
                </a:solidFill>
                <a:latin typeface="Gotham" panose="02000504050000020004" pitchFamily="2" charset="0"/>
                <a:cs typeface="Calibri" panose="020F0502020204030204" pitchFamily="34" charset="0"/>
              </a:rPr>
              <a:t>7. Security Testing</a:t>
            </a:r>
          </a:p>
        </p:txBody>
      </p:sp>
      <p:graphicFrame>
        <p:nvGraphicFramePr>
          <p:cNvPr id="5" name="Table 4">
            <a:extLst>
              <a:ext uri="{FF2B5EF4-FFF2-40B4-BE49-F238E27FC236}">
                <a16:creationId xmlns:a16="http://schemas.microsoft.com/office/drawing/2014/main" id="{978962C0-7ECC-48D7-8394-53F9D5774B6D}"/>
              </a:ext>
            </a:extLst>
          </p:cNvPr>
          <p:cNvGraphicFramePr>
            <a:graphicFrameLocks noGrp="1"/>
          </p:cNvGraphicFramePr>
          <p:nvPr>
            <p:extLst>
              <p:ext uri="{D42A27DB-BD31-4B8C-83A1-F6EECF244321}">
                <p14:modId xmlns:p14="http://schemas.microsoft.com/office/powerpoint/2010/main" val="3335739552"/>
              </p:ext>
            </p:extLst>
          </p:nvPr>
        </p:nvGraphicFramePr>
        <p:xfrm>
          <a:off x="448436" y="1250759"/>
          <a:ext cx="11301604" cy="2126869"/>
        </p:xfrm>
        <a:graphic>
          <a:graphicData uri="http://schemas.openxmlformats.org/drawingml/2006/table">
            <a:tbl>
              <a:tblPr firstRow="1" firstCol="1" bandRow="1">
                <a:tableStyleId>{5C22544A-7EE6-4342-B048-85BDC9FD1C3A}</a:tableStyleId>
              </a:tblPr>
              <a:tblGrid>
                <a:gridCol w="1094506">
                  <a:extLst>
                    <a:ext uri="{9D8B030D-6E8A-4147-A177-3AD203B41FA5}">
                      <a16:colId xmlns:a16="http://schemas.microsoft.com/office/drawing/2014/main" val="503677844"/>
                    </a:ext>
                  </a:extLst>
                </a:gridCol>
                <a:gridCol w="5103549">
                  <a:extLst>
                    <a:ext uri="{9D8B030D-6E8A-4147-A177-3AD203B41FA5}">
                      <a16:colId xmlns:a16="http://schemas.microsoft.com/office/drawing/2014/main" val="4138641086"/>
                    </a:ext>
                  </a:extLst>
                </a:gridCol>
                <a:gridCol w="5103549">
                  <a:extLst>
                    <a:ext uri="{9D8B030D-6E8A-4147-A177-3AD203B41FA5}">
                      <a16:colId xmlns:a16="http://schemas.microsoft.com/office/drawing/2014/main" val="3183042322"/>
                    </a:ext>
                  </a:extLst>
                </a:gridCol>
              </a:tblGrid>
              <a:tr h="289992">
                <a:tc>
                  <a:txBody>
                    <a:bodyPr/>
                    <a:lstStyle/>
                    <a:p>
                      <a:pPr marL="0" marR="0" algn="ctr">
                        <a:lnSpc>
                          <a:spcPct val="107000"/>
                        </a:lnSpc>
                        <a:spcBef>
                          <a:spcPts val="0"/>
                        </a:spcBef>
                        <a:spcAft>
                          <a:spcPts val="0"/>
                        </a:spcAft>
                      </a:pPr>
                      <a:r>
                        <a:rPr lang="en-US" sz="1200">
                          <a:effectLst/>
                        </a:rPr>
                        <a:t>Test Scenario ID</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Test Case ID</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Test Data</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819446857"/>
                  </a:ext>
                </a:extLst>
              </a:tr>
              <a:tr h="438259">
                <a:tc rowSpan="2">
                  <a:txBody>
                    <a:bodyPr/>
                    <a:lstStyle/>
                    <a:p>
                      <a:pPr marL="0" marR="0" algn="ctr">
                        <a:lnSpc>
                          <a:spcPct val="107000"/>
                        </a:lnSpc>
                        <a:spcBef>
                          <a:spcPts val="0"/>
                        </a:spcBef>
                        <a:spcAft>
                          <a:spcPts val="0"/>
                        </a:spcAft>
                      </a:pPr>
                      <a:r>
                        <a:rPr lang="en-US" sz="1200">
                          <a:effectLst/>
                        </a:rPr>
                        <a:t>TS003</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just">
                        <a:lnSpc>
                          <a:spcPct val="107000"/>
                        </a:lnSpc>
                        <a:spcBef>
                          <a:spcPts val="0"/>
                        </a:spcBef>
                        <a:spcAft>
                          <a:spcPts val="0"/>
                        </a:spcAft>
                      </a:pPr>
                      <a:r>
                        <a:rPr lang="en-US" sz="1200">
                          <a:effectLst/>
                        </a:rPr>
                        <a:t>TC001</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200">
                          <a:effectLst/>
                        </a:rPr>
                        <a:t>Username = error</a:t>
                      </a:r>
                    </a:p>
                    <a:p>
                      <a:pPr marL="0" marR="0" algn="just">
                        <a:lnSpc>
                          <a:spcPct val="107000"/>
                        </a:lnSpc>
                        <a:spcBef>
                          <a:spcPts val="0"/>
                        </a:spcBef>
                        <a:spcAft>
                          <a:spcPts val="0"/>
                        </a:spcAft>
                      </a:pPr>
                      <a:r>
                        <a:rPr lang="en-US" sz="1200">
                          <a:effectLst/>
                        </a:rPr>
                        <a:t>Password = error123</a:t>
                      </a:r>
                    </a:p>
                    <a:p>
                      <a:pPr marL="0" marR="0" algn="just">
                        <a:lnSpc>
                          <a:spcPct val="107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2934671"/>
                  </a:ext>
                </a:extLst>
              </a:tr>
              <a:tr h="883061">
                <a:tc vMerge="1">
                  <a:txBody>
                    <a:bodyPr/>
                    <a:lstStyle/>
                    <a:p>
                      <a:endParaRPr lang="en-US"/>
                    </a:p>
                  </a:txBody>
                  <a:tcPr/>
                </a:tc>
                <a:tc>
                  <a:txBody>
                    <a:bodyPr/>
                    <a:lstStyle/>
                    <a:p>
                      <a:pPr marL="0" marR="0" algn="just">
                        <a:lnSpc>
                          <a:spcPct val="107000"/>
                        </a:lnSpc>
                        <a:spcBef>
                          <a:spcPts val="0"/>
                        </a:spcBef>
                        <a:spcAft>
                          <a:spcPts val="0"/>
                        </a:spcAft>
                      </a:pPr>
                      <a:r>
                        <a:rPr lang="en-US" sz="1200">
                          <a:effectLst/>
                        </a:rPr>
                        <a:t>TC002</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1200" dirty="0">
                          <a:effectLst/>
                        </a:rPr>
                        <a:t>Username = user</a:t>
                      </a:r>
                    </a:p>
                    <a:p>
                      <a:pPr marL="0" marR="0" algn="just">
                        <a:lnSpc>
                          <a:spcPct val="107000"/>
                        </a:lnSpc>
                        <a:spcBef>
                          <a:spcPts val="0"/>
                        </a:spcBef>
                        <a:spcAft>
                          <a:spcPts val="0"/>
                        </a:spcAft>
                      </a:pPr>
                      <a:r>
                        <a:rPr lang="en-US" sz="1200" dirty="0">
                          <a:effectLst/>
                        </a:rPr>
                        <a:t>Password = user123</a:t>
                      </a:r>
                    </a:p>
                    <a:p>
                      <a:pPr marL="0" marR="0" algn="just">
                        <a:lnSpc>
                          <a:spcPct val="107000"/>
                        </a:lnSpc>
                        <a:spcBef>
                          <a:spcPts val="0"/>
                        </a:spcBef>
                        <a:spcAft>
                          <a:spcPts val="0"/>
                        </a:spcAft>
                      </a:pPr>
                      <a:r>
                        <a:rPr lang="en-US" sz="1200" dirty="0">
                          <a:effectLst/>
                        </a:rPr>
                        <a:t> </a:t>
                      </a:r>
                    </a:p>
                    <a:p>
                      <a:pPr marL="0" marR="0" algn="just">
                        <a:lnSpc>
                          <a:spcPct val="107000"/>
                        </a:lnSpc>
                        <a:spcBef>
                          <a:spcPts val="0"/>
                        </a:spcBef>
                        <a:spcAft>
                          <a:spcPts val="0"/>
                        </a:spcAft>
                      </a:pPr>
                      <a:r>
                        <a:rPr lang="en-US" sz="1200" dirty="0">
                          <a:effectLst/>
                        </a:rPr>
                        <a:t>Username = admin</a:t>
                      </a:r>
                    </a:p>
                    <a:p>
                      <a:pPr marL="0" marR="0" algn="just">
                        <a:lnSpc>
                          <a:spcPct val="107000"/>
                        </a:lnSpc>
                        <a:spcBef>
                          <a:spcPts val="0"/>
                        </a:spcBef>
                        <a:spcAft>
                          <a:spcPts val="0"/>
                        </a:spcAft>
                      </a:pPr>
                      <a:r>
                        <a:rPr lang="en-US" sz="1200" dirty="0">
                          <a:effectLst/>
                        </a:rPr>
                        <a:t>Password = admin123</a:t>
                      </a:r>
                    </a:p>
                    <a:p>
                      <a:pPr marL="0" marR="0" algn="just">
                        <a:lnSpc>
                          <a:spcPct val="107000"/>
                        </a:lnSpc>
                        <a:spcBef>
                          <a:spcPts val="0"/>
                        </a:spcBef>
                        <a:spcAft>
                          <a:spcPts val="0"/>
                        </a:spcAft>
                      </a:pPr>
                      <a:r>
                        <a:rPr lang="en-US" sz="1200" dirty="0">
                          <a:effectLst/>
                        </a:rPr>
                        <a:t>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05628594"/>
                  </a:ext>
                </a:extLst>
              </a:tr>
            </a:tbl>
          </a:graphicData>
        </a:graphic>
      </p:graphicFrame>
      <p:pic>
        <p:nvPicPr>
          <p:cNvPr id="6" name="Picture 5">
            <a:extLst>
              <a:ext uri="{FF2B5EF4-FFF2-40B4-BE49-F238E27FC236}">
                <a16:creationId xmlns:a16="http://schemas.microsoft.com/office/drawing/2014/main" id="{C2420E18-D963-42BA-82E5-BC612ECF3EE4}"/>
              </a:ext>
            </a:extLst>
          </p:cNvPr>
          <p:cNvPicPr>
            <a:picLocks noChangeAspect="1"/>
          </p:cNvPicPr>
          <p:nvPr/>
        </p:nvPicPr>
        <p:blipFill>
          <a:blip r:embed="rId3"/>
          <a:stretch>
            <a:fillRect/>
          </a:stretch>
        </p:blipFill>
        <p:spPr>
          <a:xfrm>
            <a:off x="3895725" y="4170299"/>
            <a:ext cx="2200275" cy="2007235"/>
          </a:xfrm>
          <a:prstGeom prst="rect">
            <a:avLst/>
          </a:prstGeom>
        </p:spPr>
      </p:pic>
      <p:pic>
        <p:nvPicPr>
          <p:cNvPr id="7" name="Picture 6">
            <a:extLst>
              <a:ext uri="{FF2B5EF4-FFF2-40B4-BE49-F238E27FC236}">
                <a16:creationId xmlns:a16="http://schemas.microsoft.com/office/drawing/2014/main" id="{AFA104F3-FF86-4EE6-BDD0-E06817A50A99}"/>
              </a:ext>
            </a:extLst>
          </p:cNvPr>
          <p:cNvPicPr>
            <a:picLocks noChangeAspect="1"/>
          </p:cNvPicPr>
          <p:nvPr/>
        </p:nvPicPr>
        <p:blipFill>
          <a:blip r:embed="rId4"/>
          <a:stretch>
            <a:fillRect/>
          </a:stretch>
        </p:blipFill>
        <p:spPr>
          <a:xfrm>
            <a:off x="6628892" y="4002342"/>
            <a:ext cx="2189480" cy="2343150"/>
          </a:xfrm>
          <a:prstGeom prst="rect">
            <a:avLst/>
          </a:prstGeom>
        </p:spPr>
      </p:pic>
      <p:sp>
        <p:nvSpPr>
          <p:cNvPr id="8" name="TextBox 7">
            <a:extLst>
              <a:ext uri="{FF2B5EF4-FFF2-40B4-BE49-F238E27FC236}">
                <a16:creationId xmlns:a16="http://schemas.microsoft.com/office/drawing/2014/main" id="{15FACD3D-726F-4906-AFA6-94E83E046EFA}"/>
              </a:ext>
            </a:extLst>
          </p:cNvPr>
          <p:cNvSpPr txBox="1"/>
          <p:nvPr/>
        </p:nvSpPr>
        <p:spPr>
          <a:xfrm>
            <a:off x="5458968" y="3505319"/>
            <a:ext cx="1634037" cy="369332"/>
          </a:xfrm>
          <a:prstGeom prst="rect">
            <a:avLst/>
          </a:prstGeom>
          <a:noFill/>
        </p:spPr>
        <p:txBody>
          <a:bodyPr wrap="none" rtlCol="0">
            <a:spAutoFit/>
          </a:bodyPr>
          <a:lstStyle/>
          <a:p>
            <a:r>
              <a:rPr lang="en-US" dirty="0"/>
              <a:t>Authentication</a:t>
            </a:r>
          </a:p>
        </p:txBody>
      </p:sp>
    </p:spTree>
    <p:extLst>
      <p:ext uri="{BB962C8B-B14F-4D97-AF65-F5344CB8AC3E}">
        <p14:creationId xmlns:p14="http://schemas.microsoft.com/office/powerpoint/2010/main" val="1562762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70FC5D-CDC3-4E72-A6C4-1C2CCAB69DF4}"/>
              </a:ext>
            </a:extLst>
          </p:cNvPr>
          <p:cNvSpPr txBox="1"/>
          <p:nvPr/>
        </p:nvSpPr>
        <p:spPr>
          <a:xfrm>
            <a:off x="353960" y="247954"/>
            <a:ext cx="8536039" cy="646331"/>
          </a:xfrm>
          <a:prstGeom prst="rect">
            <a:avLst/>
          </a:prstGeom>
          <a:noFill/>
        </p:spPr>
        <p:txBody>
          <a:bodyPr wrap="square">
            <a:spAutoFit/>
          </a:bodyPr>
          <a:lstStyle/>
          <a:p>
            <a:r>
              <a:rPr lang="en-US" sz="3600" b="1" dirty="0">
                <a:solidFill>
                  <a:srgbClr val="8C1A4B"/>
                </a:solidFill>
                <a:latin typeface="Gotham" panose="02000504050000020004" pitchFamily="2" charset="0"/>
                <a:cs typeface="Calibri" panose="020F0502020204030204" pitchFamily="34" charset="0"/>
              </a:rPr>
              <a:t>7. Security Testing</a:t>
            </a:r>
          </a:p>
        </p:txBody>
      </p:sp>
      <p:sp>
        <p:nvSpPr>
          <p:cNvPr id="8" name="TextBox 7">
            <a:extLst>
              <a:ext uri="{FF2B5EF4-FFF2-40B4-BE49-F238E27FC236}">
                <a16:creationId xmlns:a16="http://schemas.microsoft.com/office/drawing/2014/main" id="{15FACD3D-726F-4906-AFA6-94E83E046EFA}"/>
              </a:ext>
            </a:extLst>
          </p:cNvPr>
          <p:cNvSpPr txBox="1"/>
          <p:nvPr/>
        </p:nvSpPr>
        <p:spPr>
          <a:xfrm>
            <a:off x="5515969" y="1041771"/>
            <a:ext cx="1160061" cy="369332"/>
          </a:xfrm>
          <a:prstGeom prst="rect">
            <a:avLst/>
          </a:prstGeom>
          <a:noFill/>
        </p:spPr>
        <p:txBody>
          <a:bodyPr wrap="none" rtlCol="0">
            <a:spAutoFit/>
          </a:bodyPr>
          <a:lstStyle/>
          <a:p>
            <a:r>
              <a:rPr lang="en-US" b="1" dirty="0"/>
              <a:t>Role USER</a:t>
            </a:r>
          </a:p>
        </p:txBody>
      </p:sp>
      <p:pic>
        <p:nvPicPr>
          <p:cNvPr id="9" name="Picture 8">
            <a:extLst>
              <a:ext uri="{FF2B5EF4-FFF2-40B4-BE49-F238E27FC236}">
                <a16:creationId xmlns:a16="http://schemas.microsoft.com/office/drawing/2014/main" id="{7C70E17B-CC60-409A-9B38-3C56B20B31E8}"/>
              </a:ext>
            </a:extLst>
          </p:cNvPr>
          <p:cNvPicPr>
            <a:picLocks noChangeAspect="1"/>
          </p:cNvPicPr>
          <p:nvPr/>
        </p:nvPicPr>
        <p:blipFill>
          <a:blip r:embed="rId3"/>
          <a:stretch>
            <a:fillRect/>
          </a:stretch>
        </p:blipFill>
        <p:spPr>
          <a:xfrm>
            <a:off x="758352" y="1506353"/>
            <a:ext cx="5337647" cy="2654165"/>
          </a:xfrm>
          <a:prstGeom prst="rect">
            <a:avLst/>
          </a:prstGeom>
          <a:ln>
            <a:solidFill>
              <a:schemeClr val="tx1"/>
            </a:solidFill>
          </a:ln>
        </p:spPr>
      </p:pic>
      <p:pic>
        <p:nvPicPr>
          <p:cNvPr id="10" name="Picture 9">
            <a:extLst>
              <a:ext uri="{FF2B5EF4-FFF2-40B4-BE49-F238E27FC236}">
                <a16:creationId xmlns:a16="http://schemas.microsoft.com/office/drawing/2014/main" id="{E65F4331-C2BC-4BD1-AF3F-AC919EDEABED}"/>
              </a:ext>
            </a:extLst>
          </p:cNvPr>
          <p:cNvPicPr>
            <a:picLocks noChangeAspect="1"/>
          </p:cNvPicPr>
          <p:nvPr/>
        </p:nvPicPr>
        <p:blipFill>
          <a:blip r:embed="rId4"/>
          <a:stretch>
            <a:fillRect/>
          </a:stretch>
        </p:blipFill>
        <p:spPr>
          <a:xfrm>
            <a:off x="6480048" y="1506132"/>
            <a:ext cx="5337647" cy="2654609"/>
          </a:xfrm>
          <a:prstGeom prst="rect">
            <a:avLst/>
          </a:prstGeom>
          <a:ln>
            <a:solidFill>
              <a:schemeClr val="tx1"/>
            </a:solidFill>
          </a:ln>
        </p:spPr>
      </p:pic>
      <p:pic>
        <p:nvPicPr>
          <p:cNvPr id="11" name="Picture 10">
            <a:extLst>
              <a:ext uri="{FF2B5EF4-FFF2-40B4-BE49-F238E27FC236}">
                <a16:creationId xmlns:a16="http://schemas.microsoft.com/office/drawing/2014/main" id="{93136A4A-9CDA-4414-A1F9-745E698CB677}"/>
              </a:ext>
            </a:extLst>
          </p:cNvPr>
          <p:cNvPicPr>
            <a:picLocks noChangeAspect="1"/>
          </p:cNvPicPr>
          <p:nvPr/>
        </p:nvPicPr>
        <p:blipFill>
          <a:blip r:embed="rId5"/>
          <a:stretch>
            <a:fillRect/>
          </a:stretch>
        </p:blipFill>
        <p:spPr>
          <a:xfrm>
            <a:off x="3551649" y="4255768"/>
            <a:ext cx="5088700" cy="2530878"/>
          </a:xfrm>
          <a:prstGeom prst="rect">
            <a:avLst/>
          </a:prstGeom>
          <a:ln>
            <a:solidFill>
              <a:schemeClr val="tx1"/>
            </a:solidFill>
          </a:ln>
        </p:spPr>
      </p:pic>
    </p:spTree>
    <p:extLst>
      <p:ext uri="{BB962C8B-B14F-4D97-AF65-F5344CB8AC3E}">
        <p14:creationId xmlns:p14="http://schemas.microsoft.com/office/powerpoint/2010/main" val="565040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70FC5D-CDC3-4E72-A6C4-1C2CCAB69DF4}"/>
              </a:ext>
            </a:extLst>
          </p:cNvPr>
          <p:cNvSpPr txBox="1"/>
          <p:nvPr/>
        </p:nvSpPr>
        <p:spPr>
          <a:xfrm>
            <a:off x="353960" y="247954"/>
            <a:ext cx="8536039" cy="646331"/>
          </a:xfrm>
          <a:prstGeom prst="rect">
            <a:avLst/>
          </a:prstGeom>
          <a:noFill/>
        </p:spPr>
        <p:txBody>
          <a:bodyPr wrap="square">
            <a:spAutoFit/>
          </a:bodyPr>
          <a:lstStyle/>
          <a:p>
            <a:r>
              <a:rPr lang="en-US" sz="3600" b="1" dirty="0">
                <a:solidFill>
                  <a:srgbClr val="8C1A4B"/>
                </a:solidFill>
                <a:latin typeface="Gotham" panose="02000504050000020004" pitchFamily="2" charset="0"/>
                <a:cs typeface="Calibri" panose="020F0502020204030204" pitchFamily="34" charset="0"/>
              </a:rPr>
              <a:t>7. Security Testing</a:t>
            </a:r>
          </a:p>
        </p:txBody>
      </p:sp>
      <p:sp>
        <p:nvSpPr>
          <p:cNvPr id="8" name="TextBox 7">
            <a:extLst>
              <a:ext uri="{FF2B5EF4-FFF2-40B4-BE49-F238E27FC236}">
                <a16:creationId xmlns:a16="http://schemas.microsoft.com/office/drawing/2014/main" id="{15FACD3D-726F-4906-AFA6-94E83E046EFA}"/>
              </a:ext>
            </a:extLst>
          </p:cNvPr>
          <p:cNvSpPr txBox="1"/>
          <p:nvPr/>
        </p:nvSpPr>
        <p:spPr>
          <a:xfrm>
            <a:off x="5515969" y="1155311"/>
            <a:ext cx="1160061" cy="369332"/>
          </a:xfrm>
          <a:prstGeom prst="rect">
            <a:avLst/>
          </a:prstGeom>
          <a:noFill/>
        </p:spPr>
        <p:txBody>
          <a:bodyPr wrap="none" rtlCol="0">
            <a:spAutoFit/>
          </a:bodyPr>
          <a:lstStyle/>
          <a:p>
            <a:r>
              <a:rPr lang="en-US" b="1" dirty="0"/>
              <a:t>Role USER</a:t>
            </a:r>
          </a:p>
        </p:txBody>
      </p:sp>
      <p:pic>
        <p:nvPicPr>
          <p:cNvPr id="7" name="Picture 6">
            <a:extLst>
              <a:ext uri="{FF2B5EF4-FFF2-40B4-BE49-F238E27FC236}">
                <a16:creationId xmlns:a16="http://schemas.microsoft.com/office/drawing/2014/main" id="{6870F4A7-D92B-4C50-9159-A8DB9BFD4969}"/>
              </a:ext>
            </a:extLst>
          </p:cNvPr>
          <p:cNvPicPr>
            <a:picLocks noChangeAspect="1"/>
          </p:cNvPicPr>
          <p:nvPr/>
        </p:nvPicPr>
        <p:blipFill>
          <a:blip r:embed="rId3"/>
          <a:stretch>
            <a:fillRect/>
          </a:stretch>
        </p:blipFill>
        <p:spPr>
          <a:xfrm>
            <a:off x="2894271" y="1785669"/>
            <a:ext cx="6403456" cy="3184775"/>
          </a:xfrm>
          <a:prstGeom prst="rect">
            <a:avLst/>
          </a:prstGeom>
          <a:ln>
            <a:solidFill>
              <a:schemeClr val="tx1"/>
            </a:solidFill>
          </a:ln>
        </p:spPr>
      </p:pic>
    </p:spTree>
    <p:extLst>
      <p:ext uri="{BB962C8B-B14F-4D97-AF65-F5344CB8AC3E}">
        <p14:creationId xmlns:p14="http://schemas.microsoft.com/office/powerpoint/2010/main" val="168703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70FC5D-CDC3-4E72-A6C4-1C2CCAB69DF4}"/>
              </a:ext>
            </a:extLst>
          </p:cNvPr>
          <p:cNvSpPr txBox="1"/>
          <p:nvPr/>
        </p:nvSpPr>
        <p:spPr>
          <a:xfrm>
            <a:off x="353960" y="247954"/>
            <a:ext cx="8536039" cy="646331"/>
          </a:xfrm>
          <a:prstGeom prst="rect">
            <a:avLst/>
          </a:prstGeom>
          <a:noFill/>
        </p:spPr>
        <p:txBody>
          <a:bodyPr wrap="square">
            <a:spAutoFit/>
          </a:bodyPr>
          <a:lstStyle/>
          <a:p>
            <a:r>
              <a:rPr lang="en-US" sz="3600" b="1" dirty="0">
                <a:solidFill>
                  <a:srgbClr val="8C1A4B"/>
                </a:solidFill>
                <a:latin typeface="Gotham" panose="02000504050000020004" pitchFamily="2" charset="0"/>
                <a:cs typeface="Calibri" panose="020F0502020204030204" pitchFamily="34" charset="0"/>
              </a:rPr>
              <a:t>7. Security Testing</a:t>
            </a:r>
          </a:p>
        </p:txBody>
      </p:sp>
      <p:sp>
        <p:nvSpPr>
          <p:cNvPr id="8" name="TextBox 7">
            <a:extLst>
              <a:ext uri="{FF2B5EF4-FFF2-40B4-BE49-F238E27FC236}">
                <a16:creationId xmlns:a16="http://schemas.microsoft.com/office/drawing/2014/main" id="{15FACD3D-726F-4906-AFA6-94E83E046EFA}"/>
              </a:ext>
            </a:extLst>
          </p:cNvPr>
          <p:cNvSpPr txBox="1"/>
          <p:nvPr/>
        </p:nvSpPr>
        <p:spPr>
          <a:xfrm>
            <a:off x="5515969" y="1155311"/>
            <a:ext cx="1358834" cy="369332"/>
          </a:xfrm>
          <a:prstGeom prst="rect">
            <a:avLst/>
          </a:prstGeom>
          <a:noFill/>
        </p:spPr>
        <p:txBody>
          <a:bodyPr wrap="none" rtlCol="0">
            <a:spAutoFit/>
          </a:bodyPr>
          <a:lstStyle/>
          <a:p>
            <a:r>
              <a:rPr lang="en-US" b="1" dirty="0"/>
              <a:t>Role ADMIN</a:t>
            </a:r>
          </a:p>
        </p:txBody>
      </p:sp>
      <p:pic>
        <p:nvPicPr>
          <p:cNvPr id="5" name="Picture 4">
            <a:extLst>
              <a:ext uri="{FF2B5EF4-FFF2-40B4-BE49-F238E27FC236}">
                <a16:creationId xmlns:a16="http://schemas.microsoft.com/office/drawing/2014/main" id="{0A7C1128-83AA-4591-AA02-467D9BC2469A}"/>
              </a:ext>
            </a:extLst>
          </p:cNvPr>
          <p:cNvPicPr>
            <a:picLocks noChangeAspect="1"/>
          </p:cNvPicPr>
          <p:nvPr/>
        </p:nvPicPr>
        <p:blipFill>
          <a:blip r:embed="rId3"/>
          <a:stretch>
            <a:fillRect/>
          </a:stretch>
        </p:blipFill>
        <p:spPr>
          <a:xfrm>
            <a:off x="353960" y="1785669"/>
            <a:ext cx="5622011" cy="2795475"/>
          </a:xfrm>
          <a:prstGeom prst="rect">
            <a:avLst/>
          </a:prstGeom>
          <a:ln>
            <a:solidFill>
              <a:schemeClr val="tx1"/>
            </a:solidFill>
          </a:ln>
        </p:spPr>
      </p:pic>
      <p:pic>
        <p:nvPicPr>
          <p:cNvPr id="6" name="Picture 5">
            <a:extLst>
              <a:ext uri="{FF2B5EF4-FFF2-40B4-BE49-F238E27FC236}">
                <a16:creationId xmlns:a16="http://schemas.microsoft.com/office/drawing/2014/main" id="{80BAC1EB-1191-48ED-A8C8-DC65A098E52E}"/>
              </a:ext>
            </a:extLst>
          </p:cNvPr>
          <p:cNvPicPr>
            <a:picLocks noChangeAspect="1"/>
          </p:cNvPicPr>
          <p:nvPr/>
        </p:nvPicPr>
        <p:blipFill>
          <a:blip r:embed="rId4"/>
          <a:stretch>
            <a:fillRect/>
          </a:stretch>
        </p:blipFill>
        <p:spPr>
          <a:xfrm>
            <a:off x="6216714" y="1785669"/>
            <a:ext cx="5621326" cy="2795475"/>
          </a:xfrm>
          <a:prstGeom prst="rect">
            <a:avLst/>
          </a:prstGeom>
          <a:ln>
            <a:solidFill>
              <a:schemeClr val="tx1"/>
            </a:solidFill>
          </a:ln>
        </p:spPr>
      </p:pic>
    </p:spTree>
    <p:extLst>
      <p:ext uri="{BB962C8B-B14F-4D97-AF65-F5344CB8AC3E}">
        <p14:creationId xmlns:p14="http://schemas.microsoft.com/office/powerpoint/2010/main" val="1598727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70FC5D-CDC3-4E72-A6C4-1C2CCAB69DF4}"/>
              </a:ext>
            </a:extLst>
          </p:cNvPr>
          <p:cNvSpPr txBox="1"/>
          <p:nvPr/>
        </p:nvSpPr>
        <p:spPr>
          <a:xfrm>
            <a:off x="353960" y="247954"/>
            <a:ext cx="8536039" cy="646331"/>
          </a:xfrm>
          <a:prstGeom prst="rect">
            <a:avLst/>
          </a:prstGeom>
          <a:noFill/>
        </p:spPr>
        <p:txBody>
          <a:bodyPr wrap="square">
            <a:spAutoFit/>
          </a:bodyPr>
          <a:lstStyle/>
          <a:p>
            <a:r>
              <a:rPr lang="en-US" sz="3600" b="1" dirty="0">
                <a:solidFill>
                  <a:srgbClr val="8C1A4B"/>
                </a:solidFill>
                <a:latin typeface="Gotham" panose="02000504050000020004" pitchFamily="2" charset="0"/>
                <a:cs typeface="Calibri" panose="020F0502020204030204" pitchFamily="34" charset="0"/>
              </a:rPr>
              <a:t>8. Project Results</a:t>
            </a:r>
          </a:p>
        </p:txBody>
      </p:sp>
      <p:pic>
        <p:nvPicPr>
          <p:cNvPr id="3" name="Picture 2">
            <a:extLst>
              <a:ext uri="{FF2B5EF4-FFF2-40B4-BE49-F238E27FC236}">
                <a16:creationId xmlns:a16="http://schemas.microsoft.com/office/drawing/2014/main" id="{B40F2833-6715-45C6-94C4-9EECFB96CD8B}"/>
              </a:ext>
            </a:extLst>
          </p:cNvPr>
          <p:cNvPicPr>
            <a:picLocks noChangeAspect="1"/>
          </p:cNvPicPr>
          <p:nvPr/>
        </p:nvPicPr>
        <p:blipFill>
          <a:blip r:embed="rId3"/>
          <a:stretch>
            <a:fillRect/>
          </a:stretch>
        </p:blipFill>
        <p:spPr>
          <a:xfrm>
            <a:off x="438842" y="1200150"/>
            <a:ext cx="5345430" cy="4819650"/>
          </a:xfrm>
          <a:prstGeom prst="rect">
            <a:avLst/>
          </a:prstGeom>
          <a:ln>
            <a:solidFill>
              <a:schemeClr val="tx1"/>
            </a:solidFill>
          </a:ln>
        </p:spPr>
      </p:pic>
      <p:pic>
        <p:nvPicPr>
          <p:cNvPr id="6" name="Picture 5">
            <a:extLst>
              <a:ext uri="{FF2B5EF4-FFF2-40B4-BE49-F238E27FC236}">
                <a16:creationId xmlns:a16="http://schemas.microsoft.com/office/drawing/2014/main" id="{6A0C7E2D-B491-43EB-A824-CEA4C6900D68}"/>
              </a:ext>
            </a:extLst>
          </p:cNvPr>
          <p:cNvPicPr>
            <a:picLocks noChangeAspect="1"/>
          </p:cNvPicPr>
          <p:nvPr/>
        </p:nvPicPr>
        <p:blipFill>
          <a:blip r:embed="rId4"/>
          <a:stretch>
            <a:fillRect/>
          </a:stretch>
        </p:blipFill>
        <p:spPr>
          <a:xfrm>
            <a:off x="5966170" y="1392942"/>
            <a:ext cx="5847658" cy="3655307"/>
          </a:xfrm>
          <a:prstGeom prst="rect">
            <a:avLst/>
          </a:prstGeom>
          <a:ln>
            <a:solidFill>
              <a:schemeClr val="tx1"/>
            </a:solidFill>
          </a:ln>
        </p:spPr>
      </p:pic>
    </p:spTree>
    <p:extLst>
      <p:ext uri="{BB962C8B-B14F-4D97-AF65-F5344CB8AC3E}">
        <p14:creationId xmlns:p14="http://schemas.microsoft.com/office/powerpoint/2010/main" val="628545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2BA950-2833-44DB-80EF-45964F39970B}"/>
              </a:ext>
            </a:extLst>
          </p:cNvPr>
          <p:cNvSpPr txBox="1"/>
          <p:nvPr/>
        </p:nvSpPr>
        <p:spPr>
          <a:xfrm>
            <a:off x="4167111" y="3001108"/>
            <a:ext cx="385777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dirty="0">
                <a:solidFill>
                  <a:srgbClr val="8C1A4B"/>
                </a:solidFill>
                <a:latin typeface="Gotham" panose="02000504050000020004" pitchFamily="2" charset="0"/>
                <a:cs typeface="Calibri" panose="020F0502020204030204" pitchFamily="34" charset="0"/>
              </a:rPr>
              <a:t>Thank you</a:t>
            </a:r>
          </a:p>
        </p:txBody>
      </p:sp>
    </p:spTree>
    <p:extLst>
      <p:ext uri="{BB962C8B-B14F-4D97-AF65-F5344CB8AC3E}">
        <p14:creationId xmlns:p14="http://schemas.microsoft.com/office/powerpoint/2010/main" val="1081631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70FC5D-CDC3-4E72-A6C4-1C2CCAB69DF4}"/>
              </a:ext>
            </a:extLst>
          </p:cNvPr>
          <p:cNvSpPr txBox="1"/>
          <p:nvPr/>
        </p:nvSpPr>
        <p:spPr>
          <a:xfrm>
            <a:off x="353961" y="247954"/>
            <a:ext cx="6096000" cy="646331"/>
          </a:xfrm>
          <a:prstGeom prst="rect">
            <a:avLst/>
          </a:prstGeom>
          <a:noFill/>
        </p:spPr>
        <p:txBody>
          <a:bodyPr wrap="square">
            <a:spAutoFit/>
          </a:bodyPr>
          <a:lstStyle/>
          <a:p>
            <a:pPr marL="0" indent="0">
              <a:buNone/>
            </a:pPr>
            <a:r>
              <a:rPr lang="en-US" sz="3600" b="1" dirty="0">
                <a:solidFill>
                  <a:srgbClr val="8C1A4B"/>
                </a:solidFill>
                <a:latin typeface="Gotham" panose="02000504050000020004" pitchFamily="2" charset="0"/>
                <a:cs typeface="Calibri" panose="020F0502020204030204" pitchFamily="34" charset="0"/>
              </a:rPr>
              <a:t>Document History</a:t>
            </a:r>
            <a:endParaRPr lang="en-GB" sz="3600" b="1" dirty="0">
              <a:solidFill>
                <a:srgbClr val="8C1A4B"/>
              </a:solidFill>
              <a:latin typeface="Gotham" panose="02000504050000020004" pitchFamily="2" charset="0"/>
              <a:cs typeface="Calibri" panose="020F0502020204030204" pitchFamily="34" charset="0"/>
            </a:endParaRPr>
          </a:p>
        </p:txBody>
      </p:sp>
      <p:graphicFrame>
        <p:nvGraphicFramePr>
          <p:cNvPr id="2" name="Table 1">
            <a:extLst>
              <a:ext uri="{FF2B5EF4-FFF2-40B4-BE49-F238E27FC236}">
                <a16:creationId xmlns:a16="http://schemas.microsoft.com/office/drawing/2014/main" id="{EA0A8702-C490-E0D8-3985-2E6BFE70880F}"/>
              </a:ext>
            </a:extLst>
          </p:cNvPr>
          <p:cNvGraphicFramePr>
            <a:graphicFrameLocks noGrp="1"/>
          </p:cNvGraphicFramePr>
          <p:nvPr>
            <p:extLst>
              <p:ext uri="{D42A27DB-BD31-4B8C-83A1-F6EECF244321}">
                <p14:modId xmlns:p14="http://schemas.microsoft.com/office/powerpoint/2010/main" val="976989591"/>
              </p:ext>
            </p:extLst>
          </p:nvPr>
        </p:nvGraphicFramePr>
        <p:xfrm>
          <a:off x="353961" y="1311679"/>
          <a:ext cx="11393754" cy="2792412"/>
        </p:xfrm>
        <a:graphic>
          <a:graphicData uri="http://schemas.openxmlformats.org/drawingml/2006/table">
            <a:tbl>
              <a:tblPr firstRow="1" bandRow="1">
                <a:tableStyleId>{5C22544A-7EE6-4342-B048-85BDC9FD1C3A}</a:tableStyleId>
              </a:tblPr>
              <a:tblGrid>
                <a:gridCol w="1367250">
                  <a:extLst>
                    <a:ext uri="{9D8B030D-6E8A-4147-A177-3AD203B41FA5}">
                      <a16:colId xmlns:a16="http://schemas.microsoft.com/office/drawing/2014/main" val="20000"/>
                    </a:ext>
                  </a:extLst>
                </a:gridCol>
                <a:gridCol w="2848439">
                  <a:extLst>
                    <a:ext uri="{9D8B030D-6E8A-4147-A177-3AD203B41FA5}">
                      <a16:colId xmlns:a16="http://schemas.microsoft.com/office/drawing/2014/main" val="20001"/>
                    </a:ext>
                  </a:extLst>
                </a:gridCol>
                <a:gridCol w="4215689">
                  <a:extLst>
                    <a:ext uri="{9D8B030D-6E8A-4147-A177-3AD203B41FA5}">
                      <a16:colId xmlns:a16="http://schemas.microsoft.com/office/drawing/2014/main" val="20002"/>
                    </a:ext>
                  </a:extLst>
                </a:gridCol>
                <a:gridCol w="2962376">
                  <a:extLst>
                    <a:ext uri="{9D8B030D-6E8A-4147-A177-3AD203B41FA5}">
                      <a16:colId xmlns:a16="http://schemas.microsoft.com/office/drawing/2014/main" val="20003"/>
                    </a:ext>
                  </a:extLst>
                </a:gridCol>
              </a:tblGrid>
              <a:tr h="971274">
                <a:tc>
                  <a:txBody>
                    <a:bodyPr/>
                    <a:lstStyle/>
                    <a:p>
                      <a:pPr marL="0" marR="0" algn="ctr">
                        <a:spcBef>
                          <a:spcPts val="0"/>
                        </a:spcBef>
                        <a:spcAft>
                          <a:spcPts val="0"/>
                        </a:spcAft>
                      </a:pPr>
                      <a:r>
                        <a:rPr lang="en-US" sz="1600" dirty="0">
                          <a:effectLst/>
                        </a:rPr>
                        <a:t>Version Number</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0" marR="0" algn="ctr">
                        <a:spcBef>
                          <a:spcPts val="0"/>
                        </a:spcBef>
                        <a:spcAft>
                          <a:spcPts val="0"/>
                        </a:spcAft>
                      </a:pPr>
                      <a:r>
                        <a:rPr lang="en-US" sz="1600" dirty="0">
                          <a:effectLst/>
                        </a:rPr>
                        <a:t>Effective Date of release</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0" marR="0" algn="ctr">
                        <a:spcBef>
                          <a:spcPts val="0"/>
                        </a:spcBef>
                        <a:spcAft>
                          <a:spcPts val="0"/>
                        </a:spcAft>
                      </a:pPr>
                      <a:r>
                        <a:rPr lang="en-US" sz="1600" dirty="0">
                          <a:effectLst/>
                        </a:rPr>
                        <a:t>Summary of Included Changes</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0" marR="0" algn="ctr">
                        <a:spcBef>
                          <a:spcPts val="0"/>
                        </a:spcBef>
                        <a:spcAft>
                          <a:spcPts val="0"/>
                        </a:spcAft>
                      </a:pPr>
                      <a:r>
                        <a:rPr lang="en-US" sz="1600" dirty="0">
                          <a:effectLst/>
                        </a:rPr>
                        <a:t>Author</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extLst>
                  <a:ext uri="{0D108BD9-81ED-4DB2-BD59-A6C34878D82A}">
                    <a16:rowId xmlns:a16="http://schemas.microsoft.com/office/drawing/2014/main" val="10000"/>
                  </a:ext>
                </a:extLst>
              </a:tr>
              <a:tr h="607046">
                <a:tc>
                  <a:txBody>
                    <a:bodyPr/>
                    <a:lstStyle/>
                    <a:p>
                      <a:pPr marL="57150" marR="0" algn="ctr">
                        <a:spcBef>
                          <a:spcPts val="0"/>
                        </a:spcBef>
                        <a:spcAft>
                          <a:spcPts val="0"/>
                        </a:spcAft>
                      </a:pPr>
                      <a:r>
                        <a:rPr lang="en-US" sz="1600" dirty="0">
                          <a:effectLst/>
                        </a:rPr>
                        <a:t>1</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145415" marR="0">
                        <a:spcBef>
                          <a:spcPts val="0"/>
                        </a:spcBef>
                        <a:spcAft>
                          <a:spcPts val="0"/>
                        </a:spcAft>
                      </a:pPr>
                      <a:r>
                        <a:rPr lang="en-US" sz="1600" dirty="0">
                          <a:effectLst/>
                        </a:rPr>
                        <a:t>18 Nov 22</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141605" marR="0">
                        <a:spcBef>
                          <a:spcPts val="0"/>
                        </a:spcBef>
                        <a:spcAft>
                          <a:spcPts val="0"/>
                        </a:spcAft>
                      </a:pPr>
                      <a:r>
                        <a:rPr lang="en-US" sz="1600" dirty="0">
                          <a:effectLst/>
                        </a:rPr>
                        <a:t> First Edition</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106045" marR="0">
                        <a:spcBef>
                          <a:spcPts val="0"/>
                        </a:spcBef>
                        <a:spcAft>
                          <a:spcPts val="0"/>
                        </a:spcAft>
                      </a:pPr>
                      <a:r>
                        <a:rPr lang="en-US" sz="1600" dirty="0">
                          <a:effectLst/>
                        </a:rPr>
                        <a:t> Nilofar</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extLst>
                  <a:ext uri="{0D108BD9-81ED-4DB2-BD59-A6C34878D82A}">
                    <a16:rowId xmlns:a16="http://schemas.microsoft.com/office/drawing/2014/main" val="10001"/>
                  </a:ext>
                </a:extLst>
              </a:tr>
              <a:tr h="607046">
                <a:tc>
                  <a:txBody>
                    <a:bodyPr/>
                    <a:lstStyle/>
                    <a:p>
                      <a:pPr marL="57150" marR="0" algn="ctr">
                        <a:spcBef>
                          <a:spcPts val="0"/>
                        </a:spcBef>
                        <a:spcAft>
                          <a:spcPts val="0"/>
                        </a:spcAft>
                      </a:pP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145415" marR="0">
                        <a:spcBef>
                          <a:spcPts val="0"/>
                        </a:spcBef>
                        <a:spcAft>
                          <a:spcPts val="0"/>
                        </a:spcAft>
                      </a:pP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141605" marR="0">
                        <a:spcBef>
                          <a:spcPts val="0"/>
                        </a:spcBef>
                        <a:spcAft>
                          <a:spcPts val="0"/>
                        </a:spcAft>
                      </a:pP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106045" marR="0">
                        <a:spcBef>
                          <a:spcPts val="0"/>
                        </a:spcBef>
                        <a:spcAft>
                          <a:spcPts val="0"/>
                        </a:spcAft>
                      </a:pP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extLst>
                  <a:ext uri="{0D108BD9-81ED-4DB2-BD59-A6C34878D82A}">
                    <a16:rowId xmlns:a16="http://schemas.microsoft.com/office/drawing/2014/main" val="10002"/>
                  </a:ext>
                </a:extLst>
              </a:tr>
              <a:tr h="607046">
                <a:tc>
                  <a:txBody>
                    <a:bodyPr/>
                    <a:lstStyle/>
                    <a:p>
                      <a:pPr marL="57150" marR="0" algn="ctr">
                        <a:spcBef>
                          <a:spcPts val="0"/>
                        </a:spcBef>
                        <a:spcAft>
                          <a:spcPts val="0"/>
                        </a:spcAft>
                      </a:pP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145415" marR="0">
                        <a:spcBef>
                          <a:spcPts val="0"/>
                        </a:spcBef>
                        <a:spcAft>
                          <a:spcPts val="0"/>
                        </a:spcAft>
                      </a:pP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141605" marR="0">
                        <a:spcBef>
                          <a:spcPts val="0"/>
                        </a:spcBef>
                        <a:spcAft>
                          <a:spcPts val="0"/>
                        </a:spcAft>
                      </a:pP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106045" marR="0">
                        <a:spcBef>
                          <a:spcPts val="0"/>
                        </a:spcBef>
                        <a:spcAft>
                          <a:spcPts val="0"/>
                        </a:spcAft>
                      </a:pP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094416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70FC5D-CDC3-4E72-A6C4-1C2CCAB69DF4}"/>
              </a:ext>
            </a:extLst>
          </p:cNvPr>
          <p:cNvSpPr txBox="1"/>
          <p:nvPr/>
        </p:nvSpPr>
        <p:spPr>
          <a:xfrm>
            <a:off x="353961" y="247954"/>
            <a:ext cx="6096000" cy="646331"/>
          </a:xfrm>
          <a:prstGeom prst="rect">
            <a:avLst/>
          </a:prstGeom>
          <a:noFill/>
        </p:spPr>
        <p:txBody>
          <a:bodyPr wrap="square">
            <a:spAutoFit/>
          </a:bodyPr>
          <a:lstStyle/>
          <a:p>
            <a:pPr marL="0" indent="0">
              <a:buNone/>
            </a:pPr>
            <a:r>
              <a:rPr lang="en-US" sz="3600" b="1" dirty="0">
                <a:solidFill>
                  <a:srgbClr val="8C1A4B"/>
                </a:solidFill>
                <a:latin typeface="Gotham" panose="02000504050000020004" pitchFamily="2" charset="0"/>
                <a:cs typeface="Calibri" panose="020F0502020204030204" pitchFamily="34" charset="0"/>
              </a:rPr>
              <a:t>Contents</a:t>
            </a:r>
            <a:endParaRPr lang="en-GB" sz="3600" b="1" dirty="0">
              <a:solidFill>
                <a:srgbClr val="8C1A4B"/>
              </a:solidFill>
              <a:latin typeface="Gotham" panose="02000504050000020004" pitchFamily="2" charset="0"/>
              <a:cs typeface="Calibri" panose="020F0502020204030204" pitchFamily="34" charset="0"/>
            </a:endParaRPr>
          </a:p>
        </p:txBody>
      </p:sp>
      <p:graphicFrame>
        <p:nvGraphicFramePr>
          <p:cNvPr id="2" name="Table 1">
            <a:extLst>
              <a:ext uri="{FF2B5EF4-FFF2-40B4-BE49-F238E27FC236}">
                <a16:creationId xmlns:a16="http://schemas.microsoft.com/office/drawing/2014/main" id="{09A1C6B6-383B-96B1-7F0A-B2C7969F1A1F}"/>
              </a:ext>
            </a:extLst>
          </p:cNvPr>
          <p:cNvGraphicFramePr>
            <a:graphicFrameLocks noGrp="1"/>
          </p:cNvGraphicFramePr>
          <p:nvPr>
            <p:extLst>
              <p:ext uri="{D42A27DB-BD31-4B8C-83A1-F6EECF244321}">
                <p14:modId xmlns:p14="http://schemas.microsoft.com/office/powerpoint/2010/main" val="2371047443"/>
              </p:ext>
            </p:extLst>
          </p:nvPr>
        </p:nvGraphicFramePr>
        <p:xfrm>
          <a:off x="353961" y="1182418"/>
          <a:ext cx="11362758" cy="5028870"/>
        </p:xfrm>
        <a:graphic>
          <a:graphicData uri="http://schemas.openxmlformats.org/drawingml/2006/table">
            <a:tbl>
              <a:tblPr firstRow="1" bandRow="1">
                <a:tableStyleId>{5C22544A-7EE6-4342-B048-85BDC9FD1C3A}</a:tableStyleId>
              </a:tblPr>
              <a:tblGrid>
                <a:gridCol w="854907">
                  <a:extLst>
                    <a:ext uri="{9D8B030D-6E8A-4147-A177-3AD203B41FA5}">
                      <a16:colId xmlns:a16="http://schemas.microsoft.com/office/drawing/2014/main" val="2834307532"/>
                    </a:ext>
                  </a:extLst>
                </a:gridCol>
                <a:gridCol w="10507851">
                  <a:extLst>
                    <a:ext uri="{9D8B030D-6E8A-4147-A177-3AD203B41FA5}">
                      <a16:colId xmlns:a16="http://schemas.microsoft.com/office/drawing/2014/main" val="4186691054"/>
                    </a:ext>
                  </a:extLst>
                </a:gridCol>
              </a:tblGrid>
              <a:tr h="308534">
                <a:tc>
                  <a:txBody>
                    <a:bodyPr/>
                    <a:lstStyle/>
                    <a:p>
                      <a:pPr algn="ctr"/>
                      <a:r>
                        <a:rPr lang="en-SG" sz="1600" dirty="0"/>
                        <a:t>S. No.</a:t>
                      </a:r>
                    </a:p>
                  </a:txBody>
                  <a:tcPr marL="91436" marR="91436" marT="45709" marB="45709" anchor="ctr"/>
                </a:tc>
                <a:tc>
                  <a:txBody>
                    <a:bodyPr/>
                    <a:lstStyle/>
                    <a:p>
                      <a:pPr algn="ctr"/>
                      <a:r>
                        <a:rPr lang="en-SG" sz="1600" dirty="0"/>
                        <a:t>Description</a:t>
                      </a:r>
                    </a:p>
                  </a:txBody>
                  <a:tcPr marL="91436" marR="91436" marT="45709" marB="45709" anchor="ctr"/>
                </a:tc>
                <a:extLst>
                  <a:ext uri="{0D108BD9-81ED-4DB2-BD59-A6C34878D82A}">
                    <a16:rowId xmlns:a16="http://schemas.microsoft.com/office/drawing/2014/main" val="1698723346"/>
                  </a:ext>
                </a:extLst>
              </a:tr>
              <a:tr h="308534">
                <a:tc>
                  <a:txBody>
                    <a:bodyPr/>
                    <a:lstStyle/>
                    <a:p>
                      <a:pPr algn="ctr"/>
                      <a:r>
                        <a:rPr lang="en-SG" sz="1600" dirty="0">
                          <a:latin typeface="+mn-lt"/>
                        </a:rPr>
                        <a:t>01</a:t>
                      </a:r>
                    </a:p>
                  </a:txBody>
                  <a:tcPr marL="91436" marR="91436" marT="45709" marB="45709" anchor="ctr"/>
                </a:tc>
                <a:tc>
                  <a:txBody>
                    <a:bodyPr/>
                    <a:lstStyle/>
                    <a:p>
                      <a:pPr algn="l" fontAlgn="b"/>
                      <a:r>
                        <a:rPr lang="en-SG" sz="1600" b="0" i="0" u="none" strike="noStrike" dirty="0">
                          <a:solidFill>
                            <a:srgbClr val="000000"/>
                          </a:solidFill>
                          <a:effectLst/>
                          <a:latin typeface="+mn-lt"/>
                        </a:rPr>
                        <a:t> Project background, objective &amp; deliverables</a:t>
                      </a:r>
                    </a:p>
                  </a:txBody>
                  <a:tcPr marL="6350" marR="6350" marT="6351" marB="0" anchor="b"/>
                </a:tc>
                <a:extLst>
                  <a:ext uri="{0D108BD9-81ED-4DB2-BD59-A6C34878D82A}">
                    <a16:rowId xmlns:a16="http://schemas.microsoft.com/office/drawing/2014/main" val="3004575783"/>
                  </a:ext>
                </a:extLst>
              </a:tr>
              <a:tr h="308534">
                <a:tc>
                  <a:txBody>
                    <a:bodyPr/>
                    <a:lstStyle/>
                    <a:p>
                      <a:pPr algn="ctr"/>
                      <a:r>
                        <a:rPr lang="en-SG" sz="1600" dirty="0">
                          <a:latin typeface="+mn-lt"/>
                        </a:rPr>
                        <a:t>02</a:t>
                      </a:r>
                    </a:p>
                  </a:txBody>
                  <a:tcPr marL="91436" marR="91436" marT="45709" marB="45709" anchor="ctr"/>
                </a:tc>
                <a:tc>
                  <a:txBody>
                    <a:bodyPr/>
                    <a:lstStyle/>
                    <a:p>
                      <a:pPr algn="l" fontAlgn="b"/>
                      <a:r>
                        <a:rPr lang="en-SG" sz="1600" b="0" i="0" u="none" strike="noStrike" dirty="0">
                          <a:solidFill>
                            <a:srgbClr val="000000"/>
                          </a:solidFill>
                          <a:effectLst/>
                          <a:latin typeface="+mn-lt"/>
                        </a:rPr>
                        <a:t> List of software used</a:t>
                      </a:r>
                    </a:p>
                  </a:txBody>
                  <a:tcPr marL="6350" marR="6350" marT="6351" marB="0" anchor="b"/>
                </a:tc>
                <a:extLst>
                  <a:ext uri="{0D108BD9-81ED-4DB2-BD59-A6C34878D82A}">
                    <a16:rowId xmlns:a16="http://schemas.microsoft.com/office/drawing/2014/main" val="3383460755"/>
                  </a:ext>
                </a:extLst>
              </a:tr>
              <a:tr h="308534">
                <a:tc>
                  <a:txBody>
                    <a:bodyPr/>
                    <a:lstStyle/>
                    <a:p>
                      <a:pPr algn="ctr"/>
                      <a:r>
                        <a:rPr lang="en-SG" sz="1600" dirty="0">
                          <a:latin typeface="+mn-lt"/>
                        </a:rPr>
                        <a:t>03</a:t>
                      </a:r>
                    </a:p>
                  </a:txBody>
                  <a:tcPr marL="91436" marR="91436" marT="45709" marB="45709" anchor="ctr"/>
                </a:tc>
                <a:tc>
                  <a:txBody>
                    <a:bodyPr/>
                    <a:lstStyle/>
                    <a:p>
                      <a:pPr algn="l" fontAlgn="b"/>
                      <a:r>
                        <a:rPr lang="en-SG" sz="1600" b="0" i="0" u="none" strike="noStrike" dirty="0">
                          <a:solidFill>
                            <a:srgbClr val="000000"/>
                          </a:solidFill>
                          <a:effectLst/>
                          <a:latin typeface="+mn-lt"/>
                        </a:rPr>
                        <a:t> Business Process</a:t>
                      </a:r>
                    </a:p>
                  </a:txBody>
                  <a:tcPr marL="6350" marR="6350" marT="6351" marB="0" anchor="b"/>
                </a:tc>
                <a:extLst>
                  <a:ext uri="{0D108BD9-81ED-4DB2-BD59-A6C34878D82A}">
                    <a16:rowId xmlns:a16="http://schemas.microsoft.com/office/drawing/2014/main" val="3888214698"/>
                  </a:ext>
                </a:extLst>
              </a:tr>
              <a:tr h="308534">
                <a:tc>
                  <a:txBody>
                    <a:bodyPr/>
                    <a:lstStyle/>
                    <a:p>
                      <a:pPr algn="ctr"/>
                      <a:r>
                        <a:rPr lang="en-SG" sz="1600" dirty="0">
                          <a:latin typeface="+mn-lt"/>
                        </a:rPr>
                        <a:t>04</a:t>
                      </a:r>
                    </a:p>
                  </a:txBody>
                  <a:tcPr marL="91436" marR="91436" marT="45709" marB="45709" anchor="ctr"/>
                </a:tc>
                <a:tc>
                  <a:txBody>
                    <a:bodyPr/>
                    <a:lstStyle/>
                    <a:p>
                      <a:pPr algn="l"/>
                      <a:r>
                        <a:rPr lang="en-US" sz="1600" dirty="0"/>
                        <a:t> Project Plan</a:t>
                      </a:r>
                    </a:p>
                  </a:txBody>
                  <a:tcPr marL="6350" marR="6350" marT="6351" marB="0" anchor="b"/>
                </a:tc>
                <a:extLst>
                  <a:ext uri="{0D108BD9-81ED-4DB2-BD59-A6C34878D82A}">
                    <a16:rowId xmlns:a16="http://schemas.microsoft.com/office/drawing/2014/main" val="2803516679"/>
                  </a:ext>
                </a:extLst>
              </a:tr>
              <a:tr h="308534">
                <a:tc>
                  <a:txBody>
                    <a:bodyPr/>
                    <a:lstStyle/>
                    <a:p>
                      <a:pPr algn="ctr"/>
                      <a:r>
                        <a:rPr lang="en-SG" sz="1600" dirty="0">
                          <a:latin typeface="+mn-lt"/>
                        </a:rPr>
                        <a:t>05</a:t>
                      </a:r>
                    </a:p>
                  </a:txBody>
                  <a:tcPr marL="91436" marR="91436" marT="45709" marB="45709" anchor="ctr"/>
                </a:tc>
                <a:tc>
                  <a:txBody>
                    <a:bodyPr/>
                    <a:lstStyle/>
                    <a:p>
                      <a:pPr algn="l"/>
                      <a:r>
                        <a:rPr lang="en-US" sz="1600" b="0" i="0" u="none" strike="noStrike" dirty="0">
                          <a:solidFill>
                            <a:srgbClr val="000000"/>
                          </a:solidFill>
                          <a:effectLst/>
                          <a:latin typeface="+mn-lt"/>
                        </a:rPr>
                        <a:t> </a:t>
                      </a:r>
                      <a:r>
                        <a:rPr lang="en-SG" sz="1600" b="0" i="0" u="none" strike="noStrike" dirty="0">
                          <a:solidFill>
                            <a:srgbClr val="000000"/>
                          </a:solidFill>
                          <a:effectLst/>
                          <a:latin typeface="+mn-lt"/>
                        </a:rPr>
                        <a:t>Stages of Risk Based Testing models</a:t>
                      </a:r>
                      <a:endParaRPr lang="en-US" sz="1600" dirty="0"/>
                    </a:p>
                  </a:txBody>
                  <a:tcPr marL="6350" marR="6350" marT="6351" marB="0" anchor="b"/>
                </a:tc>
                <a:extLst>
                  <a:ext uri="{0D108BD9-81ED-4DB2-BD59-A6C34878D82A}">
                    <a16:rowId xmlns:a16="http://schemas.microsoft.com/office/drawing/2014/main" val="1429497512"/>
                  </a:ext>
                </a:extLst>
              </a:tr>
              <a:tr h="308534">
                <a:tc>
                  <a:txBody>
                    <a:bodyPr/>
                    <a:lstStyle/>
                    <a:p>
                      <a:pPr algn="ctr"/>
                      <a:r>
                        <a:rPr lang="en-SG" sz="1600" dirty="0">
                          <a:latin typeface="+mn-lt"/>
                        </a:rPr>
                        <a:t>06</a:t>
                      </a:r>
                    </a:p>
                  </a:txBody>
                  <a:tcPr marL="91436" marR="91436" marT="45709" marB="45709" anchor="ctr"/>
                </a:tc>
                <a:tc>
                  <a:txBody>
                    <a:bodyPr/>
                    <a:lstStyle/>
                    <a:p>
                      <a:pPr algn="l"/>
                      <a:r>
                        <a:rPr lang="en-US" sz="1600" dirty="0"/>
                        <a:t> Types of risks</a:t>
                      </a:r>
                    </a:p>
                  </a:txBody>
                  <a:tcPr marL="6350" marR="6350" marT="6351" marB="0" anchor="b"/>
                </a:tc>
                <a:extLst>
                  <a:ext uri="{0D108BD9-81ED-4DB2-BD59-A6C34878D82A}">
                    <a16:rowId xmlns:a16="http://schemas.microsoft.com/office/drawing/2014/main" val="2323112843"/>
                  </a:ext>
                </a:extLst>
              </a:tr>
              <a:tr h="308534">
                <a:tc>
                  <a:txBody>
                    <a:bodyPr/>
                    <a:lstStyle/>
                    <a:p>
                      <a:pPr algn="ctr"/>
                      <a:r>
                        <a:rPr lang="en-SG" sz="1600" dirty="0">
                          <a:latin typeface="+mn-lt"/>
                        </a:rPr>
                        <a:t>07</a:t>
                      </a:r>
                    </a:p>
                  </a:txBody>
                  <a:tcPr marL="91436" marR="91436" marT="45709" marB="45709" anchor="ctr"/>
                </a:tc>
                <a:tc>
                  <a:txBody>
                    <a:bodyPr/>
                    <a:lstStyle/>
                    <a:p>
                      <a:pPr algn="l"/>
                      <a:r>
                        <a:rPr lang="en-US" sz="1600" dirty="0"/>
                        <a:t> Risk Based Testing Strategies</a:t>
                      </a:r>
                    </a:p>
                  </a:txBody>
                  <a:tcPr marL="6350" marR="6350" marT="6351" marB="0" anchor="b"/>
                </a:tc>
                <a:extLst>
                  <a:ext uri="{0D108BD9-81ED-4DB2-BD59-A6C34878D82A}">
                    <a16:rowId xmlns:a16="http://schemas.microsoft.com/office/drawing/2014/main" val="1257684296"/>
                  </a:ext>
                </a:extLst>
              </a:tr>
              <a:tr h="308534">
                <a:tc>
                  <a:txBody>
                    <a:bodyPr/>
                    <a:lstStyle/>
                    <a:p>
                      <a:pPr algn="ctr"/>
                      <a:r>
                        <a:rPr lang="en-SG" sz="1600" dirty="0">
                          <a:latin typeface="+mn-lt"/>
                        </a:rPr>
                        <a:t>08</a:t>
                      </a:r>
                    </a:p>
                  </a:txBody>
                  <a:tcPr marL="91436" marR="91436" marT="45709" marB="45709" anchor="ctr"/>
                </a:tc>
                <a:tc>
                  <a:txBody>
                    <a:bodyPr/>
                    <a:lstStyle/>
                    <a:p>
                      <a:pPr algn="l" fontAlgn="b"/>
                      <a:r>
                        <a:rPr lang="en-SG" sz="1600" b="0" i="0" u="none" strike="noStrike" dirty="0">
                          <a:solidFill>
                            <a:srgbClr val="000000"/>
                          </a:solidFill>
                          <a:effectLst/>
                          <a:latin typeface="+mn-lt"/>
                        </a:rPr>
                        <a:t> Qualitative and Quantitative Risk Analysis </a:t>
                      </a:r>
                    </a:p>
                  </a:txBody>
                  <a:tcPr marL="6350" marR="6350" marT="6351" marB="0" anchor="b"/>
                </a:tc>
                <a:extLst>
                  <a:ext uri="{0D108BD9-81ED-4DB2-BD59-A6C34878D82A}">
                    <a16:rowId xmlns:a16="http://schemas.microsoft.com/office/drawing/2014/main" val="3512515867"/>
                  </a:ext>
                </a:extLst>
              </a:tr>
              <a:tr h="308534">
                <a:tc>
                  <a:txBody>
                    <a:bodyPr/>
                    <a:lstStyle/>
                    <a:p>
                      <a:pPr algn="ctr"/>
                      <a:r>
                        <a:rPr lang="en-SG" sz="1600" dirty="0">
                          <a:latin typeface="+mn-lt"/>
                        </a:rPr>
                        <a:t>09</a:t>
                      </a:r>
                    </a:p>
                  </a:txBody>
                  <a:tcPr marL="91436" marR="91436" marT="45709" marB="45709" anchor="ctr"/>
                </a:tc>
                <a:tc>
                  <a:txBody>
                    <a:bodyPr/>
                    <a:lstStyle/>
                    <a:p>
                      <a:pPr marL="0" marR="0" lvl="0" indent="0" algn="l" defTabSz="342900" rtl="0" eaLnBrk="1" fontAlgn="b" latinLnBrk="0" hangingPunct="1">
                        <a:lnSpc>
                          <a:spcPct val="100000"/>
                        </a:lnSpc>
                        <a:spcBef>
                          <a:spcPts val="0"/>
                        </a:spcBef>
                        <a:spcAft>
                          <a:spcPts val="0"/>
                        </a:spcAft>
                        <a:buClrTx/>
                        <a:buSzTx/>
                        <a:buFontTx/>
                        <a:buNone/>
                        <a:tabLst/>
                        <a:defRPr/>
                      </a:pPr>
                      <a:r>
                        <a:rPr lang="en-SG" sz="1600" b="0" i="0" u="none" strike="noStrike" dirty="0">
                          <a:solidFill>
                            <a:srgbClr val="000000"/>
                          </a:solidFill>
                          <a:effectLst/>
                          <a:latin typeface="+mn-lt"/>
                        </a:rPr>
                        <a:t> Security Testing</a:t>
                      </a:r>
                    </a:p>
                  </a:txBody>
                  <a:tcPr marL="6350" marR="6350" marT="6351" marB="0" anchor="b"/>
                </a:tc>
                <a:extLst>
                  <a:ext uri="{0D108BD9-81ED-4DB2-BD59-A6C34878D82A}">
                    <a16:rowId xmlns:a16="http://schemas.microsoft.com/office/drawing/2014/main" val="1297185499"/>
                  </a:ext>
                </a:extLst>
              </a:tr>
              <a:tr h="308534">
                <a:tc>
                  <a:txBody>
                    <a:bodyPr/>
                    <a:lstStyle/>
                    <a:p>
                      <a:pPr algn="ctr"/>
                      <a:r>
                        <a:rPr lang="en-SG" sz="1600" dirty="0">
                          <a:latin typeface="+mn-lt"/>
                        </a:rPr>
                        <a:t>10</a:t>
                      </a:r>
                    </a:p>
                  </a:txBody>
                  <a:tcPr marL="91436" marR="91436" marT="45709" marB="45709" anchor="ctr"/>
                </a:tc>
                <a:tc>
                  <a:txBody>
                    <a:bodyPr/>
                    <a:lstStyle/>
                    <a:p>
                      <a:pPr algn="l" fontAlgn="b"/>
                      <a:r>
                        <a:rPr lang="en-SG" sz="1600" b="0" i="0" u="none" strike="noStrike" dirty="0">
                          <a:solidFill>
                            <a:srgbClr val="000000"/>
                          </a:solidFill>
                          <a:effectLst/>
                          <a:latin typeface="+mn-lt"/>
                        </a:rPr>
                        <a:t> Test plans and Test cases</a:t>
                      </a:r>
                    </a:p>
                  </a:txBody>
                  <a:tcPr marL="6350" marR="6350" marT="6351" marB="0" anchor="b"/>
                </a:tc>
                <a:extLst>
                  <a:ext uri="{0D108BD9-81ED-4DB2-BD59-A6C34878D82A}">
                    <a16:rowId xmlns:a16="http://schemas.microsoft.com/office/drawing/2014/main" val="3134097065"/>
                  </a:ext>
                </a:extLst>
              </a:tr>
              <a:tr h="308534">
                <a:tc>
                  <a:txBody>
                    <a:bodyPr/>
                    <a:lstStyle/>
                    <a:p>
                      <a:pPr algn="ctr"/>
                      <a:r>
                        <a:rPr lang="en-SG" sz="1600" dirty="0">
                          <a:latin typeface="+mn-lt"/>
                        </a:rPr>
                        <a:t>11</a:t>
                      </a:r>
                    </a:p>
                  </a:txBody>
                  <a:tcPr marL="91436" marR="91436" marT="45709" marB="45709" anchor="ctr"/>
                </a:tc>
                <a:tc>
                  <a:txBody>
                    <a:bodyPr/>
                    <a:lstStyle/>
                    <a:p>
                      <a:pPr algn="l" fontAlgn="b"/>
                      <a:r>
                        <a:rPr lang="en-SG" sz="1600" b="0" i="0" u="none" strike="noStrike" dirty="0">
                          <a:solidFill>
                            <a:srgbClr val="000000"/>
                          </a:solidFill>
                          <a:effectLst/>
                          <a:latin typeface="+mn-lt"/>
                        </a:rPr>
                        <a:t> Logs of Test Results</a:t>
                      </a:r>
                    </a:p>
                  </a:txBody>
                  <a:tcPr marL="6350" marR="6350" marT="6351" marB="0" anchor="b"/>
                </a:tc>
                <a:extLst>
                  <a:ext uri="{0D108BD9-81ED-4DB2-BD59-A6C34878D82A}">
                    <a16:rowId xmlns:a16="http://schemas.microsoft.com/office/drawing/2014/main" val="1391025220"/>
                  </a:ext>
                </a:extLst>
              </a:tr>
              <a:tr h="308534">
                <a:tc>
                  <a:txBody>
                    <a:bodyPr/>
                    <a:lstStyle/>
                    <a:p>
                      <a:pPr algn="ctr"/>
                      <a:r>
                        <a:rPr lang="en-SG" sz="1600" dirty="0">
                          <a:latin typeface="+mn-lt"/>
                        </a:rPr>
                        <a:t>12</a:t>
                      </a:r>
                    </a:p>
                  </a:txBody>
                  <a:tcPr marL="91436" marR="91436" marT="45709" marB="45709" anchor="ctr"/>
                </a:tc>
                <a:tc>
                  <a:txBody>
                    <a:bodyPr/>
                    <a:lstStyle/>
                    <a:p>
                      <a:pPr algn="l" fontAlgn="b"/>
                      <a:r>
                        <a:rPr lang="en-SG" sz="1600" b="0" i="0" u="none" strike="noStrike" dirty="0">
                          <a:solidFill>
                            <a:srgbClr val="000000"/>
                          </a:solidFill>
                          <a:effectLst/>
                          <a:latin typeface="+mn-lt"/>
                        </a:rPr>
                        <a:t> Modifications of fail Test Cases</a:t>
                      </a:r>
                    </a:p>
                  </a:txBody>
                  <a:tcPr marL="6350" marR="6350" marT="6351" marB="0" anchor="b"/>
                </a:tc>
                <a:extLst>
                  <a:ext uri="{0D108BD9-81ED-4DB2-BD59-A6C34878D82A}">
                    <a16:rowId xmlns:a16="http://schemas.microsoft.com/office/drawing/2014/main" val="547760610"/>
                  </a:ext>
                </a:extLst>
              </a:tr>
              <a:tr h="308534">
                <a:tc>
                  <a:txBody>
                    <a:bodyPr/>
                    <a:lstStyle/>
                    <a:p>
                      <a:pPr algn="ctr"/>
                      <a:r>
                        <a:rPr lang="en-SG" sz="1600" dirty="0">
                          <a:latin typeface="+mn-lt"/>
                        </a:rPr>
                        <a:t>13</a:t>
                      </a:r>
                    </a:p>
                  </a:txBody>
                  <a:tcPr marL="91436" marR="91436" marT="45709" marB="45709" anchor="ctr"/>
                </a:tc>
                <a:tc>
                  <a:txBody>
                    <a:bodyPr/>
                    <a:lstStyle/>
                    <a:p>
                      <a:pPr algn="l" fontAlgn="b"/>
                      <a:r>
                        <a:rPr lang="en-SG" sz="1600" b="0" i="0" u="none" strike="noStrike" dirty="0">
                          <a:solidFill>
                            <a:srgbClr val="000000"/>
                          </a:solidFill>
                          <a:effectLst/>
                          <a:latin typeface="+mn-lt"/>
                        </a:rPr>
                        <a:t> Effectiveness of RBT strategy</a:t>
                      </a:r>
                    </a:p>
                  </a:txBody>
                  <a:tcPr marL="6350" marR="6350" marT="6351" marB="0" anchor="b"/>
                </a:tc>
                <a:extLst>
                  <a:ext uri="{0D108BD9-81ED-4DB2-BD59-A6C34878D82A}">
                    <a16:rowId xmlns:a16="http://schemas.microsoft.com/office/drawing/2014/main" val="2359766755"/>
                  </a:ext>
                </a:extLst>
              </a:tr>
              <a:tr h="308534">
                <a:tc>
                  <a:txBody>
                    <a:bodyPr/>
                    <a:lstStyle/>
                    <a:p>
                      <a:pPr algn="ctr"/>
                      <a:r>
                        <a:rPr lang="en-SG" sz="1600" dirty="0">
                          <a:latin typeface="+mn-lt"/>
                        </a:rPr>
                        <a:t>14</a:t>
                      </a:r>
                    </a:p>
                  </a:txBody>
                  <a:tcPr marL="91436" marR="91436" marT="45709" marB="45709" anchor="ctr"/>
                </a:tc>
                <a:tc>
                  <a:txBody>
                    <a:bodyPr/>
                    <a:lstStyle/>
                    <a:p>
                      <a:pPr algn="l" fontAlgn="b"/>
                      <a:r>
                        <a:rPr lang="en-US" sz="1600" dirty="0"/>
                        <a:t> Project Results</a:t>
                      </a:r>
                      <a:endParaRPr lang="en-SG" sz="1600" b="0" i="0" u="none" strike="noStrike" dirty="0">
                        <a:solidFill>
                          <a:srgbClr val="000000"/>
                        </a:solidFill>
                        <a:effectLst/>
                        <a:latin typeface="+mn-lt"/>
                      </a:endParaRPr>
                    </a:p>
                  </a:txBody>
                  <a:tcPr marL="6350" marR="6350" marT="6351" marB="0" anchor="b"/>
                </a:tc>
                <a:extLst>
                  <a:ext uri="{0D108BD9-81ED-4DB2-BD59-A6C34878D82A}">
                    <a16:rowId xmlns:a16="http://schemas.microsoft.com/office/drawing/2014/main" val="937174814"/>
                  </a:ext>
                </a:extLst>
              </a:tr>
            </a:tbl>
          </a:graphicData>
        </a:graphic>
      </p:graphicFrame>
    </p:spTree>
    <p:extLst>
      <p:ext uri="{BB962C8B-B14F-4D97-AF65-F5344CB8AC3E}">
        <p14:creationId xmlns:p14="http://schemas.microsoft.com/office/powerpoint/2010/main" val="1912577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70FC5D-CDC3-4E72-A6C4-1C2CCAB69DF4}"/>
              </a:ext>
            </a:extLst>
          </p:cNvPr>
          <p:cNvSpPr txBox="1"/>
          <p:nvPr/>
        </p:nvSpPr>
        <p:spPr>
          <a:xfrm>
            <a:off x="353960" y="247954"/>
            <a:ext cx="8536039" cy="646331"/>
          </a:xfrm>
          <a:prstGeom prst="rect">
            <a:avLst/>
          </a:prstGeom>
          <a:noFill/>
        </p:spPr>
        <p:txBody>
          <a:bodyPr wrap="square">
            <a:spAutoFit/>
          </a:bodyPr>
          <a:lstStyle/>
          <a:p>
            <a:r>
              <a:rPr lang="en-US" sz="3600" b="1" dirty="0">
                <a:solidFill>
                  <a:srgbClr val="8C1A4B"/>
                </a:solidFill>
                <a:latin typeface="Gotham" panose="02000504050000020004" pitchFamily="2" charset="0"/>
                <a:cs typeface="Calibri" panose="020F0502020204030204" pitchFamily="34" charset="0"/>
              </a:rPr>
              <a:t>1. Project Definition</a:t>
            </a:r>
          </a:p>
        </p:txBody>
      </p:sp>
      <p:sp>
        <p:nvSpPr>
          <p:cNvPr id="2" name="TextBox 1">
            <a:extLst>
              <a:ext uri="{FF2B5EF4-FFF2-40B4-BE49-F238E27FC236}">
                <a16:creationId xmlns:a16="http://schemas.microsoft.com/office/drawing/2014/main" id="{308BF9F2-E021-EF66-1AE0-1603F96CD497}"/>
              </a:ext>
            </a:extLst>
          </p:cNvPr>
          <p:cNvSpPr txBox="1"/>
          <p:nvPr/>
        </p:nvSpPr>
        <p:spPr>
          <a:xfrm>
            <a:off x="353960" y="1084880"/>
            <a:ext cx="11418940" cy="5638659"/>
          </a:xfrm>
          <a:prstGeom prst="rect">
            <a:avLst/>
          </a:prstGeom>
          <a:noFill/>
        </p:spPr>
        <p:txBody>
          <a:bodyPr wrap="square" rtlCol="0">
            <a:spAutoFit/>
          </a:bodyPr>
          <a:lstStyle/>
          <a:p>
            <a:r>
              <a:rPr lang="en-US" b="1" dirty="0">
                <a:solidFill>
                  <a:srgbClr val="8C1A4B"/>
                </a:solidFill>
              </a:rPr>
              <a:t>Project Background</a:t>
            </a:r>
          </a:p>
          <a:p>
            <a:r>
              <a:rPr lang="en-US" b="0" dirty="0">
                <a:effectLst/>
                <a:ea typeface="Calibri" panose="020F0502020204030204" pitchFamily="34" charset="0"/>
                <a:cs typeface="Arial" panose="020B0604020202020204" pitchFamily="34" charset="0"/>
              </a:rPr>
              <a:t>You have been approached by ‘ABC Cars Pte Ltd’ as a website developer to develop a Used Car Sales portal. Users will be able to register in the portal using the Registration Page. Users of the portal can search for Cars using Make, Model, Registration &amp; Price Range. Users will be able to view the Car information after searching them. The portal allows users to login, post Car for sale.</a:t>
            </a:r>
            <a:endParaRPr lang="en-US" dirty="0"/>
          </a:p>
          <a:p>
            <a:endParaRPr lang="en-US" dirty="0"/>
          </a:p>
          <a:p>
            <a:r>
              <a:rPr lang="en-US" b="1" dirty="0">
                <a:solidFill>
                  <a:srgbClr val="8C1A4B"/>
                </a:solidFill>
              </a:rPr>
              <a:t>Project Objective</a:t>
            </a:r>
          </a:p>
          <a:p>
            <a:pPr marL="360045" marR="0" indent="0" algn="l">
              <a:spcBef>
                <a:spcPts val="0"/>
              </a:spcBef>
              <a:spcAft>
                <a:spcPts val="600"/>
              </a:spcAft>
            </a:pPr>
            <a:r>
              <a:rPr lang="en-US" sz="1800" b="1" dirty="0">
                <a:effectLst/>
                <a:ea typeface="Calibri" panose="020F0502020204030204" pitchFamily="34" charset="0"/>
                <a:cs typeface="Arial" panose="020B0604020202020204" pitchFamily="34" charset="0"/>
              </a:rPr>
              <a:t>There are 2 types of users in this Used Cars Sales portal. They are</a:t>
            </a:r>
          </a:p>
          <a:p>
            <a:pPr marL="800100" lvl="1" indent="-342900">
              <a:buFont typeface="Symbol" panose="05050102010706020507" pitchFamily="18" charset="2"/>
              <a:buChar char=""/>
            </a:pPr>
            <a:r>
              <a:rPr lang="en-US" b="0" dirty="0">
                <a:effectLst/>
                <a:ea typeface="Calibri" panose="020F0502020204030204" pitchFamily="34" charset="0"/>
                <a:cs typeface="Arial" panose="020B0604020202020204" pitchFamily="34" charset="0"/>
              </a:rPr>
              <a:t>Users</a:t>
            </a:r>
            <a:endParaRPr lang="en-US" b="1" dirty="0">
              <a:effectLst/>
              <a:ea typeface="Calibri" panose="020F0502020204030204" pitchFamily="34" charset="0"/>
              <a:cs typeface="Arial" panose="020B0604020202020204" pitchFamily="34" charset="0"/>
            </a:endParaRPr>
          </a:p>
          <a:p>
            <a:pPr marL="800100" lvl="1" indent="-342900">
              <a:buFont typeface="Symbol" panose="05050102010706020507" pitchFamily="18" charset="2"/>
              <a:buChar char=""/>
            </a:pPr>
            <a:r>
              <a:rPr lang="en-US" b="0" dirty="0">
                <a:effectLst/>
                <a:ea typeface="Calibri" panose="020F0502020204030204" pitchFamily="34" charset="0"/>
                <a:cs typeface="Arial" panose="020B0604020202020204" pitchFamily="34" charset="0"/>
              </a:rPr>
              <a:t>Administrator</a:t>
            </a:r>
          </a:p>
          <a:p>
            <a:pPr marL="800100" lvl="1" indent="-342900">
              <a:buFont typeface="Symbol" panose="05050102010706020507" pitchFamily="18" charset="2"/>
              <a:buChar char=""/>
            </a:pPr>
            <a:endParaRPr lang="en-US" b="0" dirty="0">
              <a:effectLst/>
              <a:ea typeface="Calibri" panose="020F0502020204030204" pitchFamily="34" charset="0"/>
              <a:cs typeface="Arial" panose="020B0604020202020204" pitchFamily="34" charset="0"/>
            </a:endParaRPr>
          </a:p>
          <a:p>
            <a:pPr marL="360045" marR="0" indent="0" algn="l">
              <a:spcBef>
                <a:spcPts val="0"/>
              </a:spcBef>
              <a:spcAft>
                <a:spcPts val="0"/>
              </a:spcAft>
            </a:pPr>
            <a:r>
              <a:rPr lang="en-US" sz="1800" b="1" dirty="0">
                <a:effectLst/>
                <a:ea typeface="Calibri" panose="020F0502020204030204" pitchFamily="34" charset="0"/>
                <a:cs typeface="Arial" panose="020B0604020202020204" pitchFamily="34" charset="0"/>
              </a:rPr>
              <a:t>Users should be able to perform following functions in the portal</a:t>
            </a:r>
          </a:p>
          <a:p>
            <a:pPr marL="800100" lvl="1" indent="-342900">
              <a:buFont typeface="Symbol" panose="05050102010706020507" pitchFamily="18" charset="2"/>
              <a:buChar char=""/>
            </a:pPr>
            <a:r>
              <a:rPr lang="en-US" b="0" dirty="0">
                <a:effectLst/>
                <a:ea typeface="Calibri" panose="020F0502020204030204" pitchFamily="34" charset="0"/>
                <a:cs typeface="Arial" panose="020B0604020202020204" pitchFamily="34" charset="0"/>
              </a:rPr>
              <a:t>Register in the Portal</a:t>
            </a:r>
            <a:endParaRPr lang="en-US" b="1" dirty="0">
              <a:effectLst/>
              <a:ea typeface="Calibri" panose="020F0502020204030204" pitchFamily="34" charset="0"/>
              <a:cs typeface="Arial" panose="020B0604020202020204" pitchFamily="34" charset="0"/>
            </a:endParaRPr>
          </a:p>
          <a:p>
            <a:pPr marL="800100" lvl="1" indent="-342900">
              <a:buFont typeface="Symbol" panose="05050102010706020507" pitchFamily="18" charset="2"/>
              <a:buChar char=""/>
            </a:pPr>
            <a:r>
              <a:rPr lang="en-US" b="0" dirty="0">
                <a:effectLst/>
                <a:ea typeface="Calibri" panose="020F0502020204030204" pitchFamily="34" charset="0"/>
                <a:cs typeface="Arial" panose="020B0604020202020204" pitchFamily="34" charset="0"/>
              </a:rPr>
              <a:t>Login to the Portal</a:t>
            </a:r>
            <a:endParaRPr lang="en-US" b="1" dirty="0">
              <a:effectLst/>
              <a:ea typeface="Calibri" panose="020F0502020204030204" pitchFamily="34" charset="0"/>
              <a:cs typeface="Arial" panose="020B0604020202020204" pitchFamily="34" charset="0"/>
            </a:endParaRPr>
          </a:p>
          <a:p>
            <a:pPr marL="800100" lvl="1" indent="-342900">
              <a:buFont typeface="Symbol" panose="05050102010706020507" pitchFamily="18" charset="2"/>
              <a:buChar char=""/>
            </a:pPr>
            <a:r>
              <a:rPr lang="en-US" b="0" dirty="0">
                <a:effectLst/>
                <a:ea typeface="Calibri" panose="020F0502020204030204" pitchFamily="34" charset="0"/>
                <a:cs typeface="Arial" panose="020B0604020202020204" pitchFamily="34" charset="0"/>
              </a:rPr>
              <a:t>Post a Car for Sale along with Picture upload</a:t>
            </a:r>
            <a:endParaRPr lang="en-US" b="1" dirty="0">
              <a:effectLst/>
              <a:ea typeface="Calibri" panose="020F0502020204030204" pitchFamily="34" charset="0"/>
              <a:cs typeface="Arial" panose="020B0604020202020204" pitchFamily="34" charset="0"/>
            </a:endParaRPr>
          </a:p>
          <a:p>
            <a:pPr marL="800100" lvl="1" indent="-342900">
              <a:buFont typeface="Symbol" panose="05050102010706020507" pitchFamily="18" charset="2"/>
              <a:buChar char=""/>
            </a:pPr>
            <a:r>
              <a:rPr lang="en-US" b="0" dirty="0">
                <a:effectLst/>
                <a:ea typeface="Calibri" panose="020F0502020204030204" pitchFamily="34" charset="0"/>
                <a:cs typeface="Arial" panose="020B0604020202020204" pitchFamily="34" charset="0"/>
              </a:rPr>
              <a:t>Deactivate an Existing car sale</a:t>
            </a:r>
            <a:endParaRPr lang="en-US" b="1" dirty="0">
              <a:effectLst/>
              <a:ea typeface="Calibri" panose="020F0502020204030204" pitchFamily="34" charset="0"/>
              <a:cs typeface="Arial" panose="020B0604020202020204" pitchFamily="34" charset="0"/>
            </a:endParaRPr>
          </a:p>
          <a:p>
            <a:pPr marL="800100" lvl="1" indent="-342900">
              <a:buFont typeface="Symbol" panose="05050102010706020507" pitchFamily="18" charset="2"/>
              <a:buChar char=""/>
            </a:pPr>
            <a:r>
              <a:rPr lang="en-US" b="0" dirty="0">
                <a:effectLst/>
                <a:ea typeface="Calibri" panose="020F0502020204030204" pitchFamily="34" charset="0"/>
                <a:cs typeface="Arial" panose="020B0604020202020204" pitchFamily="34" charset="0"/>
              </a:rPr>
              <a:t>Update their Profile after logging in.</a:t>
            </a:r>
            <a:endParaRPr lang="en-US" b="1" dirty="0">
              <a:effectLst/>
              <a:ea typeface="Calibri" panose="020F0502020204030204" pitchFamily="34" charset="0"/>
              <a:cs typeface="Arial" panose="020B0604020202020204" pitchFamily="34" charset="0"/>
            </a:endParaRPr>
          </a:p>
          <a:p>
            <a:pPr marL="800100" lvl="1" indent="-342900">
              <a:buFont typeface="Symbol" panose="05050102010706020507" pitchFamily="18" charset="2"/>
              <a:buChar char=""/>
            </a:pPr>
            <a:r>
              <a:rPr lang="en-US" b="0" dirty="0">
                <a:effectLst/>
                <a:ea typeface="Calibri" panose="020F0502020204030204" pitchFamily="34" charset="0"/>
                <a:cs typeface="Arial" panose="020B0604020202020204" pitchFamily="34" charset="0"/>
              </a:rPr>
              <a:t>Book an appointment for test drive</a:t>
            </a:r>
            <a:endParaRPr lang="en-US" b="1" dirty="0">
              <a:effectLst/>
              <a:ea typeface="Calibri" panose="020F0502020204030204" pitchFamily="34" charset="0"/>
              <a:cs typeface="Arial" panose="020B0604020202020204" pitchFamily="34" charset="0"/>
            </a:endParaRPr>
          </a:p>
          <a:p>
            <a:pPr marL="800100" lvl="1" indent="-342900">
              <a:buFont typeface="Symbol" panose="05050102010706020507" pitchFamily="18" charset="2"/>
              <a:buChar char=""/>
            </a:pPr>
            <a:r>
              <a:rPr lang="en-US" b="0" dirty="0">
                <a:effectLst/>
                <a:ea typeface="Calibri" panose="020F0502020204030204" pitchFamily="34" charset="0"/>
                <a:cs typeface="Arial" panose="020B0604020202020204" pitchFamily="34" charset="0"/>
              </a:rPr>
              <a:t>Post the bidding price</a:t>
            </a:r>
            <a:endParaRPr lang="en-US" b="1" dirty="0">
              <a:effectLst/>
              <a:ea typeface="Calibri" panose="020F0502020204030204" pitchFamily="34" charset="0"/>
              <a:cs typeface="Arial" panose="020B0604020202020204" pitchFamily="34" charset="0"/>
            </a:endParaRPr>
          </a:p>
          <a:p>
            <a:pPr marL="817245" marR="0" indent="0" algn="l">
              <a:lnSpc>
                <a:spcPts val="1600"/>
              </a:lnSpc>
              <a:spcBef>
                <a:spcPts val="0"/>
              </a:spcBef>
              <a:spcAft>
                <a:spcPts val="0"/>
              </a:spcAft>
            </a:pPr>
            <a:r>
              <a:rPr lang="en-US" sz="1800" b="1" dirty="0">
                <a:effectLst/>
                <a:latin typeface="Cambria" panose="02040503050406030204" pitchFamily="18" charset="0"/>
                <a:ea typeface="Calibri" panose="020F0502020204030204" pitchFamily="34" charset="0"/>
                <a:cs typeface="Arial" panose="020B0604020202020204" pitchFamily="34" charset="0"/>
              </a:rPr>
              <a:t> </a:t>
            </a:r>
          </a:p>
        </p:txBody>
      </p:sp>
    </p:spTree>
    <p:extLst>
      <p:ext uri="{BB962C8B-B14F-4D97-AF65-F5344CB8AC3E}">
        <p14:creationId xmlns:p14="http://schemas.microsoft.com/office/powerpoint/2010/main" val="174347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70FC5D-CDC3-4E72-A6C4-1C2CCAB69DF4}"/>
              </a:ext>
            </a:extLst>
          </p:cNvPr>
          <p:cNvSpPr txBox="1"/>
          <p:nvPr/>
        </p:nvSpPr>
        <p:spPr>
          <a:xfrm>
            <a:off x="353960" y="247954"/>
            <a:ext cx="8536039" cy="646331"/>
          </a:xfrm>
          <a:prstGeom prst="rect">
            <a:avLst/>
          </a:prstGeom>
          <a:noFill/>
        </p:spPr>
        <p:txBody>
          <a:bodyPr wrap="square">
            <a:spAutoFit/>
          </a:bodyPr>
          <a:lstStyle/>
          <a:p>
            <a:r>
              <a:rPr lang="en-US" sz="3600" b="1" dirty="0">
                <a:solidFill>
                  <a:srgbClr val="8C1A4B"/>
                </a:solidFill>
                <a:latin typeface="Gotham" panose="02000504050000020004" pitchFamily="2" charset="0"/>
                <a:cs typeface="Calibri" panose="020F0502020204030204" pitchFamily="34" charset="0"/>
              </a:rPr>
              <a:t>1. Project Definition</a:t>
            </a:r>
          </a:p>
        </p:txBody>
      </p:sp>
      <p:sp>
        <p:nvSpPr>
          <p:cNvPr id="2" name="TextBox 1">
            <a:extLst>
              <a:ext uri="{FF2B5EF4-FFF2-40B4-BE49-F238E27FC236}">
                <a16:creationId xmlns:a16="http://schemas.microsoft.com/office/drawing/2014/main" id="{308BF9F2-E021-EF66-1AE0-1603F96CD497}"/>
              </a:ext>
            </a:extLst>
          </p:cNvPr>
          <p:cNvSpPr txBox="1"/>
          <p:nvPr/>
        </p:nvSpPr>
        <p:spPr>
          <a:xfrm>
            <a:off x="353960" y="1084880"/>
            <a:ext cx="11418940" cy="6391493"/>
          </a:xfrm>
          <a:prstGeom prst="rect">
            <a:avLst/>
          </a:prstGeom>
          <a:noFill/>
        </p:spPr>
        <p:txBody>
          <a:bodyPr wrap="square" rtlCol="0">
            <a:spAutoFit/>
          </a:bodyPr>
          <a:lstStyle/>
          <a:p>
            <a:pPr marL="360045" marR="0" indent="0" algn="l">
              <a:spcBef>
                <a:spcPts val="0"/>
              </a:spcBef>
              <a:spcAft>
                <a:spcPts val="0"/>
              </a:spcAft>
            </a:pPr>
            <a:r>
              <a:rPr lang="en-US" sz="1800" b="1" dirty="0">
                <a:effectLst/>
                <a:ea typeface="Calibri" panose="020F0502020204030204" pitchFamily="34" charset="0"/>
                <a:cs typeface="Arial" panose="020B0604020202020204" pitchFamily="34" charset="0"/>
              </a:rPr>
              <a:t>Administrators should be able to perform the following functions in the</a:t>
            </a:r>
            <a:r>
              <a:rPr lang="en-US" b="1" dirty="0">
                <a:ea typeface="Calibri" panose="020F0502020204030204" pitchFamily="34" charset="0"/>
                <a:cs typeface="Arial" panose="020B0604020202020204" pitchFamily="34" charset="0"/>
              </a:rPr>
              <a:t> </a:t>
            </a:r>
            <a:r>
              <a:rPr lang="en-US" sz="1800" b="1" dirty="0">
                <a:effectLst/>
                <a:ea typeface="Calibri" panose="020F0502020204030204" pitchFamily="34" charset="0"/>
                <a:cs typeface="Arial" panose="020B0604020202020204" pitchFamily="34" charset="0"/>
              </a:rPr>
              <a:t>portal</a:t>
            </a:r>
          </a:p>
          <a:p>
            <a:pPr marL="800100" lvl="1" indent="-342900">
              <a:buFont typeface="Symbol" panose="05050102010706020507" pitchFamily="18" charset="2"/>
              <a:buChar char=""/>
            </a:pPr>
            <a:r>
              <a:rPr lang="en-US" b="0" dirty="0">
                <a:effectLst/>
                <a:ea typeface="Calibri" panose="020F0502020204030204" pitchFamily="34" charset="0"/>
                <a:cs typeface="Arial" panose="020B0604020202020204" pitchFamily="34" charset="0"/>
              </a:rPr>
              <a:t>Register in the Portal</a:t>
            </a:r>
            <a:endParaRPr lang="en-US" b="1" dirty="0">
              <a:effectLst/>
              <a:ea typeface="Calibri" panose="020F0502020204030204" pitchFamily="34" charset="0"/>
              <a:cs typeface="Arial" panose="020B0604020202020204" pitchFamily="34" charset="0"/>
            </a:endParaRPr>
          </a:p>
          <a:p>
            <a:pPr marL="800100" lvl="1" indent="-342900">
              <a:buFont typeface="Symbol" panose="05050102010706020507" pitchFamily="18" charset="2"/>
              <a:buChar char=""/>
            </a:pPr>
            <a:r>
              <a:rPr lang="en-US" b="0" dirty="0">
                <a:effectLst/>
                <a:ea typeface="Calibri" panose="020F0502020204030204" pitchFamily="34" charset="0"/>
                <a:cs typeface="Arial" panose="020B0604020202020204" pitchFamily="34" charset="0"/>
              </a:rPr>
              <a:t>Login to the portal</a:t>
            </a:r>
            <a:endParaRPr lang="en-US" b="1" dirty="0">
              <a:effectLst/>
              <a:ea typeface="Calibri" panose="020F0502020204030204" pitchFamily="34" charset="0"/>
              <a:cs typeface="Arial" panose="020B0604020202020204" pitchFamily="34" charset="0"/>
            </a:endParaRPr>
          </a:p>
          <a:p>
            <a:pPr marL="800100" lvl="1" indent="-342900">
              <a:buFont typeface="Symbol" panose="05050102010706020507" pitchFamily="18" charset="2"/>
              <a:buChar char=""/>
            </a:pPr>
            <a:r>
              <a:rPr lang="en-US" b="0" dirty="0">
                <a:effectLst/>
                <a:ea typeface="Calibri" panose="020F0502020204030204" pitchFamily="34" charset="0"/>
                <a:cs typeface="Arial" panose="020B0604020202020204" pitchFamily="34" charset="0"/>
              </a:rPr>
              <a:t>View List of Registered Users</a:t>
            </a:r>
            <a:endParaRPr lang="en-US" b="1" dirty="0">
              <a:effectLst/>
              <a:ea typeface="Calibri" panose="020F0502020204030204" pitchFamily="34" charset="0"/>
              <a:cs typeface="Arial" panose="020B0604020202020204" pitchFamily="34" charset="0"/>
            </a:endParaRPr>
          </a:p>
          <a:p>
            <a:pPr marL="800100" lvl="1" indent="-342900">
              <a:buFont typeface="Symbol" panose="05050102010706020507" pitchFamily="18" charset="2"/>
              <a:buChar char=""/>
            </a:pPr>
            <a:r>
              <a:rPr lang="en-US" b="0" dirty="0">
                <a:effectLst/>
                <a:ea typeface="Calibri" panose="020F0502020204030204" pitchFamily="34" charset="0"/>
                <a:cs typeface="Arial" panose="020B0604020202020204" pitchFamily="34" charset="0"/>
              </a:rPr>
              <a:t>Mark a User as Administrator</a:t>
            </a:r>
            <a:endParaRPr lang="en-US" b="1" dirty="0">
              <a:effectLst/>
              <a:ea typeface="Calibri" panose="020F0502020204030204" pitchFamily="34" charset="0"/>
              <a:cs typeface="Arial" panose="020B0604020202020204" pitchFamily="34" charset="0"/>
            </a:endParaRPr>
          </a:p>
          <a:p>
            <a:pPr marL="800100" lvl="1" indent="-342900">
              <a:buFont typeface="Symbol" panose="05050102010706020507" pitchFamily="18" charset="2"/>
              <a:buChar char=""/>
            </a:pPr>
            <a:r>
              <a:rPr lang="en-US" b="0" dirty="0">
                <a:effectLst/>
                <a:ea typeface="Calibri" panose="020F0502020204030204" pitchFamily="34" charset="0"/>
                <a:cs typeface="Arial" panose="020B0604020202020204" pitchFamily="34" charset="0"/>
              </a:rPr>
              <a:t>Activate / Deactivate a Car post</a:t>
            </a:r>
            <a:endParaRPr lang="en-US" b="1" dirty="0">
              <a:effectLst/>
              <a:ea typeface="Calibri" panose="020F0502020204030204" pitchFamily="34" charset="0"/>
              <a:cs typeface="Arial" panose="020B0604020202020204" pitchFamily="34" charset="0"/>
            </a:endParaRPr>
          </a:p>
          <a:p>
            <a:pPr marL="800100" lvl="1" indent="-342900">
              <a:buFont typeface="Symbol" panose="05050102010706020507" pitchFamily="18" charset="2"/>
              <a:buChar char=""/>
            </a:pPr>
            <a:r>
              <a:rPr lang="en-US" b="0" dirty="0">
                <a:effectLst/>
                <a:ea typeface="Calibri" panose="020F0502020204030204" pitchFamily="34" charset="0"/>
                <a:cs typeface="Arial" panose="020B0604020202020204" pitchFamily="34" charset="0"/>
              </a:rPr>
              <a:t>Update their profile</a:t>
            </a:r>
            <a:endParaRPr lang="en-US" b="1" dirty="0">
              <a:effectLst/>
              <a:ea typeface="Calibri" panose="020F0502020204030204" pitchFamily="34" charset="0"/>
              <a:cs typeface="Arial" panose="020B0604020202020204" pitchFamily="34" charset="0"/>
            </a:endParaRPr>
          </a:p>
          <a:p>
            <a:pPr marL="800100" lvl="1" indent="-342900">
              <a:buFont typeface="Symbol" panose="05050102010706020507" pitchFamily="18" charset="2"/>
              <a:buChar char=""/>
            </a:pPr>
            <a:r>
              <a:rPr lang="en-US" b="0" dirty="0">
                <a:effectLst/>
                <a:ea typeface="Calibri" panose="020F0502020204030204" pitchFamily="34" charset="0"/>
                <a:cs typeface="Arial" panose="020B0604020202020204" pitchFamily="34" charset="0"/>
              </a:rPr>
              <a:t>Approve or deny the users appointment based on the bidding</a:t>
            </a:r>
            <a:endParaRPr lang="en-US" b="1" dirty="0">
              <a:effectLst/>
              <a:ea typeface="Calibri" panose="020F0502020204030204" pitchFamily="34" charset="0"/>
              <a:cs typeface="Arial" panose="020B0604020202020204" pitchFamily="34" charset="0"/>
            </a:endParaRPr>
          </a:p>
          <a:p>
            <a:pPr marL="800100" lvl="1" indent="-342900">
              <a:buFont typeface="Symbol" panose="05050102010706020507" pitchFamily="18" charset="2"/>
              <a:buChar char=""/>
            </a:pPr>
            <a:r>
              <a:rPr lang="en-US" b="0" dirty="0">
                <a:effectLst/>
                <a:ea typeface="Calibri" panose="020F0502020204030204" pitchFamily="34" charset="0"/>
                <a:cs typeface="Arial" panose="020B0604020202020204" pitchFamily="34" charset="0"/>
              </a:rPr>
              <a:t>Transact the sales if price is right </a:t>
            </a:r>
            <a:endParaRPr lang="en-US" b="1" dirty="0">
              <a:effectLst/>
              <a:ea typeface="Calibri" panose="020F0502020204030204" pitchFamily="34" charset="0"/>
              <a:cs typeface="Arial" panose="020B0604020202020204" pitchFamily="34" charset="0"/>
            </a:endParaRPr>
          </a:p>
          <a:p>
            <a:pPr marL="817245" marR="0" indent="0" algn="l">
              <a:spcBef>
                <a:spcPts val="0"/>
              </a:spcBef>
              <a:spcAft>
                <a:spcPts val="0"/>
              </a:spcAft>
            </a:pPr>
            <a:r>
              <a:rPr lang="en-US" sz="1800" b="0" dirty="0">
                <a:effectLst/>
                <a:ea typeface="Calibri" panose="020F0502020204030204" pitchFamily="34" charset="0"/>
                <a:cs typeface="Arial" panose="020B0604020202020204" pitchFamily="34" charset="0"/>
              </a:rPr>
              <a:t> </a:t>
            </a:r>
            <a:endParaRPr lang="en-US" sz="1800" b="1" dirty="0">
              <a:effectLst/>
              <a:ea typeface="Calibri" panose="020F0502020204030204" pitchFamily="34" charset="0"/>
              <a:cs typeface="Arial" panose="020B0604020202020204" pitchFamily="34" charset="0"/>
            </a:endParaRPr>
          </a:p>
          <a:p>
            <a:pPr marL="360045" marR="0" indent="0" algn="l">
              <a:spcBef>
                <a:spcPts val="0"/>
              </a:spcBef>
              <a:spcAft>
                <a:spcPts val="0"/>
              </a:spcAft>
            </a:pPr>
            <a:r>
              <a:rPr lang="en-US" sz="1800" b="1" dirty="0">
                <a:effectLst/>
                <a:ea typeface="Calibri" panose="020F0502020204030204" pitchFamily="34" charset="0"/>
                <a:cs typeface="Arial" panose="020B0604020202020204" pitchFamily="34" charset="0"/>
              </a:rPr>
              <a:t>Both Users &amp; Administrator</a:t>
            </a:r>
          </a:p>
          <a:p>
            <a:pPr marL="800100" lvl="1" indent="-342900">
              <a:buFont typeface="Symbol" panose="05050102010706020507" pitchFamily="18" charset="2"/>
              <a:buChar char=""/>
            </a:pPr>
            <a:r>
              <a:rPr lang="en-US" b="0" dirty="0">
                <a:effectLst/>
                <a:ea typeface="Calibri" panose="020F0502020204030204" pitchFamily="34" charset="0"/>
                <a:cs typeface="Arial" panose="020B0604020202020204" pitchFamily="34" charset="0"/>
              </a:rPr>
              <a:t>Visit Home Page</a:t>
            </a:r>
            <a:endParaRPr lang="en-US" b="1" dirty="0">
              <a:effectLst/>
              <a:ea typeface="Calibri" panose="020F0502020204030204" pitchFamily="34" charset="0"/>
              <a:cs typeface="Arial" panose="020B0604020202020204" pitchFamily="34" charset="0"/>
            </a:endParaRPr>
          </a:p>
          <a:p>
            <a:pPr marL="800100" lvl="1" indent="-342900">
              <a:buFont typeface="Symbol" panose="05050102010706020507" pitchFamily="18" charset="2"/>
              <a:buChar char=""/>
            </a:pPr>
            <a:r>
              <a:rPr lang="en-US" b="0" dirty="0">
                <a:effectLst/>
                <a:ea typeface="Calibri" panose="020F0502020204030204" pitchFamily="34" charset="0"/>
                <a:cs typeface="Arial" panose="020B0604020202020204" pitchFamily="34" charset="0"/>
              </a:rPr>
              <a:t>View Car Listing</a:t>
            </a:r>
            <a:endParaRPr lang="en-US" b="1" dirty="0">
              <a:effectLst/>
              <a:ea typeface="Calibri" panose="020F0502020204030204" pitchFamily="34" charset="0"/>
              <a:cs typeface="Arial" panose="020B0604020202020204" pitchFamily="34" charset="0"/>
            </a:endParaRPr>
          </a:p>
          <a:p>
            <a:pPr marL="800100" lvl="1" indent="-342900">
              <a:buFont typeface="Symbol" panose="05050102010706020507" pitchFamily="18" charset="2"/>
              <a:buChar char=""/>
            </a:pPr>
            <a:r>
              <a:rPr lang="en-US" b="0" dirty="0">
                <a:effectLst/>
                <a:ea typeface="Calibri" panose="020F0502020204030204" pitchFamily="34" charset="0"/>
                <a:cs typeface="Arial" panose="020B0604020202020204" pitchFamily="34" charset="0"/>
              </a:rPr>
              <a:t>Search for a Car by Make, Model, Registration Year &amp; Price Range</a:t>
            </a:r>
            <a:endParaRPr lang="en-US" b="1" dirty="0">
              <a:effectLst/>
              <a:ea typeface="Calibri" panose="020F0502020204030204" pitchFamily="34" charset="0"/>
              <a:cs typeface="Arial" panose="020B0604020202020204" pitchFamily="34" charset="0"/>
            </a:endParaRPr>
          </a:p>
          <a:p>
            <a:pPr marL="800100" lvl="1" indent="-342900">
              <a:buFont typeface="Symbol" panose="05050102010706020507" pitchFamily="18" charset="2"/>
              <a:buChar char=""/>
            </a:pPr>
            <a:r>
              <a:rPr lang="en-US" b="0" dirty="0">
                <a:effectLst/>
                <a:ea typeface="Calibri" panose="020F0502020204030204" pitchFamily="34" charset="0"/>
                <a:cs typeface="Arial" panose="020B0604020202020204" pitchFamily="34" charset="0"/>
              </a:rPr>
              <a:t>About Us Page</a:t>
            </a:r>
            <a:endParaRPr lang="en-US" b="1" dirty="0">
              <a:effectLst/>
              <a:ea typeface="Calibri" panose="020F0502020204030204" pitchFamily="34" charset="0"/>
              <a:cs typeface="Arial" panose="020B0604020202020204" pitchFamily="34" charset="0"/>
            </a:endParaRPr>
          </a:p>
          <a:p>
            <a:pPr marL="800100" lvl="1" indent="-342900">
              <a:buFont typeface="Symbol" panose="05050102010706020507" pitchFamily="18" charset="2"/>
              <a:buChar char=""/>
            </a:pPr>
            <a:r>
              <a:rPr lang="en-US" b="0" dirty="0">
                <a:effectLst/>
                <a:ea typeface="Calibri" panose="020F0502020204030204" pitchFamily="34" charset="0"/>
                <a:cs typeface="Arial" panose="020B0604020202020204" pitchFamily="34" charset="0"/>
              </a:rPr>
              <a:t>Contact Us Page</a:t>
            </a:r>
            <a:endParaRPr lang="en-US" b="1" dirty="0">
              <a:effectLst/>
              <a:ea typeface="Calibri" panose="020F0502020204030204" pitchFamily="34" charset="0"/>
              <a:cs typeface="Arial" panose="020B0604020202020204" pitchFamily="34" charset="0"/>
            </a:endParaRPr>
          </a:p>
          <a:p>
            <a:pPr marL="800100" lvl="1" indent="-342900">
              <a:lnSpc>
                <a:spcPts val="1600"/>
              </a:lnSpc>
              <a:buFont typeface="Symbol" panose="05050102010706020507" pitchFamily="18" charset="2"/>
              <a:buChar char=""/>
            </a:pPr>
            <a:endParaRPr lang="en-US" b="1" dirty="0">
              <a:effectLst/>
              <a:latin typeface="Cambria" panose="02040503050406030204" pitchFamily="18" charset="0"/>
              <a:ea typeface="Calibri" panose="020F0502020204030204" pitchFamily="34" charset="0"/>
              <a:cs typeface="Arial" panose="020B0604020202020204" pitchFamily="34" charset="0"/>
            </a:endParaRPr>
          </a:p>
          <a:p>
            <a:endParaRPr lang="en-US" dirty="0"/>
          </a:p>
          <a:p>
            <a:endParaRPr lang="en-US" dirty="0"/>
          </a:p>
          <a:p>
            <a:endParaRPr lang="en-US" dirty="0"/>
          </a:p>
          <a:p>
            <a:endParaRPr lang="en-US" dirty="0"/>
          </a:p>
          <a:p>
            <a:endParaRPr lang="en-US" dirty="0"/>
          </a:p>
          <a:p>
            <a:endParaRPr lang="en-US" b="1" dirty="0">
              <a:solidFill>
                <a:srgbClr val="8C1A4B"/>
              </a:solidFill>
            </a:endParaRPr>
          </a:p>
        </p:txBody>
      </p:sp>
    </p:spTree>
    <p:extLst>
      <p:ext uri="{BB962C8B-B14F-4D97-AF65-F5344CB8AC3E}">
        <p14:creationId xmlns:p14="http://schemas.microsoft.com/office/powerpoint/2010/main" val="1732148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70FC5D-CDC3-4E72-A6C4-1C2CCAB69DF4}"/>
              </a:ext>
            </a:extLst>
          </p:cNvPr>
          <p:cNvSpPr txBox="1"/>
          <p:nvPr/>
        </p:nvSpPr>
        <p:spPr>
          <a:xfrm>
            <a:off x="353960" y="247954"/>
            <a:ext cx="8536039" cy="646331"/>
          </a:xfrm>
          <a:prstGeom prst="rect">
            <a:avLst/>
          </a:prstGeom>
          <a:noFill/>
        </p:spPr>
        <p:txBody>
          <a:bodyPr wrap="square">
            <a:spAutoFit/>
          </a:bodyPr>
          <a:lstStyle/>
          <a:p>
            <a:r>
              <a:rPr lang="en-US" sz="3600" b="1" dirty="0">
                <a:solidFill>
                  <a:srgbClr val="8C1A4B"/>
                </a:solidFill>
                <a:latin typeface="Gotham" panose="02000504050000020004" pitchFamily="2" charset="0"/>
                <a:cs typeface="Calibri" panose="020F0502020204030204" pitchFamily="34" charset="0"/>
              </a:rPr>
              <a:t>2. List of software used</a:t>
            </a:r>
          </a:p>
        </p:txBody>
      </p:sp>
      <p:pic>
        <p:nvPicPr>
          <p:cNvPr id="6" name="Picture 5">
            <a:extLst>
              <a:ext uri="{FF2B5EF4-FFF2-40B4-BE49-F238E27FC236}">
                <a16:creationId xmlns:a16="http://schemas.microsoft.com/office/drawing/2014/main" id="{F7DBBAAA-503E-453F-B24C-FD53B7E524CB}"/>
              </a:ext>
            </a:extLst>
          </p:cNvPr>
          <p:cNvPicPr>
            <a:picLocks noChangeAspect="1"/>
          </p:cNvPicPr>
          <p:nvPr/>
        </p:nvPicPr>
        <p:blipFill>
          <a:blip r:embed="rId3"/>
          <a:stretch>
            <a:fillRect/>
          </a:stretch>
        </p:blipFill>
        <p:spPr>
          <a:xfrm>
            <a:off x="448056" y="1616628"/>
            <a:ext cx="5359190" cy="3147396"/>
          </a:xfrm>
          <a:prstGeom prst="rect">
            <a:avLst/>
          </a:prstGeom>
        </p:spPr>
      </p:pic>
      <p:sp>
        <p:nvSpPr>
          <p:cNvPr id="7" name="TextBox 6">
            <a:extLst>
              <a:ext uri="{FF2B5EF4-FFF2-40B4-BE49-F238E27FC236}">
                <a16:creationId xmlns:a16="http://schemas.microsoft.com/office/drawing/2014/main" id="{910A097D-868C-45E6-BAAE-FA0310E5AAB7}"/>
              </a:ext>
            </a:extLst>
          </p:cNvPr>
          <p:cNvSpPr txBox="1"/>
          <p:nvPr/>
        </p:nvSpPr>
        <p:spPr>
          <a:xfrm>
            <a:off x="1545336" y="1170432"/>
            <a:ext cx="1933543" cy="369332"/>
          </a:xfrm>
          <a:prstGeom prst="rect">
            <a:avLst/>
          </a:prstGeom>
          <a:noFill/>
        </p:spPr>
        <p:txBody>
          <a:bodyPr wrap="none" rtlCol="0">
            <a:spAutoFit/>
          </a:bodyPr>
          <a:lstStyle/>
          <a:p>
            <a:r>
              <a:rPr lang="en-US" dirty="0"/>
              <a:t>Visual Studio Code</a:t>
            </a:r>
          </a:p>
        </p:txBody>
      </p:sp>
      <p:pic>
        <p:nvPicPr>
          <p:cNvPr id="9" name="Picture 8">
            <a:extLst>
              <a:ext uri="{FF2B5EF4-FFF2-40B4-BE49-F238E27FC236}">
                <a16:creationId xmlns:a16="http://schemas.microsoft.com/office/drawing/2014/main" id="{7E83CCC6-EB60-4A42-9965-69447716C940}"/>
              </a:ext>
            </a:extLst>
          </p:cNvPr>
          <p:cNvPicPr>
            <a:picLocks noChangeAspect="1"/>
          </p:cNvPicPr>
          <p:nvPr/>
        </p:nvPicPr>
        <p:blipFill>
          <a:blip r:embed="rId4"/>
          <a:stretch>
            <a:fillRect/>
          </a:stretch>
        </p:blipFill>
        <p:spPr>
          <a:xfrm>
            <a:off x="6101720" y="2384724"/>
            <a:ext cx="5163793" cy="3220548"/>
          </a:xfrm>
          <a:prstGeom prst="rect">
            <a:avLst/>
          </a:prstGeom>
          <a:ln>
            <a:solidFill>
              <a:schemeClr val="tx1"/>
            </a:solidFill>
          </a:ln>
        </p:spPr>
      </p:pic>
      <p:sp>
        <p:nvSpPr>
          <p:cNvPr id="10" name="TextBox 9">
            <a:extLst>
              <a:ext uri="{FF2B5EF4-FFF2-40B4-BE49-F238E27FC236}">
                <a16:creationId xmlns:a16="http://schemas.microsoft.com/office/drawing/2014/main" id="{345E9C58-CF4C-4E42-9982-8BB9F012BC1F}"/>
              </a:ext>
            </a:extLst>
          </p:cNvPr>
          <p:cNvSpPr txBox="1"/>
          <p:nvPr/>
        </p:nvSpPr>
        <p:spPr>
          <a:xfrm>
            <a:off x="8013176" y="1847088"/>
            <a:ext cx="1340880" cy="369332"/>
          </a:xfrm>
          <a:prstGeom prst="rect">
            <a:avLst/>
          </a:prstGeom>
          <a:noFill/>
        </p:spPr>
        <p:txBody>
          <a:bodyPr wrap="none" rtlCol="0">
            <a:spAutoFit/>
          </a:bodyPr>
          <a:lstStyle/>
          <a:p>
            <a:r>
              <a:rPr lang="en-US" dirty="0"/>
              <a:t>Diagram.net</a:t>
            </a:r>
          </a:p>
        </p:txBody>
      </p:sp>
    </p:spTree>
    <p:extLst>
      <p:ext uri="{BB962C8B-B14F-4D97-AF65-F5344CB8AC3E}">
        <p14:creationId xmlns:p14="http://schemas.microsoft.com/office/powerpoint/2010/main" val="917938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70FC5D-CDC3-4E72-A6C4-1C2CCAB69DF4}"/>
              </a:ext>
            </a:extLst>
          </p:cNvPr>
          <p:cNvSpPr txBox="1"/>
          <p:nvPr/>
        </p:nvSpPr>
        <p:spPr>
          <a:xfrm>
            <a:off x="353960" y="247954"/>
            <a:ext cx="8536039" cy="646331"/>
          </a:xfrm>
          <a:prstGeom prst="rect">
            <a:avLst/>
          </a:prstGeom>
          <a:noFill/>
        </p:spPr>
        <p:txBody>
          <a:bodyPr wrap="square">
            <a:spAutoFit/>
          </a:bodyPr>
          <a:lstStyle/>
          <a:p>
            <a:r>
              <a:rPr lang="en-US" sz="3600" b="1" dirty="0">
                <a:solidFill>
                  <a:srgbClr val="8C1A4B"/>
                </a:solidFill>
                <a:latin typeface="Gotham" panose="02000504050000020004" pitchFamily="2" charset="0"/>
                <a:cs typeface="Calibri" panose="020F0502020204030204" pitchFamily="34" charset="0"/>
              </a:rPr>
              <a:t>3. Business Process</a:t>
            </a:r>
          </a:p>
        </p:txBody>
      </p:sp>
      <p:pic>
        <p:nvPicPr>
          <p:cNvPr id="3" name="Picture 2">
            <a:extLst>
              <a:ext uri="{FF2B5EF4-FFF2-40B4-BE49-F238E27FC236}">
                <a16:creationId xmlns:a16="http://schemas.microsoft.com/office/drawing/2014/main" id="{47B56C48-6703-4308-9DC2-FD71DCFB7CBB}"/>
              </a:ext>
            </a:extLst>
          </p:cNvPr>
          <p:cNvPicPr>
            <a:picLocks noChangeAspect="1"/>
          </p:cNvPicPr>
          <p:nvPr/>
        </p:nvPicPr>
        <p:blipFill>
          <a:blip r:embed="rId3"/>
          <a:stretch>
            <a:fillRect/>
          </a:stretch>
        </p:blipFill>
        <p:spPr>
          <a:xfrm>
            <a:off x="2135311" y="1508759"/>
            <a:ext cx="3074916" cy="5182858"/>
          </a:xfrm>
          <a:prstGeom prst="rect">
            <a:avLst/>
          </a:prstGeom>
          <a:ln>
            <a:solidFill>
              <a:schemeClr val="tx1"/>
            </a:solidFill>
          </a:ln>
        </p:spPr>
      </p:pic>
      <p:pic>
        <p:nvPicPr>
          <p:cNvPr id="5" name="Picture 4">
            <a:extLst>
              <a:ext uri="{FF2B5EF4-FFF2-40B4-BE49-F238E27FC236}">
                <a16:creationId xmlns:a16="http://schemas.microsoft.com/office/drawing/2014/main" id="{CE0520EC-53B0-47C1-AD2C-87D37E13006B}"/>
              </a:ext>
            </a:extLst>
          </p:cNvPr>
          <p:cNvPicPr>
            <a:picLocks noChangeAspect="1"/>
          </p:cNvPicPr>
          <p:nvPr/>
        </p:nvPicPr>
        <p:blipFill>
          <a:blip r:embed="rId4"/>
          <a:stretch>
            <a:fillRect/>
          </a:stretch>
        </p:blipFill>
        <p:spPr>
          <a:xfrm>
            <a:off x="6168288" y="1773935"/>
            <a:ext cx="3220126" cy="4355399"/>
          </a:xfrm>
          <a:prstGeom prst="rect">
            <a:avLst/>
          </a:prstGeom>
          <a:ln>
            <a:solidFill>
              <a:schemeClr val="tx1"/>
            </a:solidFill>
          </a:ln>
        </p:spPr>
      </p:pic>
      <p:sp>
        <p:nvSpPr>
          <p:cNvPr id="6" name="TextBox 5">
            <a:extLst>
              <a:ext uri="{FF2B5EF4-FFF2-40B4-BE49-F238E27FC236}">
                <a16:creationId xmlns:a16="http://schemas.microsoft.com/office/drawing/2014/main" id="{0E04CCCB-959A-4C48-97E7-4D06FFA0816D}"/>
              </a:ext>
            </a:extLst>
          </p:cNvPr>
          <p:cNvSpPr txBox="1"/>
          <p:nvPr/>
        </p:nvSpPr>
        <p:spPr>
          <a:xfrm>
            <a:off x="3127248" y="1139427"/>
            <a:ext cx="951735" cy="369332"/>
          </a:xfrm>
          <a:prstGeom prst="rect">
            <a:avLst/>
          </a:prstGeom>
          <a:noFill/>
        </p:spPr>
        <p:txBody>
          <a:bodyPr wrap="none" rtlCol="0">
            <a:spAutoFit/>
          </a:bodyPr>
          <a:lstStyle/>
          <a:p>
            <a:r>
              <a:rPr lang="en-US" dirty="0"/>
              <a:t>Post Car</a:t>
            </a:r>
          </a:p>
        </p:txBody>
      </p:sp>
      <p:sp>
        <p:nvSpPr>
          <p:cNvPr id="7" name="TextBox 6">
            <a:extLst>
              <a:ext uri="{FF2B5EF4-FFF2-40B4-BE49-F238E27FC236}">
                <a16:creationId xmlns:a16="http://schemas.microsoft.com/office/drawing/2014/main" id="{697A2F92-27B3-4108-943D-377E278DA870}"/>
              </a:ext>
            </a:extLst>
          </p:cNvPr>
          <p:cNvSpPr txBox="1"/>
          <p:nvPr/>
        </p:nvSpPr>
        <p:spPr>
          <a:xfrm>
            <a:off x="7188382" y="1303105"/>
            <a:ext cx="1179938" cy="369332"/>
          </a:xfrm>
          <a:prstGeom prst="rect">
            <a:avLst/>
          </a:prstGeom>
          <a:noFill/>
        </p:spPr>
        <p:txBody>
          <a:bodyPr wrap="none" rtlCol="0">
            <a:spAutoFit/>
          </a:bodyPr>
          <a:lstStyle/>
          <a:p>
            <a:r>
              <a:rPr lang="en-US" dirty="0"/>
              <a:t>Search Car</a:t>
            </a:r>
          </a:p>
        </p:txBody>
      </p:sp>
    </p:spTree>
    <p:extLst>
      <p:ext uri="{BB962C8B-B14F-4D97-AF65-F5344CB8AC3E}">
        <p14:creationId xmlns:p14="http://schemas.microsoft.com/office/powerpoint/2010/main" val="1066917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70FC5D-CDC3-4E72-A6C4-1C2CCAB69DF4}"/>
              </a:ext>
            </a:extLst>
          </p:cNvPr>
          <p:cNvSpPr txBox="1"/>
          <p:nvPr/>
        </p:nvSpPr>
        <p:spPr>
          <a:xfrm>
            <a:off x="353960" y="247954"/>
            <a:ext cx="8536039" cy="646331"/>
          </a:xfrm>
          <a:prstGeom prst="rect">
            <a:avLst/>
          </a:prstGeom>
          <a:noFill/>
        </p:spPr>
        <p:txBody>
          <a:bodyPr wrap="square">
            <a:spAutoFit/>
          </a:bodyPr>
          <a:lstStyle/>
          <a:p>
            <a:r>
              <a:rPr lang="en-US" sz="3600" b="1" dirty="0">
                <a:solidFill>
                  <a:srgbClr val="8C1A4B"/>
                </a:solidFill>
                <a:latin typeface="Gotham" panose="02000504050000020004" pitchFamily="2" charset="0"/>
                <a:cs typeface="Calibri" panose="020F0502020204030204" pitchFamily="34" charset="0"/>
              </a:rPr>
              <a:t>4. Project Plan</a:t>
            </a:r>
          </a:p>
        </p:txBody>
      </p:sp>
      <p:pic>
        <p:nvPicPr>
          <p:cNvPr id="3" name="Picture 2">
            <a:extLst>
              <a:ext uri="{FF2B5EF4-FFF2-40B4-BE49-F238E27FC236}">
                <a16:creationId xmlns:a16="http://schemas.microsoft.com/office/drawing/2014/main" id="{0C13E246-7F19-4B3A-B192-482C481D6BF7}"/>
              </a:ext>
            </a:extLst>
          </p:cNvPr>
          <p:cNvPicPr>
            <a:picLocks noChangeAspect="1"/>
          </p:cNvPicPr>
          <p:nvPr/>
        </p:nvPicPr>
        <p:blipFill>
          <a:blip r:embed="rId3"/>
          <a:stretch>
            <a:fillRect/>
          </a:stretch>
        </p:blipFill>
        <p:spPr>
          <a:xfrm>
            <a:off x="2258568" y="1252926"/>
            <a:ext cx="6867144" cy="5149960"/>
          </a:xfrm>
          <a:prstGeom prst="rect">
            <a:avLst/>
          </a:prstGeom>
        </p:spPr>
      </p:pic>
    </p:spTree>
    <p:extLst>
      <p:ext uri="{BB962C8B-B14F-4D97-AF65-F5344CB8AC3E}">
        <p14:creationId xmlns:p14="http://schemas.microsoft.com/office/powerpoint/2010/main" val="2942616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70FC5D-CDC3-4E72-A6C4-1C2CCAB69DF4}"/>
              </a:ext>
            </a:extLst>
          </p:cNvPr>
          <p:cNvSpPr txBox="1"/>
          <p:nvPr/>
        </p:nvSpPr>
        <p:spPr>
          <a:xfrm>
            <a:off x="353960" y="247954"/>
            <a:ext cx="8536039" cy="646331"/>
          </a:xfrm>
          <a:prstGeom prst="rect">
            <a:avLst/>
          </a:prstGeom>
          <a:noFill/>
        </p:spPr>
        <p:txBody>
          <a:bodyPr wrap="square">
            <a:spAutoFit/>
          </a:bodyPr>
          <a:lstStyle/>
          <a:p>
            <a:r>
              <a:rPr lang="en-US" sz="3600" b="1" dirty="0">
                <a:solidFill>
                  <a:srgbClr val="8C1A4B"/>
                </a:solidFill>
                <a:latin typeface="Gotham" panose="02000504050000020004" pitchFamily="2" charset="0"/>
                <a:cs typeface="Calibri" panose="020F0502020204030204" pitchFamily="34" charset="0"/>
              </a:rPr>
              <a:t>5. Stages of Risk Based Testing models</a:t>
            </a:r>
          </a:p>
        </p:txBody>
      </p:sp>
      <p:sp>
        <p:nvSpPr>
          <p:cNvPr id="6" name="Rectangle 5">
            <a:extLst>
              <a:ext uri="{FF2B5EF4-FFF2-40B4-BE49-F238E27FC236}">
                <a16:creationId xmlns:a16="http://schemas.microsoft.com/office/drawing/2014/main" id="{83372EE0-7394-4935-A0F6-4D83F7F82A65}"/>
              </a:ext>
            </a:extLst>
          </p:cNvPr>
          <p:cNvSpPr/>
          <p:nvPr/>
        </p:nvSpPr>
        <p:spPr>
          <a:xfrm>
            <a:off x="418846" y="1064908"/>
            <a:ext cx="11340338" cy="554513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b="1" dirty="0">
                <a:solidFill>
                  <a:schemeClr val="tx1"/>
                </a:solidFill>
              </a:rPr>
              <a:t>What is the risk?</a:t>
            </a:r>
            <a:br>
              <a:rPr lang="en-SG" dirty="0">
                <a:solidFill>
                  <a:schemeClr val="tx1"/>
                </a:solidFill>
              </a:rPr>
            </a:br>
            <a:r>
              <a:rPr lang="en-SG" sz="1800" dirty="0">
                <a:solidFill>
                  <a:schemeClr val="tx1"/>
                </a:solidFill>
                <a:effectLst/>
                <a:ea typeface="Calibri" panose="020F0502020204030204" pitchFamily="34" charset="0"/>
                <a:cs typeface="Arial" panose="020B0604020202020204" pitchFamily="34" charset="0"/>
              </a:rPr>
              <a:t>Risk Management is a multi-step process that identifies and evaluates any emerging threats or risks, whether internal or external, to a business’ information systems and data. It is essential to maintain a risk management process because it reveals all potential threats within the business, whether they already exist or before they generate a negative impact.</a:t>
            </a:r>
          </a:p>
          <a:p>
            <a:pPr marL="285750" indent="-285750">
              <a:spcBef>
                <a:spcPts val="600"/>
              </a:spcBef>
              <a:spcAft>
                <a:spcPts val="600"/>
              </a:spcAft>
              <a:buFont typeface="Wingdings" panose="05000000000000000000" pitchFamily="2" charset="2"/>
              <a:buChar char="q"/>
              <a:defRPr/>
            </a:pPr>
            <a:r>
              <a:rPr lang="en-SG" b="1" dirty="0">
                <a:solidFill>
                  <a:schemeClr val="tx1"/>
                </a:solidFill>
                <a:cs typeface="Arial" panose="020B0604020202020204" pitchFamily="34" charset="0"/>
              </a:rPr>
              <a:t>Risk Based Testing Stages</a:t>
            </a:r>
          </a:p>
          <a:p>
            <a:pPr marL="800100" lvl="1" indent="-342900">
              <a:spcBef>
                <a:spcPts val="400"/>
              </a:spcBef>
              <a:spcAft>
                <a:spcPts val="200"/>
              </a:spcAft>
              <a:buFont typeface="Symbol" panose="05050102010706020507" pitchFamily="18" charset="2"/>
              <a:buChar char=""/>
            </a:pPr>
            <a:r>
              <a:rPr lang="en-US" b="1" dirty="0">
                <a:solidFill>
                  <a:schemeClr val="tx1"/>
                </a:solidFill>
                <a:effectLst/>
                <a:ea typeface="Calibri" panose="020F0502020204030204" pitchFamily="34" charset="0"/>
                <a:cs typeface="Arial" panose="020B0604020202020204" pitchFamily="34" charset="0"/>
              </a:rPr>
              <a:t>Risk identification</a:t>
            </a:r>
            <a:br>
              <a:rPr lang="en-US" b="1" dirty="0">
                <a:solidFill>
                  <a:schemeClr val="tx1"/>
                </a:solidFill>
                <a:effectLst/>
                <a:ea typeface="Calibri" panose="020F0502020204030204" pitchFamily="34" charset="0"/>
                <a:cs typeface="Arial" panose="020B0604020202020204" pitchFamily="34" charset="0"/>
              </a:rPr>
            </a:br>
            <a:r>
              <a:rPr lang="en-IN" b="0" dirty="0">
                <a:solidFill>
                  <a:schemeClr val="tx1"/>
                </a:solidFill>
                <a:effectLst/>
                <a:ea typeface="Calibri" panose="020F0502020204030204" pitchFamily="34" charset="0"/>
                <a:cs typeface="Arial" panose="020B0604020202020204" pitchFamily="34" charset="0"/>
              </a:rPr>
              <a:t>Identify as many of these risk factors as possible. Anything that can harm your organization should be on your radar, including natural disasters, technological risks, and single point of failure (SPOF) risks.</a:t>
            </a:r>
            <a:endParaRPr lang="en-US" b="1" dirty="0">
              <a:solidFill>
                <a:schemeClr val="tx1"/>
              </a:solidFill>
              <a:effectLst/>
              <a:ea typeface="Calibri" panose="020F0502020204030204" pitchFamily="34" charset="0"/>
              <a:cs typeface="Arial" panose="020B0604020202020204" pitchFamily="34" charset="0"/>
            </a:endParaRPr>
          </a:p>
          <a:p>
            <a:pPr marL="800100" lvl="1" indent="-342900">
              <a:spcBef>
                <a:spcPts val="400"/>
              </a:spcBef>
              <a:spcAft>
                <a:spcPts val="200"/>
              </a:spcAft>
              <a:buFont typeface="Symbol" panose="05050102010706020507" pitchFamily="18" charset="2"/>
              <a:buChar char=""/>
            </a:pPr>
            <a:r>
              <a:rPr lang="en-US" b="1" dirty="0">
                <a:solidFill>
                  <a:schemeClr val="tx1"/>
                </a:solidFill>
                <a:effectLst/>
                <a:ea typeface="Calibri" panose="020F0502020204030204" pitchFamily="34" charset="0"/>
                <a:cs typeface="Arial" panose="020B0604020202020204" pitchFamily="34" charset="0"/>
              </a:rPr>
              <a:t>Plan risk strategy</a:t>
            </a:r>
            <a:br>
              <a:rPr lang="en-US" b="1" dirty="0">
                <a:solidFill>
                  <a:schemeClr val="tx1"/>
                </a:solidFill>
                <a:effectLst/>
                <a:ea typeface="Calibri" panose="020F0502020204030204" pitchFamily="34" charset="0"/>
                <a:cs typeface="Arial" panose="020B0604020202020204" pitchFamily="34" charset="0"/>
              </a:rPr>
            </a:br>
            <a:r>
              <a:rPr lang="en-US" b="0" dirty="0">
                <a:solidFill>
                  <a:schemeClr val="tx1"/>
                </a:solidFill>
                <a:effectLst/>
                <a:ea typeface="Calibri" panose="020F0502020204030204" pitchFamily="34" charset="0"/>
                <a:cs typeface="Arial" panose="020B0604020202020204" pitchFamily="34" charset="0"/>
              </a:rPr>
              <a:t>A</a:t>
            </a:r>
            <a:r>
              <a:rPr lang="en-IN" b="0" dirty="0">
                <a:solidFill>
                  <a:schemeClr val="tx1"/>
                </a:solidFill>
                <a:effectLst/>
                <a:ea typeface="Calibri" panose="020F0502020204030204" pitchFamily="34" charset="0"/>
                <a:cs typeface="Arial" panose="020B0604020202020204" pitchFamily="34" charset="0"/>
              </a:rPr>
              <a:t> risk management strategy provides a structured and coherent approach to identifying, assessing and managing risk. </a:t>
            </a:r>
            <a:endParaRPr lang="en-US" b="1" dirty="0">
              <a:solidFill>
                <a:schemeClr val="tx1"/>
              </a:solidFill>
              <a:effectLst/>
              <a:ea typeface="Calibri" panose="020F0502020204030204" pitchFamily="34" charset="0"/>
              <a:cs typeface="Arial" panose="020B0604020202020204" pitchFamily="34" charset="0"/>
            </a:endParaRPr>
          </a:p>
          <a:p>
            <a:pPr marL="800100" lvl="1" indent="-342900">
              <a:spcBef>
                <a:spcPts val="400"/>
              </a:spcBef>
              <a:spcAft>
                <a:spcPts val="200"/>
              </a:spcAft>
              <a:buFont typeface="Symbol" panose="05050102010706020507" pitchFamily="18" charset="2"/>
              <a:buChar char=""/>
            </a:pPr>
            <a:r>
              <a:rPr lang="en-US" b="1" dirty="0">
                <a:solidFill>
                  <a:schemeClr val="tx1"/>
                </a:solidFill>
                <a:effectLst/>
                <a:ea typeface="Calibri" panose="020F0502020204030204" pitchFamily="34" charset="0"/>
                <a:cs typeface="Arial" panose="020B0604020202020204" pitchFamily="34" charset="0"/>
              </a:rPr>
              <a:t>Assess risk</a:t>
            </a:r>
            <a:br>
              <a:rPr lang="en-US" b="1" dirty="0">
                <a:solidFill>
                  <a:schemeClr val="tx1"/>
                </a:solidFill>
                <a:effectLst/>
                <a:ea typeface="Calibri" panose="020F0502020204030204" pitchFamily="34" charset="0"/>
                <a:cs typeface="Arial" panose="020B0604020202020204" pitchFamily="34" charset="0"/>
              </a:rPr>
            </a:br>
            <a:r>
              <a:rPr lang="en-IN" b="0" dirty="0">
                <a:solidFill>
                  <a:schemeClr val="tx1"/>
                </a:solidFill>
                <a:effectLst/>
                <a:ea typeface="Calibri" panose="020F0502020204030204" pitchFamily="34" charset="0"/>
                <a:cs typeface="Arial" panose="020B0604020202020204" pitchFamily="34" charset="0"/>
              </a:rPr>
              <a:t>Identify hazards and risk factors that have the potential to cause harm</a:t>
            </a:r>
            <a:endParaRPr lang="en-US" b="1" dirty="0">
              <a:solidFill>
                <a:schemeClr val="tx1"/>
              </a:solidFill>
              <a:effectLst/>
              <a:ea typeface="Calibri" panose="020F0502020204030204" pitchFamily="34" charset="0"/>
              <a:cs typeface="Arial" panose="020B0604020202020204" pitchFamily="34" charset="0"/>
            </a:endParaRPr>
          </a:p>
          <a:p>
            <a:pPr marL="285750" indent="-285750">
              <a:spcBef>
                <a:spcPts val="600"/>
              </a:spcBef>
              <a:spcAft>
                <a:spcPts val="600"/>
              </a:spcAft>
              <a:buFont typeface="Wingdings" panose="05000000000000000000" pitchFamily="2" charset="2"/>
              <a:buChar char="q"/>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spTree>
    <p:extLst>
      <p:ext uri="{BB962C8B-B14F-4D97-AF65-F5344CB8AC3E}">
        <p14:creationId xmlns:p14="http://schemas.microsoft.com/office/powerpoint/2010/main" val="33331251"/>
      </p:ext>
    </p:extLst>
  </p:cSld>
  <p:clrMapOvr>
    <a:masterClrMapping/>
  </p:clrMapOvr>
</p:sld>
</file>

<file path=ppt/theme/theme1.xml><?xml version="1.0" encoding="utf-8"?>
<a:theme xmlns:a="http://schemas.openxmlformats.org/drawingml/2006/main" name="Cover White 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Recurring Blue 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Recurring White 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Recurring Green+Blue 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Recurring Gray 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Recurring Red 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Recurring Blue 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ver White 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over Green+Blue 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Cover Green+Blue 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Recurring White 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Recurring Green+Blue 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Recurring Gray 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Recurring Red 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8FB0D2667BB9E4A977335CFBD3DC8FA" ma:contentTypeVersion="17" ma:contentTypeDescription="Create a new document." ma:contentTypeScope="" ma:versionID="644e8f891536e81475061d0c5ecf93fb">
  <xsd:schema xmlns:xsd="http://www.w3.org/2001/XMLSchema" xmlns:xs="http://www.w3.org/2001/XMLSchema" xmlns:p="http://schemas.microsoft.com/office/2006/metadata/properties" xmlns:ns2="fb1df313-6247-4897-bd72-753ff6200812" xmlns:ns3="fa785e44-a0a5-4dca-9879-753f108ed231" targetNamespace="http://schemas.microsoft.com/office/2006/metadata/properties" ma:root="true" ma:fieldsID="da0ab0ed2abbd72dfec9553f5450b6f6" ns2:_="" ns3:_="">
    <xsd:import namespace="fb1df313-6247-4897-bd72-753ff6200812"/>
    <xsd:import namespace="fa785e44-a0a5-4dca-9879-753f108ed231"/>
    <xsd:element name="properties">
      <xsd:complexType>
        <xsd:sequence>
          <xsd:element name="documentManagement">
            <xsd:complexType>
              <xsd:all>
                <xsd:element ref="ns2:SharedWithUsers" minOccurs="0"/>
                <xsd:element ref="ns2:SharedWithDetails" minOccurs="0"/>
                <xsd:element ref="ns2:SharingHintHash"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MediaServiceEventHashCode" minOccurs="0"/>
                <xsd:element ref="ns3:MediaServiceGenerationTime" minOccurs="0"/>
                <xsd:element ref="ns3:Date" minOccurs="0"/>
                <xsd:element ref="ns3:MediaServiceAutoKeyPoints" minOccurs="0"/>
                <xsd:element ref="ns3:MediaServiceKeyPoint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b1df313-6247-4897-bd72-753ff620081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fa785e44-a0a5-4dca-9879-753f108ed231"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description="" ma:hidden="true" ma:internalName="MediaServiceDateTaken" ma:readOnly="true">
      <xsd:simpleType>
        <xsd:restriction base="dms:Text"/>
      </xsd:simpleType>
    </xsd:element>
    <xsd:element name="MediaServiceAutoTags" ma:index="16" nillable="true" ma:displayName="MediaServiceAutoTags" ma:description="" ma:internalName="MediaServiceAutoTags" ma:readOnly="true">
      <xsd:simpleType>
        <xsd:restriction base="dms:Text"/>
      </xsd:simpleType>
    </xsd:element>
    <xsd:element name="MediaServiceLocation" ma:index="17" nillable="true" ma:displayName="MediaServiceLocation" ma:description="" ma:internalName="MediaServiceLocation"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Date" ma:index="21" nillable="true" ma:displayName="Date" ma:format="DateOnly" ma:internalName="Date">
      <xsd:simpleType>
        <xsd:restriction base="dms:DateTime"/>
      </xsd:simpleType>
    </xsd:element>
    <xsd:element name="MediaServiceAutoKeyPoints" ma:index="22" nillable="true" ma:displayName="MediaServiceAutoKeyPoints" ma:hidden="true" ma:internalName="MediaServiceAutoKeyPoints" ma:readOnly="true">
      <xsd:simpleType>
        <xsd:restriction base="dms:Note"/>
      </xsd:simpleType>
    </xsd:element>
    <xsd:element name="MediaServiceKeyPoints" ma:index="23" nillable="true" ma:displayName="KeyPoints" ma:internalName="MediaServiceKeyPoints" ma:readOnly="true">
      <xsd:simpleType>
        <xsd:restriction base="dms:Note">
          <xsd:maxLength value="255"/>
        </xsd:restriction>
      </xsd:simpleType>
    </xsd:element>
    <xsd:element name="MediaLengthInSeconds" ma:index="24"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fb1df313-6247-4897-bd72-753ff6200812">
      <UserInfo>
        <DisplayName>Kimberly Devan Xiu Qi - Head of Global Marketing</DisplayName>
        <AccountId>149</AccountId>
        <AccountType/>
      </UserInfo>
    </SharedWithUsers>
    <Date xmlns="fa785e44-a0a5-4dca-9879-753f108ed231" xsi:nil="true"/>
  </documentManagement>
</p:properties>
</file>

<file path=customXml/itemProps1.xml><?xml version="1.0" encoding="utf-8"?>
<ds:datastoreItem xmlns:ds="http://schemas.openxmlformats.org/officeDocument/2006/customXml" ds:itemID="{9E7F2EAE-56C0-423B-9C77-3BDE73399AAA}">
  <ds:schemaRefs>
    <ds:schemaRef ds:uri="http://schemas.microsoft.com/sharepoint/v3/contenttype/forms"/>
  </ds:schemaRefs>
</ds:datastoreItem>
</file>

<file path=customXml/itemProps2.xml><?xml version="1.0" encoding="utf-8"?>
<ds:datastoreItem xmlns:ds="http://schemas.openxmlformats.org/officeDocument/2006/customXml" ds:itemID="{D4350B2F-9B1B-4D94-82FB-CB6E11FC97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b1df313-6247-4897-bd72-753ff6200812"/>
    <ds:schemaRef ds:uri="fa785e44-a0a5-4dca-9879-753f108ed23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63667D9-4FF4-4827-B513-708760E8B21D}">
  <ds:schemaRefs>
    <ds:schemaRef ds:uri="http://www.w3.org/XML/1998/namespace"/>
    <ds:schemaRef ds:uri="http://purl.org/dc/elements/1.1/"/>
    <ds:schemaRef ds:uri="http://schemas.openxmlformats.org/package/2006/metadata/core-properties"/>
    <ds:schemaRef ds:uri="http://purl.org/dc/dcmitype/"/>
    <ds:schemaRef ds:uri="fa785e44-a0a5-4dca-9879-753f108ed231"/>
    <ds:schemaRef ds:uri="http://schemas.microsoft.com/office/2006/documentManagement/types"/>
    <ds:schemaRef ds:uri="http://purl.org/dc/terms/"/>
    <ds:schemaRef ds:uri="http://schemas.microsoft.com/office/2006/metadata/properties"/>
    <ds:schemaRef ds:uri="http://schemas.microsoft.com/office/infopath/2007/PartnerControls"/>
    <ds:schemaRef ds:uri="fb1df313-6247-4897-bd72-753ff6200812"/>
  </ds:schemaRefs>
</ds:datastoreItem>
</file>

<file path=docProps/app.xml><?xml version="1.0" encoding="utf-8"?>
<Properties xmlns="http://schemas.openxmlformats.org/officeDocument/2006/extended-properties" xmlns:vt="http://schemas.openxmlformats.org/officeDocument/2006/docPropsVTypes">
  <TotalTime>8858</TotalTime>
  <Words>925</Words>
  <Application>Microsoft Office PowerPoint</Application>
  <PresentationFormat>Widescreen</PresentationFormat>
  <Paragraphs>212</Paragraphs>
  <Slides>18</Slides>
  <Notes>16</Notes>
  <HiddenSlides>1</HiddenSlides>
  <MMClips>0</MMClips>
  <ScaleCrop>false</ScaleCrop>
  <HeadingPairs>
    <vt:vector size="6" baseType="variant">
      <vt:variant>
        <vt:lpstr>Fonts Used</vt:lpstr>
      </vt:variant>
      <vt:variant>
        <vt:i4>7</vt:i4>
      </vt:variant>
      <vt:variant>
        <vt:lpstr>Theme</vt:lpstr>
      </vt:variant>
      <vt:variant>
        <vt:i4>15</vt:i4>
      </vt:variant>
      <vt:variant>
        <vt:lpstr>Slide Titles</vt:lpstr>
      </vt:variant>
      <vt:variant>
        <vt:i4>18</vt:i4>
      </vt:variant>
    </vt:vector>
  </HeadingPairs>
  <TitlesOfParts>
    <vt:vector size="40" baseType="lpstr">
      <vt:lpstr>Arial</vt:lpstr>
      <vt:lpstr>Calibri</vt:lpstr>
      <vt:lpstr>Calibri Light</vt:lpstr>
      <vt:lpstr>Cambria</vt:lpstr>
      <vt:lpstr>Gotham</vt:lpstr>
      <vt:lpstr>Symbol</vt:lpstr>
      <vt:lpstr>Wingdings</vt:lpstr>
      <vt:lpstr>Cover White 1</vt:lpstr>
      <vt:lpstr>Cover White 2</vt:lpstr>
      <vt:lpstr>Custom Design</vt:lpstr>
      <vt:lpstr>Cover Green+Blue 1</vt:lpstr>
      <vt:lpstr>Cover Green+Blue 2</vt:lpstr>
      <vt:lpstr>Recurring White 1</vt:lpstr>
      <vt:lpstr>Recurring Green+Blue 1</vt:lpstr>
      <vt:lpstr>Recurring Gray 1</vt:lpstr>
      <vt:lpstr>Recurring Red 1</vt:lpstr>
      <vt:lpstr>Recurring Blue 1</vt:lpstr>
      <vt:lpstr>Recurring White 2</vt:lpstr>
      <vt:lpstr>Recurring Green+Blue 2</vt:lpstr>
      <vt:lpstr>Recurring Gray 2</vt:lpstr>
      <vt:lpstr>Recurring Red 2</vt:lpstr>
      <vt:lpstr>Recurring Blue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Suraj Uprety - Content Marketing Manager</dc:creator>
  <cp:lastModifiedBy>gyoghantara@gmail.com</cp:lastModifiedBy>
  <cp:revision>207</cp:revision>
  <dcterms:created xsi:type="dcterms:W3CDTF">2021-01-15T05:41:35Z</dcterms:created>
  <dcterms:modified xsi:type="dcterms:W3CDTF">2022-12-12T08:17:09Z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0x010100A8FB0D2667BB9E4A977335CFBD3DC8FA</vt:lpwstr>
  </property>
  <property fmtid="{D5CDD505-2E9C-101B-9397-08002B2CF9AE}" pid="3" name="Order">
    <vt:r8>750800</vt:r8>
  </property>
  <property fmtid="{D5CDD505-2E9C-101B-9397-08002B2CF9AE}" pid="4" name="xd_Signature">
    <vt:bool>false</vt:bool>
  </property>
  <property fmtid="{D5CDD505-2E9C-101B-9397-08002B2CF9AE}" pid="5" name="xd_ProgID">
    <vt:lpwstr/>
  </property>
  <property fmtid="{D5CDD505-2E9C-101B-9397-08002B2CF9AE}" pid="6" name="TemplateUrl">
    <vt:lpwstr/>
  </property>
  <property fmtid="{D5CDD505-2E9C-101B-9397-08002B2CF9AE}" pid="7" name="ComplianceAssetId">
    <vt:lpwstr/>
  </property>
</Properties>
</file>