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42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18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3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285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306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70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3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7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14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2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0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FA59-71E3-4BB1-9A39-C0A7F395E923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94D3-5303-4726-92BE-F1A3E41843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45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851615"/>
            <a:ext cx="9144000" cy="1655762"/>
          </a:xfrm>
        </p:spPr>
        <p:txBody>
          <a:bodyPr>
            <a:normAutofit fontScale="70000" lnSpcReduction="20000"/>
          </a:bodyPr>
          <a:lstStyle/>
          <a:p>
            <a:endParaRPr lang="id-ID" dirty="0" smtClean="0"/>
          </a:p>
          <a:p>
            <a:r>
              <a:rPr lang="id-ID" sz="4800" b="1" dirty="0" smtClean="0"/>
              <a:t>CONTOH LAYOUT UNTUK WEBSITE BAPPEDA LITBANG</a:t>
            </a:r>
          </a:p>
          <a:p>
            <a:r>
              <a:rPr lang="id-ID" sz="4800" b="1" dirty="0" smtClean="0"/>
              <a:t>KAB. SUMBAWA BARAT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357720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37" y="483326"/>
            <a:ext cx="11206823" cy="63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2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51" y="404813"/>
            <a:ext cx="11013250" cy="61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48" y="339725"/>
            <a:ext cx="10382379" cy="58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8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79" y="234950"/>
            <a:ext cx="11314167" cy="63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INSPIRON</dc:creator>
  <cp:lastModifiedBy>DELL INSPIRON</cp:lastModifiedBy>
  <cp:revision>3</cp:revision>
  <dcterms:created xsi:type="dcterms:W3CDTF">2019-09-23T05:13:35Z</dcterms:created>
  <dcterms:modified xsi:type="dcterms:W3CDTF">2019-09-23T09:51:33Z</dcterms:modified>
</cp:coreProperties>
</file>