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AA9875-3185-4748-834B-899042E00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67339"/>
            <a:ext cx="9001462" cy="1796995"/>
          </a:xfrm>
        </p:spPr>
        <p:txBody>
          <a:bodyPr>
            <a:normAutofit/>
          </a:bodyPr>
          <a:lstStyle/>
          <a:p>
            <a:r>
              <a:rPr lang="en-US" sz="3200" dirty="0" err="1"/>
              <a:t>Managemet</a:t>
            </a:r>
            <a:r>
              <a:rPr lang="en-US" sz="3200" dirty="0"/>
              <a:t> </a:t>
            </a:r>
            <a:r>
              <a:rPr lang="en-US" sz="3200" dirty="0" err="1"/>
              <a:t>olahraga</a:t>
            </a:r>
            <a:r>
              <a:rPr lang="en-US" sz="3200" dirty="0"/>
              <a:t> </a:t>
            </a:r>
          </a:p>
          <a:p>
            <a:r>
              <a:rPr lang="en-US" sz="3200" dirty="0"/>
              <a:t>Club </a:t>
            </a:r>
            <a:r>
              <a:rPr lang="en-US" sz="3200" dirty="0" err="1"/>
              <a:t>bandminton</a:t>
            </a:r>
            <a:r>
              <a:rPr lang="en-US" sz="3200" dirty="0"/>
              <a:t> </a:t>
            </a:r>
            <a:r>
              <a:rPr lang="en-US" sz="3200" dirty="0" err="1"/>
              <a:t>kabupaten</a:t>
            </a:r>
            <a:r>
              <a:rPr lang="en-US" sz="3200" dirty="0"/>
              <a:t> </a:t>
            </a:r>
            <a:r>
              <a:rPr lang="en-US" sz="3200" dirty="0" err="1"/>
              <a:t>pekalongan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754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93C-F634-486C-8FBE-89A28D7A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9369"/>
            <a:ext cx="10353762" cy="5844209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klub</a:t>
            </a:r>
            <a:r>
              <a:rPr lang="en-ID" dirty="0"/>
              <a:t> badminton di </a:t>
            </a:r>
            <a:r>
              <a:rPr lang="en-ID" dirty="0" err="1"/>
              <a:t>pekalongan</a:t>
            </a:r>
            <a:r>
              <a:rPr lang="en-ID" dirty="0"/>
              <a:t>, badminton </a:t>
            </a:r>
            <a:r>
              <a:rPr lang="en-ID" dirty="0" err="1"/>
              <a:t>dipekalongan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digemari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diminati</a:t>
            </a:r>
            <a:r>
              <a:rPr lang="en-ID" dirty="0"/>
              <a:t> oleh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pekalongan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muda</a:t>
            </a:r>
            <a:r>
              <a:rPr lang="en-ID" dirty="0"/>
              <a:t>, </a:t>
            </a:r>
            <a:r>
              <a:rPr lang="en-ID" dirty="0" err="1"/>
              <a:t>dewasa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senang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permainan</a:t>
            </a:r>
            <a:r>
              <a:rPr lang="en-ID" dirty="0"/>
              <a:t> badminton. Di </a:t>
            </a:r>
            <a:r>
              <a:rPr lang="en-ID" dirty="0" err="1"/>
              <a:t>pekalongan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club badminton yang Bernama Mutiara club.  </a:t>
            </a:r>
            <a:r>
              <a:rPr lang="en-ID" dirty="0" err="1"/>
              <a:t>mutiara</a:t>
            </a:r>
            <a:r>
              <a:rPr lang="en-ID" dirty="0"/>
              <a:t> club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orang yang Bernama </a:t>
            </a:r>
            <a:r>
              <a:rPr lang="en-ID" dirty="0" err="1"/>
              <a:t>budi</a:t>
            </a:r>
            <a:r>
              <a:rPr lang="en-ID" dirty="0"/>
              <a:t> dan </a:t>
            </a:r>
            <a:r>
              <a:rPr lang="en-ID" dirty="0" err="1"/>
              <a:t>sodik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juga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pelatih</a:t>
            </a:r>
            <a:r>
              <a:rPr lang="en-ID" dirty="0"/>
              <a:t> di Mutiara club badminton.</a:t>
            </a:r>
          </a:p>
          <a:p>
            <a:pPr marL="0" indent="0">
              <a:buNone/>
            </a:pP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berdua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mas </a:t>
            </a:r>
            <a:r>
              <a:rPr lang="en-ID" dirty="0" err="1"/>
              <a:t>budi</a:t>
            </a:r>
            <a:r>
              <a:rPr lang="en-ID" dirty="0"/>
              <a:t> dan mas </a:t>
            </a:r>
            <a:r>
              <a:rPr lang="en-ID" dirty="0" err="1"/>
              <a:t>sodik</a:t>
            </a:r>
            <a:r>
              <a:rPr lang="en-ID" dirty="0"/>
              <a:t> yang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klub</a:t>
            </a:r>
            <a:r>
              <a:rPr lang="en-ID" dirty="0"/>
              <a:t> badminton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pengurus</a:t>
            </a:r>
            <a:r>
              <a:rPr lang="en-ID" dirty="0"/>
              <a:t> dan </a:t>
            </a:r>
            <a:r>
              <a:rPr lang="en-ID" dirty="0" err="1"/>
              <a:t>pelatih</a:t>
            </a:r>
            <a:r>
              <a:rPr lang="en-ID" dirty="0"/>
              <a:t> dan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bersertifikat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pelatih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berdua</a:t>
            </a:r>
            <a:r>
              <a:rPr lang="en-ID" dirty="0"/>
              <a:t> </a:t>
            </a:r>
            <a:r>
              <a:rPr lang="en-ID" dirty="0" err="1"/>
              <a:t>mengandalkan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uang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anak-anak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didik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mengajar</a:t>
            </a:r>
            <a:r>
              <a:rPr lang="en-ID" dirty="0"/>
              <a:t> badminton.</a:t>
            </a:r>
          </a:p>
        </p:txBody>
      </p:sp>
    </p:spTree>
    <p:extLst>
      <p:ext uri="{BB962C8B-B14F-4D97-AF65-F5344CB8AC3E}">
        <p14:creationId xmlns:p14="http://schemas.microsoft.com/office/powerpoint/2010/main" val="34984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FC09-EDD7-4832-AB22-198E9EE2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6103"/>
            <a:ext cx="10353762" cy="566132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</a:t>
            </a:r>
            <a:r>
              <a:rPr lang="en-ID" dirty="0" err="1"/>
              <a:t>prasaranya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lapangan,tiang</a:t>
            </a:r>
            <a:r>
              <a:rPr lang="en-ID" dirty="0"/>
              <a:t> net, jarring net,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, </a:t>
            </a:r>
            <a:r>
              <a:rPr lang="en-ID" dirty="0" err="1"/>
              <a:t>raket</a:t>
            </a:r>
            <a:r>
              <a:rPr lang="en-ID" dirty="0"/>
              <a:t> bola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shuttelecock</a:t>
            </a:r>
            <a:r>
              <a:rPr lang="en-ID" dirty="0"/>
              <a:t> dan </a:t>
            </a:r>
            <a:r>
              <a:rPr lang="en-ID" dirty="0" err="1"/>
              <a:t>spatu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badminton di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pekalongan</a:t>
            </a:r>
            <a:r>
              <a:rPr lang="en-ID" dirty="0"/>
              <a:t> yang Ada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popda</a:t>
            </a:r>
            <a:r>
              <a:rPr lang="en-ID" dirty="0"/>
              <a:t> dan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tahunan</a:t>
            </a:r>
            <a:r>
              <a:rPr lang="en-ID" dirty="0"/>
              <a:t> yang </a:t>
            </a:r>
            <a:r>
              <a:rPr lang="en-ID" dirty="0" err="1"/>
              <a:t>digelar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pekalongan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turnamen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club badminton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mendaftar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terkendala</a:t>
            </a:r>
            <a:r>
              <a:rPr lang="en-ID" dirty="0"/>
              <a:t> </a:t>
            </a:r>
            <a:r>
              <a:rPr lang="en-ID" dirty="0" err="1"/>
              <a:t>pandemi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Latihan </a:t>
            </a:r>
            <a:r>
              <a:rPr lang="en-ID" dirty="0" err="1"/>
              <a:t>rutin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Prestrasinya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juara</a:t>
            </a:r>
            <a:r>
              <a:rPr lang="en-ID" dirty="0"/>
              <a:t> 1 di </a:t>
            </a:r>
            <a:r>
              <a:rPr lang="en-ID" dirty="0" err="1"/>
              <a:t>turnamen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dan </a:t>
            </a:r>
            <a:r>
              <a:rPr lang="en-ID" dirty="0" err="1"/>
              <a:t>juara</a:t>
            </a:r>
            <a:r>
              <a:rPr lang="en-ID" dirty="0"/>
              <a:t> 2 3 di </a:t>
            </a:r>
            <a:r>
              <a:rPr lang="en-ID" dirty="0" err="1"/>
              <a:t>turnamen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kota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5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94A8-201F-44B9-AF4C-D4E2D013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4501"/>
            <a:ext cx="10353762" cy="456669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atlit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mendaftar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pelatih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dikenai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dan </a:t>
            </a:r>
            <a:r>
              <a:rPr lang="en-ID" dirty="0" err="1"/>
              <a:t>seterusnya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dikenai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uang </a:t>
            </a:r>
            <a:r>
              <a:rPr lang="en-ID" dirty="0" err="1"/>
              <a:t>bulanan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menemui</a:t>
            </a:r>
            <a:r>
              <a:rPr lang="en-ID" dirty="0"/>
              <a:t> </a:t>
            </a:r>
            <a:r>
              <a:rPr lang="en-ID" dirty="0" err="1"/>
              <a:t>pelatih</a:t>
            </a:r>
            <a:r>
              <a:rPr lang="en-ID" dirty="0"/>
              <a:t> </a:t>
            </a:r>
            <a:r>
              <a:rPr lang="en-ID" dirty="0" err="1"/>
              <a:t>soalnya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perekrutran</a:t>
            </a:r>
            <a:r>
              <a:rPr lang="en-ID" dirty="0"/>
              <a:t> </a:t>
            </a:r>
            <a:r>
              <a:rPr lang="en-ID" dirty="0" err="1"/>
              <a:t>saratnya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uang </a:t>
            </a:r>
            <a:r>
              <a:rPr lang="en-ID" dirty="0" err="1"/>
              <a:t>pendaftaran</a:t>
            </a:r>
            <a:r>
              <a:rPr lang="en-ID" dirty="0"/>
              <a:t> dan uang </a:t>
            </a:r>
            <a:r>
              <a:rPr lang="en-ID" dirty="0" err="1"/>
              <a:t>bulanan</a:t>
            </a:r>
            <a:r>
              <a:rPr lang="en-ID" dirty="0"/>
              <a:t>, dan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lomba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diadakan</a:t>
            </a:r>
            <a:r>
              <a:rPr lang="en-ID" dirty="0"/>
              <a:t> </a:t>
            </a:r>
            <a:r>
              <a:rPr lang="en-ID" dirty="0" err="1"/>
              <a:t>latian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, </a:t>
            </a:r>
            <a:r>
              <a:rPr lang="en-ID" dirty="0" err="1"/>
              <a:t>latian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agar </a:t>
            </a:r>
            <a:r>
              <a:rPr lang="en-ID" dirty="0" err="1"/>
              <a:t>skil</a:t>
            </a:r>
            <a:r>
              <a:rPr lang="en-ID" dirty="0"/>
              <a:t> dan </a:t>
            </a:r>
            <a:r>
              <a:rPr lang="en-ID" dirty="0" err="1"/>
              <a:t>keakuratan</a:t>
            </a:r>
            <a:r>
              <a:rPr lang="en-ID" dirty="0"/>
              <a:t> </a:t>
            </a:r>
            <a:r>
              <a:rPr lang="en-ID" dirty="0" err="1"/>
              <a:t>atlet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jaga </a:t>
            </a:r>
            <a:r>
              <a:rPr lang="en-ID" dirty="0" err="1"/>
              <a:t>diaadakan</a:t>
            </a:r>
            <a:r>
              <a:rPr lang="en-ID" dirty="0"/>
              <a:t> sparing Bersama club lain </a:t>
            </a:r>
            <a:r>
              <a:rPr lang="en-ID" dirty="0" err="1"/>
              <a:t>tujuannya</a:t>
            </a:r>
            <a:r>
              <a:rPr lang="en-ID" dirty="0"/>
              <a:t> agar </a:t>
            </a:r>
            <a:r>
              <a:rPr lang="en-ID" dirty="0" err="1"/>
              <a:t>atlet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grogi</a:t>
            </a:r>
            <a:r>
              <a:rPr lang="en-ID" dirty="0"/>
              <a:t> </a:t>
            </a:r>
            <a:r>
              <a:rPr lang="en-ID" dirty="0" err="1"/>
              <a:t>bertemu</a:t>
            </a:r>
            <a:r>
              <a:rPr lang="en-ID" dirty="0"/>
              <a:t> </a:t>
            </a:r>
            <a:r>
              <a:rPr lang="en-ID" dirty="0" err="1"/>
              <a:t>musuh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club yang lain.  </a:t>
            </a:r>
            <a:r>
              <a:rPr lang="en-ID" dirty="0" err="1"/>
              <a:t>kendala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Latihan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pandemi</a:t>
            </a:r>
            <a:r>
              <a:rPr lang="en-ID" dirty="0"/>
              <a:t> dan </a:t>
            </a:r>
            <a:r>
              <a:rPr lang="en-ID" dirty="0" err="1"/>
              <a:t>pemberlakuan</a:t>
            </a:r>
            <a:r>
              <a:rPr lang="en-ID" dirty="0"/>
              <a:t> </a:t>
            </a:r>
            <a:r>
              <a:rPr lang="en-ID" dirty="0" err="1"/>
              <a:t>ppkm</a:t>
            </a:r>
            <a:r>
              <a:rPr lang="en-ID" dirty="0"/>
              <a:t> di </a:t>
            </a:r>
            <a:r>
              <a:rPr lang="en-ID" dirty="0" err="1"/>
              <a:t>jawa</a:t>
            </a:r>
            <a:r>
              <a:rPr lang="en-ID" dirty="0"/>
              <a:t> </a:t>
            </a:r>
            <a:r>
              <a:rPr lang="en-ID" dirty="0" err="1"/>
              <a:t>bali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1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0E1C-BAF1-4219-956C-7E2CF507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0932"/>
            <a:ext cx="10353762" cy="5290268"/>
          </a:xfrm>
        </p:spPr>
        <p:txBody>
          <a:bodyPr/>
          <a:lstStyle/>
          <a:p>
            <a:r>
              <a:rPr lang="en-ID" dirty="0" err="1"/>
              <a:t>Harapannya</a:t>
            </a:r>
            <a:r>
              <a:rPr lang="en-ID" dirty="0"/>
              <a:t>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atlit</a:t>
            </a:r>
            <a:r>
              <a:rPr lang="en-ID" dirty="0"/>
              <a:t> di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pekalongan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putri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putra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berjuang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prestasi</a:t>
            </a:r>
            <a:r>
              <a:rPr lang="en-ID" dirty="0"/>
              <a:t> di </a:t>
            </a:r>
            <a:r>
              <a:rPr lang="en-ID" dirty="0" err="1"/>
              <a:t>kanca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mengharumka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Indonesia </a:t>
            </a:r>
            <a:r>
              <a:rPr lang="en-ID" dirty="0" err="1"/>
              <a:t>dikanca</a:t>
            </a:r>
            <a:r>
              <a:rPr lang="en-ID" dirty="0"/>
              <a:t> dunia.</a:t>
            </a:r>
          </a:p>
        </p:txBody>
      </p:sp>
    </p:spTree>
    <p:extLst>
      <p:ext uri="{BB962C8B-B14F-4D97-AF65-F5344CB8AC3E}">
        <p14:creationId xmlns:p14="http://schemas.microsoft.com/office/powerpoint/2010/main" val="343812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51</TotalTime>
  <Words>340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Infinix</dc:creator>
  <cp:lastModifiedBy>Infinix</cp:lastModifiedBy>
  <cp:revision>6</cp:revision>
  <dcterms:created xsi:type="dcterms:W3CDTF">2021-12-11T20:32:26Z</dcterms:created>
  <dcterms:modified xsi:type="dcterms:W3CDTF">2021-12-11T21:24:04Z</dcterms:modified>
</cp:coreProperties>
</file>