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4987-5111-46D6-85A6-5A89318BDF0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780-815E-48AC-959C-923EC562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Arial Black" panose="020B0A04020102020204" pitchFamily="34" charset="0"/>
              </a:rPr>
              <a:t>KEPEMIMPINAN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2217740"/>
            <a:ext cx="4659086" cy="19163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Pengertian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 smtClean="0">
                <a:latin typeface="Arial Black" panose="020B0A04020102020204" pitchFamily="34" charset="0"/>
              </a:rPr>
              <a:t>Kepemimpinan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Pemimpin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98172" y="2653620"/>
            <a:ext cx="10515600" cy="1500187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Kepemimpinan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suatu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seni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menggerakkan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orang lain 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id-ID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id-ID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 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rangka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mencapai</a:t>
            </a:r>
            <a:r>
              <a:rPr lang="id-ID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tujuan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tertentu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Pemimpin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seseorang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mampu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mengarahkan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orang lain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id-ID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id-ID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id-ID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dengan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suatu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tujuan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di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harapkan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id-ID" sz="6400" dirty="0"/>
              <a:t> </a:t>
            </a:r>
            <a:r>
              <a:rPr lang="id-ID" sz="6400" dirty="0" smtClean="0"/>
              <a:t>        </a:t>
            </a:r>
          </a:p>
          <a:p>
            <a:r>
              <a:rPr lang="id-ID" sz="64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   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Pemimpin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merupakan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faktor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penentu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keberhasilan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gagalnya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lembaga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organisasi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baik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di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dunia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luar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maupun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dunia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pendidikan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Sebab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pemimpin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sukses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itu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mampu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mengelola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lembaga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organisasinya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.                                                                                                         </a:t>
            </a:r>
          </a:p>
          <a:p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Dia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pasti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mampu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mengantisipasi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perubahan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tiba-tiba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dapat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mengkoreksi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kelemahan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sanggup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membawa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lembaga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organisasi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kepada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sasaran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jangka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waktu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sudah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tetapkan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Pemimpin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mempunyai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kesempatan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paling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banyak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untuk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merubah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jerami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menjadi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emas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justru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sebaliknya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, juga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bisa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merubah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tumpukan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uang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jadi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abu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jika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dia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salah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langkah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id-ID" sz="4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4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dan</a:t>
            </a:r>
            <a:r>
              <a:rPr lang="en-US" sz="4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tidak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bijaksana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Sehubung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dengan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ini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kepemimpinan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baik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merupakan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kunci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pembuka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bagi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suksesnya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suatu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lembaga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organisasi</a:t>
            </a:r>
            <a:r>
              <a:rPr lang="en-US" sz="6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904073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755" y="1152876"/>
            <a:ext cx="7924800" cy="1376138"/>
          </a:xfrm>
        </p:spPr>
        <p:txBody>
          <a:bodyPr>
            <a:normAutofit/>
          </a:bodyPr>
          <a:lstStyle/>
          <a:p>
            <a:pPr algn="l"/>
            <a:r>
              <a:rPr lang="id-ID" sz="3600" dirty="0" smtClean="0">
                <a:latin typeface="Arial Black" panose="020B0A04020102020204" pitchFamily="34" charset="0"/>
              </a:rPr>
              <a:t>SYARAT MENJADI SEORANG PEMIMPIN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458" y="2926789"/>
            <a:ext cx="9144000" cy="165576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id-ID" sz="6400" dirty="0" smtClean="0"/>
              <a:t>-</a:t>
            </a:r>
            <a:r>
              <a:rPr lang="en-US" sz="6400" dirty="0" err="1" smtClean="0"/>
              <a:t>Bertanggung</a:t>
            </a:r>
            <a:r>
              <a:rPr lang="en-US" sz="6400" dirty="0" smtClean="0"/>
              <a:t> </a:t>
            </a:r>
            <a:r>
              <a:rPr lang="en-US" sz="6400" dirty="0" err="1" smtClean="0"/>
              <a:t>jawab</a:t>
            </a:r>
            <a:r>
              <a:rPr lang="id-ID" sz="6400" dirty="0" smtClean="0"/>
              <a:t>	      -</a:t>
            </a:r>
            <a:r>
              <a:rPr lang="en-US" sz="6400" dirty="0" smtClean="0"/>
              <a:t> </a:t>
            </a:r>
            <a:r>
              <a:rPr lang="en-US" sz="6400" dirty="0" err="1" smtClean="0"/>
              <a:t>Jujur</a:t>
            </a:r>
            <a:r>
              <a:rPr lang="id-ID" sz="6400" dirty="0" smtClean="0"/>
              <a:t>	  - </a:t>
            </a:r>
            <a:r>
              <a:rPr lang="en-US" sz="6400" dirty="0" err="1" smtClean="0"/>
              <a:t>Bijaksa</a:t>
            </a:r>
            <a:r>
              <a:rPr lang="id-ID" sz="6400" dirty="0" smtClean="0"/>
              <a:t>na        - </a:t>
            </a:r>
            <a:r>
              <a:rPr lang="id-ID" sz="6400" dirty="0" smtClean="0"/>
              <a:t>Berw</a:t>
            </a:r>
            <a:r>
              <a:rPr lang="en-US" sz="6400" dirty="0" err="1" smtClean="0"/>
              <a:t>ibawa</a:t>
            </a:r>
            <a:r>
              <a:rPr lang="id-ID" sz="6400" dirty="0" smtClean="0"/>
              <a:t>  </a:t>
            </a:r>
            <a:endParaRPr lang="id-ID" sz="6400" dirty="0" smtClean="0"/>
          </a:p>
          <a:p>
            <a:pPr algn="l"/>
            <a:r>
              <a:rPr lang="id-ID" sz="6400" dirty="0" smtClean="0"/>
              <a:t>- Bersifat </a:t>
            </a:r>
            <a:r>
              <a:rPr lang="en-US" sz="6400" dirty="0" err="1" smtClean="0"/>
              <a:t>terbuka</a:t>
            </a:r>
            <a:r>
              <a:rPr lang="id-ID" sz="6400" dirty="0" smtClean="0"/>
              <a:t>            - </a:t>
            </a:r>
            <a:r>
              <a:rPr lang="en-US" sz="6400" dirty="0" err="1" smtClean="0"/>
              <a:t>Kesatri</a:t>
            </a:r>
            <a:r>
              <a:rPr lang="id-ID" sz="6400" dirty="0" smtClean="0"/>
              <a:t>a        - </a:t>
            </a:r>
            <a:r>
              <a:rPr lang="en-US" sz="6400" dirty="0" err="1" smtClean="0"/>
              <a:t>Hemat</a:t>
            </a:r>
            <a:r>
              <a:rPr lang="id-ID" sz="6400" dirty="0" smtClean="0"/>
              <a:t>	   </a:t>
            </a:r>
          </a:p>
          <a:p>
            <a:pPr algn="l"/>
            <a:r>
              <a:rPr lang="id-ID" sz="6400" dirty="0" smtClean="0"/>
              <a:t>- </a:t>
            </a:r>
            <a:r>
              <a:rPr lang="en-US" sz="6400" dirty="0" err="1" smtClean="0"/>
              <a:t>Terampil</a:t>
            </a:r>
            <a:r>
              <a:rPr lang="en-US" sz="6400" dirty="0" smtClean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 smtClean="0"/>
              <a:t>cekatan</a:t>
            </a:r>
            <a:r>
              <a:rPr lang="id-ID" sz="6400" dirty="0" smtClean="0"/>
              <a:t>          -</a:t>
            </a:r>
            <a:r>
              <a:rPr lang="en-US" sz="6400" dirty="0" err="1" smtClean="0"/>
              <a:t>Memberikan</a:t>
            </a:r>
            <a:r>
              <a:rPr lang="en-US" sz="6400" dirty="0" smtClean="0"/>
              <a:t> </a:t>
            </a:r>
            <a:r>
              <a:rPr lang="en-US" sz="6400" dirty="0" err="1" smtClean="0"/>
              <a:t>suritaladan</a:t>
            </a:r>
            <a:r>
              <a:rPr lang="en-US" sz="6400" dirty="0" smtClean="0"/>
              <a:t>.</a:t>
            </a:r>
            <a:endParaRPr lang="id-ID" sz="6400" dirty="0" smtClean="0"/>
          </a:p>
          <a:p>
            <a:pPr algn="l"/>
            <a:r>
              <a:rPr lang="id-ID" sz="6400" dirty="0" smtClean="0"/>
              <a:t>- </a:t>
            </a:r>
            <a:r>
              <a:rPr lang="en-US" sz="6400" dirty="0" err="1" smtClean="0"/>
              <a:t>Harus</a:t>
            </a:r>
            <a:r>
              <a:rPr lang="en-US" sz="6400" dirty="0" smtClean="0"/>
              <a:t> </a:t>
            </a:r>
            <a:r>
              <a:rPr lang="en-US" sz="6400" dirty="0" err="1"/>
              <a:t>mempunyai</a:t>
            </a:r>
            <a:r>
              <a:rPr lang="en-US" sz="6400" dirty="0"/>
              <a:t> </a:t>
            </a:r>
            <a:r>
              <a:rPr lang="en-US" sz="6400" dirty="0" err="1"/>
              <a:t>sifat</a:t>
            </a:r>
            <a:r>
              <a:rPr lang="en-US" sz="6400" dirty="0"/>
              <a:t> </a:t>
            </a:r>
            <a:r>
              <a:rPr lang="en-US" sz="6400" dirty="0" err="1" smtClean="0"/>
              <a:t>sosial</a:t>
            </a:r>
            <a:r>
              <a:rPr lang="id-ID" sz="6400" dirty="0"/>
              <a:t>	</a:t>
            </a:r>
            <a:r>
              <a:rPr lang="id-ID" sz="6400" dirty="0" smtClean="0"/>
              <a:t>-</a:t>
            </a:r>
            <a:r>
              <a:rPr lang="en-US" sz="6400" dirty="0" err="1" smtClean="0"/>
              <a:t>Menunjukan</a:t>
            </a:r>
            <a:r>
              <a:rPr lang="en-US" sz="6400" dirty="0" smtClean="0"/>
              <a:t> </a:t>
            </a:r>
            <a:r>
              <a:rPr lang="en-US" sz="6400" dirty="0" err="1"/>
              <a:t>kesejahteraan</a:t>
            </a:r>
            <a:r>
              <a:rPr lang="en-US" sz="6400" dirty="0" smtClean="0"/>
              <a:t>.</a:t>
            </a:r>
            <a:endParaRPr lang="id-ID" sz="6400" dirty="0" smtClean="0"/>
          </a:p>
          <a:p>
            <a:pPr algn="l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96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188" y="829992"/>
            <a:ext cx="9144000" cy="1245065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Arial Black" panose="020B0A04020102020204" pitchFamily="34" charset="0"/>
              </a:rPr>
              <a:t>KEPEMIMPINAN </a:t>
            </a:r>
            <a:r>
              <a:rPr lang="id-ID" sz="4000" dirty="0" smtClean="0">
                <a:latin typeface="Arial Black" panose="020B0A04020102020204" pitchFamily="34" charset="0"/>
              </a:rPr>
              <a:t>PASKIBRAKA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188" y="2319756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id-ID" sz="1800" dirty="0" smtClean="0"/>
              <a:t>	Seorang pemimpin yang baik memiliki beberapa kriteria, yaitu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1800" dirty="0" err="1" smtClean="0"/>
              <a:t>Cer</a:t>
            </a:r>
            <a:r>
              <a:rPr lang="id-ID" sz="1800" dirty="0" smtClean="0"/>
              <a:t>das, seorang pemimpin harus cerdas sehingga bisa mengambil keputusan yang baik untuk semua permasalahan organisasinya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1800" dirty="0" err="1" smtClean="0"/>
              <a:t>Inisiatif</a:t>
            </a:r>
            <a:r>
              <a:rPr lang="id-ID" sz="1800" dirty="0" smtClean="0"/>
              <a:t>,</a:t>
            </a:r>
            <a:r>
              <a:rPr lang="en-US" sz="1800" dirty="0" smtClean="0"/>
              <a:t> </a:t>
            </a:r>
            <a:r>
              <a:rPr lang="en-US" sz="1800" dirty="0" err="1"/>
              <a:t>diartikan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semangat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memulai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. Dan </a:t>
            </a:r>
            <a:r>
              <a:rPr lang="en-US" sz="1800" dirty="0" err="1"/>
              <a:t>satu-satunya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 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melatih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berpikir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 smtClean="0"/>
              <a:t>depan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algn="l"/>
            <a:r>
              <a:rPr lang="id-ID" sz="1800" dirty="0" smtClean="0"/>
              <a:t>	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/>
              <a:t>pemimpin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seseorang</a:t>
            </a:r>
            <a:r>
              <a:rPr lang="en-US" sz="1800" dirty="0"/>
              <a:t> yang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orang lain </a:t>
            </a:r>
            <a:r>
              <a:rPr lang="en-US" sz="1800" dirty="0" err="1"/>
              <a:t>dan</a:t>
            </a:r>
            <a:r>
              <a:rPr lang="en-US" sz="1800" dirty="0"/>
              <a:t> juga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orang lain </a:t>
            </a:r>
            <a:r>
              <a:rPr lang="en-US" sz="1800" dirty="0" err="1" smtClean="0"/>
              <a:t>melihatnya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algn="l"/>
            <a:r>
              <a:rPr lang="id-ID" sz="1800" dirty="0" smtClean="0"/>
              <a:t>	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/>
              <a:t>seseorang</a:t>
            </a:r>
            <a:r>
              <a:rPr lang="en-US" sz="1800" dirty="0"/>
              <a:t> </a:t>
            </a:r>
            <a:r>
              <a:rPr lang="en-US" sz="1800" dirty="0" err="1"/>
              <a:t>melatih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berpikir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  </a:t>
            </a:r>
            <a:r>
              <a:rPr lang="en-US" sz="1800" dirty="0" err="1"/>
              <a:t>depan</a:t>
            </a:r>
            <a:r>
              <a:rPr lang="en-US" sz="1800" dirty="0"/>
              <a:t>,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mendapat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 smtClean="0"/>
              <a:t>pekerjaannya</a:t>
            </a:r>
            <a:r>
              <a:rPr lang="en-US" sz="1800" dirty="0" smtClean="0"/>
              <a:t>.</a:t>
            </a:r>
            <a:r>
              <a:rPr lang="id-ID" sz="1800" dirty="0" smtClean="0"/>
              <a:t> </a:t>
            </a:r>
            <a:r>
              <a:rPr lang="en-US" sz="1800" dirty="0" err="1" smtClean="0"/>
              <a:t>Pertama</a:t>
            </a:r>
            <a:r>
              <a:rPr lang="en-US" sz="1800" dirty="0"/>
              <a:t>,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terhindar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.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mengindari</a:t>
            </a:r>
            <a:r>
              <a:rPr lang="en-US" sz="1800" dirty="0"/>
              <a:t> </a:t>
            </a:r>
            <a:r>
              <a:rPr lang="en-US" sz="1800" dirty="0" err="1"/>
              <a:t>perangkap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lubang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jalannya</a:t>
            </a:r>
            <a:r>
              <a:rPr lang="en-US" sz="1800" dirty="0"/>
              <a:t>.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berpikir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 </a:t>
            </a:r>
            <a:r>
              <a:rPr lang="en-US" sz="1800" dirty="0" err="1" smtClean="0"/>
              <a:t>seseorang</a:t>
            </a:r>
            <a:r>
              <a:rPr lang="id-ID" sz="1800" dirty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tujuannya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kelompoknya</a:t>
            </a:r>
            <a:r>
              <a:rPr lang="en-US" sz="1800" dirty="0" smtClean="0"/>
              <a:t>.</a:t>
            </a:r>
            <a:endParaRPr lang="id-ID" sz="1800" dirty="0" smtClean="0"/>
          </a:p>
        </p:txBody>
      </p:sp>
    </p:spTree>
    <p:extLst>
      <p:ext uri="{BB962C8B-B14F-4D97-AF65-F5344CB8AC3E}">
        <p14:creationId xmlns:p14="http://schemas.microsoft.com/office/powerpoint/2010/main" val="247178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70" y="999797"/>
            <a:ext cx="9144000" cy="1146591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Arial Black" panose="020B0A04020102020204" pitchFamily="34" charset="0"/>
              </a:rPr>
              <a:t>KEPEMIMPINAN PASKIBRAKA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64" y="2442940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id-ID" sz="1600" dirty="0"/>
              <a:t>Tanggung jawab, </a:t>
            </a:r>
            <a:r>
              <a:rPr lang="id-ID" sz="1600" dirty="0" smtClean="0"/>
              <a:t>bertanggung </a:t>
            </a:r>
            <a:r>
              <a:rPr lang="id-ID" sz="1600" dirty="0"/>
              <a:t>jawab berarti berani untuk menanggung efek dari segala keputusan yang timbul akibat tindakan yang </a:t>
            </a:r>
            <a:r>
              <a:rPr lang="id-ID" sz="1600" dirty="0" smtClean="0"/>
              <a:t>telah dilaksanakan. </a:t>
            </a:r>
          </a:p>
          <a:p>
            <a:pPr algn="l"/>
            <a:endParaRPr lang="id-ID" sz="16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id-ID" sz="1600" dirty="0" smtClean="0"/>
              <a:t>Adil, seorang pemimpin harus bersikap adil kepada semua bawahannya. Karena </a:t>
            </a:r>
            <a:r>
              <a:rPr lang="id-ID" sz="1600" dirty="0"/>
              <a:t>s</a:t>
            </a:r>
            <a:r>
              <a:rPr lang="en-US" sz="1600" dirty="0" err="1" smtClean="0"/>
              <a:t>eorang</a:t>
            </a:r>
            <a:r>
              <a:rPr lang="en-US" sz="1600" dirty="0" smtClean="0"/>
              <a:t> </a:t>
            </a:r>
            <a:r>
              <a:rPr lang="en-US" sz="1600" dirty="0" err="1"/>
              <a:t>pemimpin</a:t>
            </a:r>
            <a:r>
              <a:rPr lang="en-US" sz="1600" dirty="0"/>
              <a:t> yang </a:t>
            </a:r>
            <a:r>
              <a:rPr lang="en-US" sz="1600" dirty="0" err="1"/>
              <a:t>bersikap</a:t>
            </a:r>
            <a:r>
              <a:rPr lang="en-US" sz="1600" dirty="0"/>
              <a:t> </a:t>
            </a:r>
            <a:r>
              <a:rPr lang="en-US" sz="1600" dirty="0" err="1"/>
              <a:t>adil</a:t>
            </a:r>
            <a:r>
              <a:rPr lang="en-US" sz="1600" dirty="0"/>
              <a:t> 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menegakkan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yang </a:t>
            </a:r>
            <a:r>
              <a:rPr lang="en-US" sz="1600" dirty="0" err="1"/>
              <a:t>menyeleweng</a:t>
            </a:r>
            <a:r>
              <a:rPr lang="en-US" sz="1600" dirty="0"/>
              <a:t>, </a:t>
            </a:r>
            <a:r>
              <a:rPr lang="en-US" sz="1600" dirty="0" err="1"/>
              <a:t>meluruskan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yang </a:t>
            </a:r>
            <a:r>
              <a:rPr lang="en-US" sz="1600" dirty="0" err="1"/>
              <a:t>bengkok</a:t>
            </a:r>
            <a:r>
              <a:rPr lang="en-US" sz="1600" dirty="0"/>
              <a:t>, </a:t>
            </a:r>
            <a:r>
              <a:rPr lang="en-US" sz="1600" dirty="0" err="1"/>
              <a:t>memperbaiki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yang </a:t>
            </a:r>
            <a:r>
              <a:rPr lang="en-US" sz="1600" dirty="0" err="1" smtClean="0"/>
              <a:t>rusak</a:t>
            </a:r>
            <a:r>
              <a:rPr lang="id-ID" sz="1600" dirty="0"/>
              <a:t>.</a:t>
            </a:r>
            <a:r>
              <a:rPr lang="en-US" sz="1600" dirty="0"/>
              <a:t> </a:t>
            </a:r>
            <a:r>
              <a:rPr lang="id-ID" sz="1600" dirty="0" err="1"/>
              <a:t>P</a:t>
            </a:r>
            <a:r>
              <a:rPr lang="en-US" sz="1600" dirty="0" err="1" smtClean="0"/>
              <a:t>emimpin</a:t>
            </a:r>
            <a:r>
              <a:rPr lang="en-US" sz="1600" dirty="0"/>
              <a:t> 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pilar</a:t>
            </a:r>
            <a:r>
              <a:rPr lang="en-US" sz="1600" dirty="0"/>
              <a:t> </a:t>
            </a:r>
            <a:r>
              <a:rPr lang="en-US" sz="1600" dirty="0" err="1"/>
              <a:t>kekuatan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yang </a:t>
            </a:r>
            <a:r>
              <a:rPr lang="en-US" sz="1600" dirty="0" err="1"/>
              <a:t>lemah</a:t>
            </a:r>
            <a:r>
              <a:rPr lang="en-US" sz="1600" dirty="0"/>
              <a:t>, </a:t>
            </a:r>
            <a:r>
              <a:rPr lang="en-US" sz="1600" dirty="0" err="1"/>
              <a:t>pemimpin</a:t>
            </a:r>
            <a:r>
              <a:rPr lang="en-US" sz="1600" dirty="0"/>
              <a:t> 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perlindungan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yang </a:t>
            </a:r>
            <a:r>
              <a:rPr lang="en-US" sz="1600" dirty="0" err="1"/>
              <a:t>haknya</a:t>
            </a:r>
            <a:r>
              <a:rPr lang="en-US" sz="1600" dirty="0"/>
              <a:t> </a:t>
            </a:r>
            <a:r>
              <a:rPr lang="en-US" sz="1600" dirty="0" err="1"/>
              <a:t>dirampas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keadilan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timnya</a:t>
            </a:r>
            <a:r>
              <a:rPr lang="en-US" sz="1600" dirty="0"/>
              <a:t> yang </a:t>
            </a:r>
            <a:r>
              <a:rPr lang="en-US" sz="1600" dirty="0" err="1"/>
              <a:t>teraniaya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id-ID" sz="16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id-ID" sz="1600" dirty="0"/>
              <a:t>Pantang menyerah, seorang pemimpin harus memiliki sifat pantang menyerah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usahanya</a:t>
            </a:r>
            <a:r>
              <a:rPr lang="id-ID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menunjukan</a:t>
            </a:r>
            <a:r>
              <a:rPr lang="en-US" sz="1600" dirty="0"/>
              <a:t> </a:t>
            </a:r>
            <a:r>
              <a:rPr lang="en-US" sz="1600" dirty="0" err="1"/>
              <a:t>sikap</a:t>
            </a:r>
            <a:r>
              <a:rPr lang="en-US" sz="1600" dirty="0"/>
              <a:t> </a:t>
            </a:r>
            <a:r>
              <a:rPr lang="en-US" sz="1600" dirty="0" err="1"/>
              <a:t>pantang</a:t>
            </a:r>
            <a:r>
              <a:rPr lang="en-US" sz="1600" dirty="0"/>
              <a:t> </a:t>
            </a:r>
            <a:r>
              <a:rPr lang="en-US" sz="1600" dirty="0" err="1"/>
              <a:t>menyerah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menghadapi</a:t>
            </a:r>
            <a:r>
              <a:rPr lang="en-US" sz="1600" dirty="0"/>
              <a:t> </a:t>
            </a:r>
            <a:r>
              <a:rPr lang="en-US" sz="1600" dirty="0" err="1"/>
              <a:t>situasi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. </a:t>
            </a:r>
            <a:r>
              <a:rPr lang="id-ID" sz="1600" dirty="0"/>
              <a:t>Karena jika seorang pemimpin bersikap pantang menyerah dan ulet, dia akan mencapai keberhasilan yang diharapkan.</a:t>
            </a:r>
            <a:r>
              <a:rPr lang="en-US" sz="1600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956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31519" y="926487"/>
            <a:ext cx="9144000" cy="1191766"/>
          </a:xfrm>
          <a:noFill/>
        </p:spPr>
        <p:txBody>
          <a:bodyPr>
            <a:normAutofit/>
          </a:bodyPr>
          <a:lstStyle/>
          <a:p>
            <a:r>
              <a:rPr lang="id-ID" sz="4000" dirty="0" smtClean="0">
                <a:latin typeface="Arial Black" panose="020B0A04020102020204" pitchFamily="34" charset="0"/>
              </a:rPr>
              <a:t>FUNGSI DAN TUJUAN KEPEMIMPINAN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7618" y="2701704"/>
            <a:ext cx="9401908" cy="2348597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id-ID" dirty="0" smtClean="0"/>
              <a:t>Untuk </a:t>
            </a:r>
            <a:r>
              <a:rPr lang="id-ID" dirty="0"/>
              <a:t>m</a:t>
            </a:r>
            <a:r>
              <a:rPr lang="en-US" dirty="0" err="1" smtClean="0"/>
              <a:t>emandu</a:t>
            </a:r>
            <a:r>
              <a:rPr lang="id-ID" dirty="0" smtClean="0"/>
              <a:t>, </a:t>
            </a:r>
            <a:r>
              <a:rPr lang="en-US" dirty="0" err="1" smtClean="0"/>
              <a:t>menuntun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membimbing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.</a:t>
            </a:r>
            <a:endParaRPr lang="id-ID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/>
              <a:t>motifasi-motifasi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Mengemudikan</a:t>
            </a:r>
            <a:r>
              <a:rPr lang="en-US" dirty="0" smtClean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Menjalin</a:t>
            </a:r>
            <a:r>
              <a:rPr lang="en-US" dirty="0" smtClean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pengawasan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Menbawa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pengikutnya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perncanaan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3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Trebuchet MS</vt:lpstr>
      <vt:lpstr>Wingdings</vt:lpstr>
      <vt:lpstr>Office Theme</vt:lpstr>
      <vt:lpstr>KEPEMIMPINAN</vt:lpstr>
      <vt:lpstr>Pengertian Kepemimpinan dan Pemimpin</vt:lpstr>
      <vt:lpstr>SYARAT MENJADI SEORANG PEMIMPIN</vt:lpstr>
      <vt:lpstr>KEPEMIMPINAN PASKIBRAKA</vt:lpstr>
      <vt:lpstr>KEPEMIMPINAN PASKIBRAKA</vt:lpstr>
      <vt:lpstr>FUNGSI DAN TUJUAN KEPEMIMPINAN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KEPEMIMPINAN</dc:title>
  <dc:creator>Microsoft account</dc:creator>
  <cp:lastModifiedBy>Microsoft account</cp:lastModifiedBy>
  <cp:revision>14</cp:revision>
  <dcterms:created xsi:type="dcterms:W3CDTF">2022-09-16T01:15:04Z</dcterms:created>
  <dcterms:modified xsi:type="dcterms:W3CDTF">2022-09-16T04:49:43Z</dcterms:modified>
</cp:coreProperties>
</file>