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7" r:id="rId1"/>
  </p:sldMasterIdLst>
  <p:notesMasterIdLst>
    <p:notesMasterId r:id="rId49"/>
  </p:notesMasterIdLst>
  <p:sldIdLst>
    <p:sldId id="256" r:id="rId2"/>
    <p:sldId id="260" r:id="rId3"/>
    <p:sldId id="259" r:id="rId4"/>
    <p:sldId id="261" r:id="rId5"/>
    <p:sldId id="358" r:id="rId6"/>
    <p:sldId id="359" r:id="rId7"/>
    <p:sldId id="360" r:id="rId8"/>
    <p:sldId id="361" r:id="rId9"/>
    <p:sldId id="362" r:id="rId10"/>
    <p:sldId id="363" r:id="rId11"/>
    <p:sldId id="364" r:id="rId12"/>
    <p:sldId id="365" r:id="rId13"/>
    <p:sldId id="366" r:id="rId14"/>
    <p:sldId id="367" r:id="rId15"/>
    <p:sldId id="368" r:id="rId16"/>
    <p:sldId id="369" r:id="rId17"/>
    <p:sldId id="370" r:id="rId18"/>
    <p:sldId id="371" r:id="rId19"/>
    <p:sldId id="372" r:id="rId20"/>
    <p:sldId id="373" r:id="rId21"/>
    <p:sldId id="374" r:id="rId22"/>
    <p:sldId id="375" r:id="rId23"/>
    <p:sldId id="376" r:id="rId24"/>
    <p:sldId id="377" r:id="rId25"/>
    <p:sldId id="378" r:id="rId26"/>
    <p:sldId id="379" r:id="rId27"/>
    <p:sldId id="380" r:id="rId28"/>
    <p:sldId id="381" r:id="rId29"/>
    <p:sldId id="382" r:id="rId30"/>
    <p:sldId id="383" r:id="rId31"/>
    <p:sldId id="384" r:id="rId32"/>
    <p:sldId id="385" r:id="rId33"/>
    <p:sldId id="386" r:id="rId34"/>
    <p:sldId id="387" r:id="rId35"/>
    <p:sldId id="388" r:id="rId36"/>
    <p:sldId id="389" r:id="rId37"/>
    <p:sldId id="390" r:id="rId38"/>
    <p:sldId id="391" r:id="rId39"/>
    <p:sldId id="392" r:id="rId40"/>
    <p:sldId id="393" r:id="rId41"/>
    <p:sldId id="394" r:id="rId42"/>
    <p:sldId id="395" r:id="rId43"/>
    <p:sldId id="396" r:id="rId44"/>
    <p:sldId id="397" r:id="rId45"/>
    <p:sldId id="398" r:id="rId46"/>
    <p:sldId id="356" r:id="rId47"/>
    <p:sldId id="357" r:id="rId48"/>
  </p:sldIdLst>
  <p:sldSz cx="9144000" cy="5143500" type="screen16x9"/>
  <p:notesSz cx="6858000" cy="9144000"/>
  <p:embeddedFontLst>
    <p:embeddedFont>
      <p:font typeface="Arvo" panose="020B0604020202020204" charset="0"/>
      <p:regular r:id="rId50"/>
      <p:bold r:id="rId51"/>
      <p:italic r:id="rId52"/>
      <p:boldItalic r:id="rId53"/>
    </p:embeddedFont>
    <p:embeddedFont>
      <p:font typeface="Roboto Condensed" panose="020B0604020202020204" charset="0"/>
      <p:regular r:id="rId54"/>
      <p:bold r:id="rId55"/>
      <p:italic r:id="rId56"/>
      <p:boldItalic r:id="rId57"/>
    </p:embeddedFont>
    <p:embeddedFont>
      <p:font typeface="Roboto Condensed Light" panose="020B0604020202020204" charset="0"/>
      <p:regular r:id="rId58"/>
      <p:bold r:id="rId59"/>
      <p:italic r:id="rId60"/>
      <p:boldItalic r:id="rId6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728B0C6-8EAE-4F92-8177-2A3FDC2F9772}">
  <a:tblStyle styleId="{3728B0C6-8EAE-4F92-8177-2A3FDC2F9772}"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4" d="100"/>
          <a:sy n="104" d="100"/>
        </p:scale>
        <p:origin x="778"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font" Target="fonts/font1.fntdata"/><Relationship Id="rId55" Type="http://schemas.openxmlformats.org/officeDocument/2006/relationships/font" Target="fonts/font6.fntdata"/><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font" Target="fonts/font5.fntdata"/><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4.fntdata"/><Relationship Id="rId58" Type="http://schemas.openxmlformats.org/officeDocument/2006/relationships/font" Target="fonts/font9.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57" Type="http://schemas.openxmlformats.org/officeDocument/2006/relationships/font" Target="fonts/font8.fntdata"/><Relationship Id="rId61"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3.fntdata"/><Relationship Id="rId60" Type="http://schemas.openxmlformats.org/officeDocument/2006/relationships/font" Target="fonts/font11.fntdata"/><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font" Target="fonts/font7.fntdata"/><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font" Target="fonts/font2.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10.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807325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160898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393710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692011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508091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28556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2786907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6422211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4127458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428789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6035570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1699987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2196143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3043800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947332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7186299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5600220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4339055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5820855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051894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0647791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1944630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0132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974966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4899885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2355482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3424265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1243233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0006976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925595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4667520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5843736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3260001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3169377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1394643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6113937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8"/>
        <p:cNvGrpSpPr/>
        <p:nvPr/>
      </p:nvGrpSpPr>
      <p:grpSpPr>
        <a:xfrm>
          <a:off x="0" y="0"/>
          <a:ext cx="0" cy="0"/>
          <a:chOff x="0" y="0"/>
          <a:chExt cx="0" cy="0"/>
        </a:xfrm>
      </p:grpSpPr>
      <p:sp>
        <p:nvSpPr>
          <p:cNvPr id="499" name="Google Shape;499;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0" name="Google Shape;500;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515736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181269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49811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365012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950747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p:nvPr/>
        </p:nvSpPr>
        <p:spPr>
          <a:xfrm>
            <a:off x="7544483" y="657775"/>
            <a:ext cx="1299300" cy="4329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11" name="Google Shape;11;p2"/>
          <p:cNvGrpSpPr/>
          <p:nvPr/>
        </p:nvGrpSpPr>
        <p:grpSpPr>
          <a:xfrm>
            <a:off x="0" y="-7088"/>
            <a:ext cx="8661398" cy="5150588"/>
            <a:chOff x="0" y="-7088"/>
            <a:chExt cx="8661398" cy="5150588"/>
          </a:xfrm>
        </p:grpSpPr>
        <p:sp>
          <p:nvSpPr>
            <p:cNvPr id="12" name="Google Shape;12;p2"/>
            <p:cNvSpPr/>
            <p:nvPr/>
          </p:nvSpPr>
          <p:spPr>
            <a:xfrm>
              <a:off x="0" y="0"/>
              <a:ext cx="3525000" cy="5143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0800000" flipH="1">
              <a:off x="3517898" y="-7088"/>
              <a:ext cx="5143500" cy="5143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14" name="Google Shape;14;p2"/>
          <p:cNvGrpSpPr/>
          <p:nvPr/>
        </p:nvGrpSpPr>
        <p:grpSpPr>
          <a:xfrm rot="10800000" flipH="1">
            <a:off x="1" y="1090763"/>
            <a:ext cx="8847502" cy="2961975"/>
            <a:chOff x="-8178042" y="-4493254"/>
            <a:chExt cx="19483598" cy="6522736"/>
          </a:xfrm>
        </p:grpSpPr>
        <p:sp>
          <p:nvSpPr>
            <p:cNvPr id="15" name="Google Shape;15;p2"/>
            <p:cNvSpPr/>
            <p:nvPr/>
          </p:nvSpPr>
          <p:spPr>
            <a:xfrm>
              <a:off x="-8178042" y="-4493118"/>
              <a:ext cx="12968400" cy="6522600"/>
            </a:xfrm>
            <a:prstGeom prst="rect">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16" name="Google Shape;16;p2"/>
            <p:cNvSpPr/>
            <p:nvPr/>
          </p:nvSpPr>
          <p:spPr>
            <a:xfrm>
              <a:off x="4782955" y="-4493254"/>
              <a:ext cx="6522600" cy="6522600"/>
            </a:xfrm>
            <a:prstGeom prst="rtTriangle">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17" name="Google Shape;17;p2"/>
          <p:cNvGrpSpPr/>
          <p:nvPr/>
        </p:nvGrpSpPr>
        <p:grpSpPr>
          <a:xfrm>
            <a:off x="3677236" y="4278349"/>
            <a:ext cx="5480829" cy="432996"/>
            <a:chOff x="5582265" y="4646738"/>
            <a:chExt cx="5480829" cy="432996"/>
          </a:xfrm>
        </p:grpSpPr>
        <p:sp>
          <p:nvSpPr>
            <p:cNvPr id="18" name="Google Shape;18;p2"/>
            <p:cNvSpPr/>
            <p:nvPr/>
          </p:nvSpPr>
          <p:spPr>
            <a:xfrm rot="10800000">
              <a:off x="5582265"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 name="Google Shape;19;p2"/>
            <p:cNvGrpSpPr/>
            <p:nvPr/>
          </p:nvGrpSpPr>
          <p:grpSpPr>
            <a:xfrm flipH="1">
              <a:off x="5585232" y="4646738"/>
              <a:ext cx="5477861" cy="304551"/>
              <a:chOff x="-24158748" y="330075"/>
              <a:chExt cx="30568423" cy="1699506"/>
            </a:xfrm>
          </p:grpSpPr>
          <p:sp>
            <p:nvSpPr>
              <p:cNvPr id="20" name="Google Shape;20;p2"/>
              <p:cNvSpPr/>
              <p:nvPr/>
            </p:nvSpPr>
            <p:spPr>
              <a:xfrm>
                <a:off x="-24158748" y="330081"/>
                <a:ext cx="28908000" cy="1699500"/>
              </a:xfrm>
              <a:prstGeom prst="rect">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4710175"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2" name="Google Shape;22;p2"/>
          <p:cNvSpPr txBox="1">
            <a:spLocks noGrp="1"/>
          </p:cNvSpPr>
          <p:nvPr>
            <p:ph type="ctrTitle"/>
          </p:nvPr>
        </p:nvSpPr>
        <p:spPr>
          <a:xfrm>
            <a:off x="685800" y="1090750"/>
            <a:ext cx="5367900" cy="2961900"/>
          </a:xfrm>
          <a:prstGeom prst="rect">
            <a:avLst/>
          </a:prstGeom>
        </p:spPr>
        <p:txBody>
          <a:bodyPr spcFirstLastPara="1" wrap="square" lIns="91425" tIns="91425" rIns="91425" bIns="91425" anchor="ctr" anchorCtr="0"/>
          <a:lstStyle>
            <a:lvl1pPr lvl="0">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23"/>
        <p:cNvGrpSpPr/>
        <p:nvPr/>
      </p:nvGrpSpPr>
      <p:grpSpPr>
        <a:xfrm>
          <a:off x="0" y="0"/>
          <a:ext cx="0" cy="0"/>
          <a:chOff x="0" y="0"/>
          <a:chExt cx="0" cy="0"/>
        </a:xfrm>
      </p:grpSpPr>
      <p:sp>
        <p:nvSpPr>
          <p:cNvPr id="24" name="Google Shape;24;p3"/>
          <p:cNvSpPr/>
          <p:nvPr/>
        </p:nvSpPr>
        <p:spPr>
          <a:xfrm>
            <a:off x="5697214" y="2635519"/>
            <a:ext cx="889200" cy="2964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25" name="Google Shape;25;p3"/>
          <p:cNvGrpSpPr/>
          <p:nvPr/>
        </p:nvGrpSpPr>
        <p:grpSpPr>
          <a:xfrm>
            <a:off x="0" y="-7088"/>
            <a:ext cx="8661398" cy="5150588"/>
            <a:chOff x="0" y="-7088"/>
            <a:chExt cx="8661398" cy="5150588"/>
          </a:xfrm>
        </p:grpSpPr>
        <p:sp>
          <p:nvSpPr>
            <p:cNvPr id="26" name="Google Shape;26;p3"/>
            <p:cNvSpPr/>
            <p:nvPr/>
          </p:nvSpPr>
          <p:spPr>
            <a:xfrm>
              <a:off x="0" y="0"/>
              <a:ext cx="3525000" cy="5143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10800000" flipH="1">
              <a:off x="3517898" y="-7088"/>
              <a:ext cx="5143500" cy="5143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28" name="Google Shape;28;p3"/>
          <p:cNvGrpSpPr/>
          <p:nvPr/>
        </p:nvGrpSpPr>
        <p:grpSpPr>
          <a:xfrm rot="10800000" flipH="1">
            <a:off x="-2" y="2924826"/>
            <a:ext cx="6589087" cy="2027268"/>
            <a:chOff x="-9894852" y="-4493254"/>
            <a:chExt cx="21200407" cy="6522740"/>
          </a:xfrm>
        </p:grpSpPr>
        <p:sp>
          <p:nvSpPr>
            <p:cNvPr id="29" name="Google Shape;29;p3"/>
            <p:cNvSpPr/>
            <p:nvPr/>
          </p:nvSpPr>
          <p:spPr>
            <a:xfrm>
              <a:off x="-9894852" y="-4493114"/>
              <a:ext cx="14685300" cy="6522600"/>
            </a:xfrm>
            <a:prstGeom prst="rect">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30" name="Google Shape;30;p3"/>
            <p:cNvSpPr/>
            <p:nvPr/>
          </p:nvSpPr>
          <p:spPr>
            <a:xfrm>
              <a:off x="4782955" y="-4493254"/>
              <a:ext cx="6522600" cy="6522600"/>
            </a:xfrm>
            <a:prstGeom prst="rtTriangle">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31" name="Google Shape;31;p3"/>
          <p:cNvGrpSpPr/>
          <p:nvPr/>
        </p:nvGrpSpPr>
        <p:grpSpPr>
          <a:xfrm>
            <a:off x="6946842" y="4472723"/>
            <a:ext cx="2202830" cy="670795"/>
            <a:chOff x="5575242" y="4472723"/>
            <a:chExt cx="2202830" cy="670795"/>
          </a:xfrm>
        </p:grpSpPr>
        <p:sp>
          <p:nvSpPr>
            <p:cNvPr id="32" name="Google Shape;32;p3"/>
            <p:cNvSpPr/>
            <p:nvPr/>
          </p:nvSpPr>
          <p:spPr>
            <a:xfrm rot="10800000">
              <a:off x="5575242"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3"/>
            <p:cNvGrpSpPr/>
            <p:nvPr/>
          </p:nvGrpSpPr>
          <p:grpSpPr>
            <a:xfrm flipH="1">
              <a:off x="5734850" y="4472723"/>
              <a:ext cx="2040837" cy="670795"/>
              <a:chOff x="1297954" y="330075"/>
              <a:chExt cx="5169293" cy="1699506"/>
            </a:xfrm>
          </p:grpSpPr>
          <p:sp>
            <p:nvSpPr>
              <p:cNvPr id="34" name="Google Shape;34;p3"/>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 name="Google Shape;36;p3"/>
            <p:cNvGrpSpPr/>
            <p:nvPr/>
          </p:nvGrpSpPr>
          <p:grpSpPr>
            <a:xfrm flipH="1">
              <a:off x="5578209" y="4646738"/>
              <a:ext cx="2199863" cy="304563"/>
              <a:chOff x="-5827153" y="330075"/>
              <a:chExt cx="12276019" cy="1699569"/>
            </a:xfrm>
          </p:grpSpPr>
          <p:sp>
            <p:nvSpPr>
              <p:cNvPr id="37" name="Google Shape;37;p3"/>
              <p:cNvSpPr/>
              <p:nvPr/>
            </p:nvSpPr>
            <p:spPr>
              <a:xfrm>
                <a:off x="-5827153" y="330144"/>
                <a:ext cx="10612200" cy="1699500"/>
              </a:xfrm>
              <a:prstGeom prst="rect">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a:off x="4749366"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9" name="Google Shape;39;p3"/>
          <p:cNvSpPr txBox="1">
            <a:spLocks noGrp="1"/>
          </p:cNvSpPr>
          <p:nvPr>
            <p:ph type="ctrTitle"/>
          </p:nvPr>
        </p:nvSpPr>
        <p:spPr>
          <a:xfrm>
            <a:off x="463525" y="2871148"/>
            <a:ext cx="4094400" cy="1159800"/>
          </a:xfrm>
          <a:prstGeom prst="rect">
            <a:avLst/>
          </a:prstGeom>
        </p:spPr>
        <p:txBody>
          <a:bodyPr spcFirstLastPara="1" wrap="square" lIns="91425" tIns="91425" rIns="91425" bIns="91425" anchor="b" anchorCtr="0"/>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40" name="Google Shape;40;p3"/>
          <p:cNvSpPr txBox="1">
            <a:spLocks noGrp="1"/>
          </p:cNvSpPr>
          <p:nvPr>
            <p:ph type="subTitle" idx="1"/>
          </p:nvPr>
        </p:nvSpPr>
        <p:spPr>
          <a:xfrm>
            <a:off x="463525" y="3975449"/>
            <a:ext cx="4094400" cy="784800"/>
          </a:xfrm>
          <a:prstGeom prst="rect">
            <a:avLst/>
          </a:prstGeom>
        </p:spPr>
        <p:txBody>
          <a:bodyPr spcFirstLastPara="1" wrap="square" lIns="91425" tIns="91425" rIns="91425" bIns="91425" anchor="t" anchorCtr="0"/>
          <a:lstStyle>
            <a:lvl1pPr lvl="0" rtl="0">
              <a:spcBef>
                <a:spcPts val="0"/>
              </a:spcBef>
              <a:spcAft>
                <a:spcPts val="0"/>
              </a:spcAft>
              <a:buClr>
                <a:srgbClr val="FF9800"/>
              </a:buClr>
              <a:buSzPts val="2000"/>
              <a:buNone/>
              <a:defRPr sz="2000">
                <a:solidFill>
                  <a:srgbClr val="FF9800"/>
                </a:solidFill>
              </a:defRPr>
            </a:lvl1pPr>
            <a:lvl2pPr lvl="1" rtl="0">
              <a:spcBef>
                <a:spcPts val="1000"/>
              </a:spcBef>
              <a:spcAft>
                <a:spcPts val="0"/>
              </a:spcAft>
              <a:buClr>
                <a:srgbClr val="FF9800"/>
              </a:buClr>
              <a:buSzPts val="2000"/>
              <a:buNone/>
              <a:defRPr sz="2000">
                <a:solidFill>
                  <a:srgbClr val="FF9800"/>
                </a:solidFill>
              </a:defRPr>
            </a:lvl2pPr>
            <a:lvl3pPr lvl="2" rtl="0">
              <a:spcBef>
                <a:spcPts val="1000"/>
              </a:spcBef>
              <a:spcAft>
                <a:spcPts val="0"/>
              </a:spcAft>
              <a:buClr>
                <a:srgbClr val="FF9800"/>
              </a:buClr>
              <a:buSzPts val="2000"/>
              <a:buNone/>
              <a:defRPr sz="2000">
                <a:solidFill>
                  <a:srgbClr val="FF9800"/>
                </a:solidFill>
              </a:defRPr>
            </a:lvl3pPr>
            <a:lvl4pPr lvl="3" rtl="0">
              <a:spcBef>
                <a:spcPts val="1000"/>
              </a:spcBef>
              <a:spcAft>
                <a:spcPts val="0"/>
              </a:spcAft>
              <a:buClr>
                <a:srgbClr val="FF9800"/>
              </a:buClr>
              <a:buSzPts val="2000"/>
              <a:buNone/>
              <a:defRPr sz="2000">
                <a:solidFill>
                  <a:srgbClr val="FF9800"/>
                </a:solidFill>
              </a:defRPr>
            </a:lvl4pPr>
            <a:lvl5pPr lvl="4" rtl="0">
              <a:spcBef>
                <a:spcPts val="1000"/>
              </a:spcBef>
              <a:spcAft>
                <a:spcPts val="0"/>
              </a:spcAft>
              <a:buClr>
                <a:srgbClr val="FF9800"/>
              </a:buClr>
              <a:buSzPts val="2000"/>
              <a:buNone/>
              <a:defRPr sz="2000">
                <a:solidFill>
                  <a:srgbClr val="FF9800"/>
                </a:solidFill>
              </a:defRPr>
            </a:lvl5pPr>
            <a:lvl6pPr lvl="5" rtl="0">
              <a:spcBef>
                <a:spcPts val="1000"/>
              </a:spcBef>
              <a:spcAft>
                <a:spcPts val="0"/>
              </a:spcAft>
              <a:buClr>
                <a:srgbClr val="FF9800"/>
              </a:buClr>
              <a:buSzPts val="2000"/>
              <a:buNone/>
              <a:defRPr sz="2000">
                <a:solidFill>
                  <a:srgbClr val="FF9800"/>
                </a:solidFill>
              </a:defRPr>
            </a:lvl6pPr>
            <a:lvl7pPr lvl="6" rtl="0">
              <a:spcBef>
                <a:spcPts val="1000"/>
              </a:spcBef>
              <a:spcAft>
                <a:spcPts val="0"/>
              </a:spcAft>
              <a:buClr>
                <a:srgbClr val="FF9800"/>
              </a:buClr>
              <a:buSzPts val="2000"/>
              <a:buNone/>
              <a:defRPr sz="2000">
                <a:solidFill>
                  <a:srgbClr val="FF9800"/>
                </a:solidFill>
              </a:defRPr>
            </a:lvl7pPr>
            <a:lvl8pPr lvl="7" rtl="0">
              <a:spcBef>
                <a:spcPts val="1000"/>
              </a:spcBef>
              <a:spcAft>
                <a:spcPts val="0"/>
              </a:spcAft>
              <a:buClr>
                <a:srgbClr val="FF9800"/>
              </a:buClr>
              <a:buSzPts val="2000"/>
              <a:buNone/>
              <a:defRPr sz="2000">
                <a:solidFill>
                  <a:srgbClr val="FF9800"/>
                </a:solidFill>
              </a:defRPr>
            </a:lvl8pPr>
            <a:lvl9pPr lvl="8" rtl="0">
              <a:spcBef>
                <a:spcPts val="1000"/>
              </a:spcBef>
              <a:spcAft>
                <a:spcPts val="1000"/>
              </a:spcAft>
              <a:buClr>
                <a:srgbClr val="FF9800"/>
              </a:buClr>
              <a:buSzPts val="2000"/>
              <a:buNone/>
              <a:defRPr sz="2000">
                <a:solidFill>
                  <a:srgbClr val="FF9800"/>
                </a:solidFill>
              </a:defRPr>
            </a:lvl9pPr>
          </a:lstStyle>
          <a:p>
            <a:endParaRPr/>
          </a:p>
        </p:txBody>
      </p:sp>
      <p:sp>
        <p:nvSpPr>
          <p:cNvPr id="41" name="Google Shape;41;p3"/>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42"/>
        <p:cNvGrpSpPr/>
        <p:nvPr/>
      </p:nvGrpSpPr>
      <p:grpSpPr>
        <a:xfrm>
          <a:off x="0" y="0"/>
          <a:ext cx="0" cy="0"/>
          <a:chOff x="0" y="0"/>
          <a:chExt cx="0" cy="0"/>
        </a:xfrm>
      </p:grpSpPr>
      <p:sp>
        <p:nvSpPr>
          <p:cNvPr id="43" name="Google Shape;43;p4"/>
          <p:cNvSpPr/>
          <p:nvPr/>
        </p:nvSpPr>
        <p:spPr>
          <a:xfrm>
            <a:off x="7544483" y="657775"/>
            <a:ext cx="1299300" cy="4329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44" name="Google Shape;44;p4"/>
          <p:cNvGrpSpPr/>
          <p:nvPr/>
        </p:nvGrpSpPr>
        <p:grpSpPr>
          <a:xfrm>
            <a:off x="0" y="-7088"/>
            <a:ext cx="8661398" cy="5150588"/>
            <a:chOff x="0" y="-7088"/>
            <a:chExt cx="8661398" cy="5150588"/>
          </a:xfrm>
        </p:grpSpPr>
        <p:sp>
          <p:nvSpPr>
            <p:cNvPr id="45" name="Google Shape;45;p4"/>
            <p:cNvSpPr/>
            <p:nvPr/>
          </p:nvSpPr>
          <p:spPr>
            <a:xfrm>
              <a:off x="0" y="0"/>
              <a:ext cx="3525000" cy="5143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4"/>
            <p:cNvSpPr/>
            <p:nvPr/>
          </p:nvSpPr>
          <p:spPr>
            <a:xfrm rot="10800000" flipH="1">
              <a:off x="3517898" y="-7088"/>
              <a:ext cx="5143500" cy="5143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47" name="Google Shape;47;p4"/>
          <p:cNvGrpSpPr/>
          <p:nvPr/>
        </p:nvGrpSpPr>
        <p:grpSpPr>
          <a:xfrm rot="10800000" flipH="1">
            <a:off x="1" y="1090763"/>
            <a:ext cx="8847502" cy="2961975"/>
            <a:chOff x="-8178042" y="-4493254"/>
            <a:chExt cx="19483598" cy="6522736"/>
          </a:xfrm>
        </p:grpSpPr>
        <p:sp>
          <p:nvSpPr>
            <p:cNvPr id="48" name="Google Shape;48;p4"/>
            <p:cNvSpPr/>
            <p:nvPr/>
          </p:nvSpPr>
          <p:spPr>
            <a:xfrm>
              <a:off x="-8178042" y="-4493118"/>
              <a:ext cx="12968400" cy="6522600"/>
            </a:xfrm>
            <a:prstGeom prst="rect">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49" name="Google Shape;49;p4"/>
            <p:cNvSpPr/>
            <p:nvPr/>
          </p:nvSpPr>
          <p:spPr>
            <a:xfrm>
              <a:off x="4782955" y="-4493254"/>
              <a:ext cx="6522600" cy="6522600"/>
            </a:xfrm>
            <a:prstGeom prst="rtTriangle">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sp>
        <p:nvSpPr>
          <p:cNvPr id="50" name="Google Shape;50;p4"/>
          <p:cNvSpPr txBox="1">
            <a:spLocks noGrp="1"/>
          </p:cNvSpPr>
          <p:nvPr>
            <p:ph type="body" idx="1"/>
          </p:nvPr>
        </p:nvSpPr>
        <p:spPr>
          <a:xfrm>
            <a:off x="829775" y="1202000"/>
            <a:ext cx="5090700" cy="2745000"/>
          </a:xfrm>
          <a:prstGeom prst="rect">
            <a:avLst/>
          </a:prstGeom>
        </p:spPr>
        <p:txBody>
          <a:bodyPr spcFirstLastPara="1" wrap="square" lIns="91425" tIns="91425" rIns="91425" bIns="91425" anchor="t" anchorCtr="0"/>
          <a:lstStyle>
            <a:lvl1pPr marL="457200" lvl="0" indent="-419100" rtl="0">
              <a:spcBef>
                <a:spcPts val="600"/>
              </a:spcBef>
              <a:spcAft>
                <a:spcPts val="0"/>
              </a:spcAft>
              <a:buClr>
                <a:srgbClr val="FFFFFF"/>
              </a:buClr>
              <a:buSzPts val="3000"/>
              <a:buChar char="▰"/>
              <a:defRPr sz="3000" i="1">
                <a:solidFill>
                  <a:srgbClr val="FFFFFF"/>
                </a:solidFill>
              </a:defRPr>
            </a:lvl1pPr>
            <a:lvl2pPr marL="914400" lvl="1" indent="-419100" rtl="0">
              <a:spcBef>
                <a:spcPts val="480"/>
              </a:spcBef>
              <a:spcAft>
                <a:spcPts val="0"/>
              </a:spcAft>
              <a:buClr>
                <a:srgbClr val="FFFFFF"/>
              </a:buClr>
              <a:buSzPts val="3000"/>
              <a:buChar char="▻"/>
              <a:defRPr sz="3000" i="1">
                <a:solidFill>
                  <a:srgbClr val="FFFFFF"/>
                </a:solidFill>
              </a:defRPr>
            </a:lvl2pPr>
            <a:lvl3pPr marL="1371600" lvl="2" indent="-419100" rtl="0">
              <a:spcBef>
                <a:spcPts val="480"/>
              </a:spcBef>
              <a:spcAft>
                <a:spcPts val="0"/>
              </a:spcAft>
              <a:buClr>
                <a:srgbClr val="FFFFFF"/>
              </a:buClr>
              <a:buSzPts val="3000"/>
              <a:buChar char="▻"/>
              <a:defRPr sz="3000" i="1">
                <a:solidFill>
                  <a:srgbClr val="FFFFFF"/>
                </a:solidFill>
              </a:defRPr>
            </a:lvl3pPr>
            <a:lvl4pPr marL="1828800" lvl="3" indent="-419100" rtl="0">
              <a:spcBef>
                <a:spcPts val="360"/>
              </a:spcBef>
              <a:spcAft>
                <a:spcPts val="0"/>
              </a:spcAft>
              <a:buClr>
                <a:srgbClr val="FFFFFF"/>
              </a:buClr>
              <a:buSzPts val="3000"/>
              <a:buChar char="▻"/>
              <a:defRPr sz="3000" i="1">
                <a:solidFill>
                  <a:srgbClr val="FFFFFF"/>
                </a:solidFill>
              </a:defRPr>
            </a:lvl4pPr>
            <a:lvl5pPr marL="2286000" lvl="4" indent="-419100" rtl="0">
              <a:spcBef>
                <a:spcPts val="360"/>
              </a:spcBef>
              <a:spcAft>
                <a:spcPts val="0"/>
              </a:spcAft>
              <a:buClr>
                <a:srgbClr val="FFFFFF"/>
              </a:buClr>
              <a:buSzPts val="3000"/>
              <a:buChar char="▻"/>
              <a:defRPr sz="3000" i="1">
                <a:solidFill>
                  <a:srgbClr val="FFFFFF"/>
                </a:solidFill>
              </a:defRPr>
            </a:lvl5pPr>
            <a:lvl6pPr marL="2743200" lvl="5" indent="-419100" rtl="0">
              <a:spcBef>
                <a:spcPts val="360"/>
              </a:spcBef>
              <a:spcAft>
                <a:spcPts val="0"/>
              </a:spcAft>
              <a:buClr>
                <a:srgbClr val="FFFFFF"/>
              </a:buClr>
              <a:buSzPts val="3000"/>
              <a:buChar char="▻"/>
              <a:defRPr sz="3000" i="1">
                <a:solidFill>
                  <a:srgbClr val="FFFFFF"/>
                </a:solidFill>
              </a:defRPr>
            </a:lvl6pPr>
            <a:lvl7pPr marL="3200400" lvl="6" indent="-419100" rtl="0">
              <a:spcBef>
                <a:spcPts val="360"/>
              </a:spcBef>
              <a:spcAft>
                <a:spcPts val="0"/>
              </a:spcAft>
              <a:buClr>
                <a:srgbClr val="FFFFFF"/>
              </a:buClr>
              <a:buSzPts val="3000"/>
              <a:buChar char="▻"/>
              <a:defRPr sz="3000" i="1">
                <a:solidFill>
                  <a:srgbClr val="FFFFFF"/>
                </a:solidFill>
              </a:defRPr>
            </a:lvl7pPr>
            <a:lvl8pPr marL="3657600" lvl="7" indent="-419100" rtl="0">
              <a:spcBef>
                <a:spcPts val="360"/>
              </a:spcBef>
              <a:spcAft>
                <a:spcPts val="0"/>
              </a:spcAft>
              <a:buClr>
                <a:srgbClr val="FFFFFF"/>
              </a:buClr>
              <a:buSzPts val="3000"/>
              <a:buChar char="▻"/>
              <a:defRPr sz="3000" i="1">
                <a:solidFill>
                  <a:srgbClr val="FFFFFF"/>
                </a:solidFill>
              </a:defRPr>
            </a:lvl8pPr>
            <a:lvl9pPr marL="4114800" lvl="8" indent="-419100">
              <a:spcBef>
                <a:spcPts val="360"/>
              </a:spcBef>
              <a:spcAft>
                <a:spcPts val="0"/>
              </a:spcAft>
              <a:buClr>
                <a:srgbClr val="FFFFFF"/>
              </a:buClr>
              <a:buSzPts val="3000"/>
              <a:buChar char="▻"/>
              <a:defRPr sz="3000" i="1">
                <a:solidFill>
                  <a:srgbClr val="FFFFFF"/>
                </a:solidFill>
              </a:defRPr>
            </a:lvl9pPr>
          </a:lstStyle>
          <a:p>
            <a:endParaRPr/>
          </a:p>
        </p:txBody>
      </p:sp>
      <p:sp>
        <p:nvSpPr>
          <p:cNvPr id="51" name="Google Shape;51;p4"/>
          <p:cNvSpPr txBox="1"/>
          <p:nvPr/>
        </p:nvSpPr>
        <p:spPr>
          <a:xfrm>
            <a:off x="286600" y="1014575"/>
            <a:ext cx="676500" cy="653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7200" b="1">
                <a:solidFill>
                  <a:srgbClr val="FF9800"/>
                </a:solidFill>
              </a:rPr>
              <a:t>“</a:t>
            </a:r>
            <a:endParaRPr sz="7200" b="1">
              <a:solidFill>
                <a:srgbClr val="FF9800"/>
              </a:solidFill>
            </a:endParaRPr>
          </a:p>
        </p:txBody>
      </p:sp>
      <p:grpSp>
        <p:nvGrpSpPr>
          <p:cNvPr id="52" name="Google Shape;52;p4"/>
          <p:cNvGrpSpPr/>
          <p:nvPr/>
        </p:nvGrpSpPr>
        <p:grpSpPr>
          <a:xfrm>
            <a:off x="6946842" y="4472723"/>
            <a:ext cx="2202830" cy="670795"/>
            <a:chOff x="5575242" y="4472723"/>
            <a:chExt cx="2202830" cy="670795"/>
          </a:xfrm>
        </p:grpSpPr>
        <p:sp>
          <p:nvSpPr>
            <p:cNvPr id="53" name="Google Shape;53;p4"/>
            <p:cNvSpPr/>
            <p:nvPr/>
          </p:nvSpPr>
          <p:spPr>
            <a:xfrm rot="10800000">
              <a:off x="5575242"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4" name="Google Shape;54;p4"/>
            <p:cNvGrpSpPr/>
            <p:nvPr/>
          </p:nvGrpSpPr>
          <p:grpSpPr>
            <a:xfrm flipH="1">
              <a:off x="5734850" y="4472723"/>
              <a:ext cx="2040837" cy="670795"/>
              <a:chOff x="1297954" y="330075"/>
              <a:chExt cx="5169293" cy="1699506"/>
            </a:xfrm>
          </p:grpSpPr>
          <p:sp>
            <p:nvSpPr>
              <p:cNvPr id="55" name="Google Shape;55;p4"/>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4"/>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 name="Google Shape;57;p4"/>
            <p:cNvGrpSpPr/>
            <p:nvPr/>
          </p:nvGrpSpPr>
          <p:grpSpPr>
            <a:xfrm flipH="1">
              <a:off x="5578209" y="4646738"/>
              <a:ext cx="2199863" cy="304563"/>
              <a:chOff x="-5827153" y="330075"/>
              <a:chExt cx="12276019" cy="1699569"/>
            </a:xfrm>
          </p:grpSpPr>
          <p:sp>
            <p:nvSpPr>
              <p:cNvPr id="58" name="Google Shape;58;p4"/>
              <p:cNvSpPr/>
              <p:nvPr/>
            </p:nvSpPr>
            <p:spPr>
              <a:xfrm>
                <a:off x="-5827153" y="330144"/>
                <a:ext cx="10612200" cy="1699500"/>
              </a:xfrm>
              <a:prstGeom prst="rect">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4"/>
              <p:cNvSpPr/>
              <p:nvPr/>
            </p:nvSpPr>
            <p:spPr>
              <a:xfrm>
                <a:off x="4749366"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0" name="Google Shape;60;p4"/>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61"/>
        <p:cNvGrpSpPr/>
        <p:nvPr/>
      </p:nvGrpSpPr>
      <p:grpSpPr>
        <a:xfrm>
          <a:off x="0" y="0"/>
          <a:ext cx="0" cy="0"/>
          <a:chOff x="0" y="0"/>
          <a:chExt cx="0" cy="0"/>
        </a:xfrm>
      </p:grpSpPr>
      <p:grpSp>
        <p:nvGrpSpPr>
          <p:cNvPr id="62" name="Google Shape;62;p5"/>
          <p:cNvGrpSpPr/>
          <p:nvPr/>
        </p:nvGrpSpPr>
        <p:grpSpPr>
          <a:xfrm>
            <a:off x="-4" y="40"/>
            <a:ext cx="7072430" cy="1327315"/>
            <a:chOff x="-4" y="40"/>
            <a:chExt cx="7072430" cy="1327315"/>
          </a:xfrm>
        </p:grpSpPr>
        <p:sp>
          <p:nvSpPr>
            <p:cNvPr id="63" name="Google Shape;63;p5"/>
            <p:cNvSpPr/>
            <p:nvPr/>
          </p:nvSpPr>
          <p:spPr>
            <a:xfrm>
              <a:off x="6292649" y="126425"/>
              <a:ext cx="779700" cy="2598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64" name="Google Shape;64;p5"/>
            <p:cNvGrpSpPr/>
            <p:nvPr/>
          </p:nvGrpSpPr>
          <p:grpSpPr>
            <a:xfrm rot="10800000" flipH="1">
              <a:off x="3" y="40"/>
              <a:ext cx="6756168" cy="1327315"/>
              <a:chOff x="-2168138" y="330075"/>
              <a:chExt cx="8650663" cy="1699506"/>
            </a:xfrm>
          </p:grpSpPr>
          <p:sp>
            <p:nvSpPr>
              <p:cNvPr id="65" name="Google Shape;65;p5"/>
              <p:cNvSpPr/>
              <p:nvPr/>
            </p:nvSpPr>
            <p:spPr>
              <a:xfrm>
                <a:off x="-2168138" y="330081"/>
                <a:ext cx="69582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66" name="Google Shape;66;p5"/>
              <p:cNvSpPr/>
              <p:nvPr/>
            </p:nvSpPr>
            <p:spPr>
              <a:xfrm>
                <a:off x="4783025"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67" name="Google Shape;67;p5"/>
            <p:cNvGrpSpPr/>
            <p:nvPr/>
          </p:nvGrpSpPr>
          <p:grpSpPr>
            <a:xfrm rot="10800000" flipH="1">
              <a:off x="-4" y="381007"/>
              <a:ext cx="7072430" cy="771744"/>
              <a:chOff x="-9092084" y="330075"/>
              <a:chExt cx="15574609" cy="1699501"/>
            </a:xfrm>
          </p:grpSpPr>
          <p:sp>
            <p:nvSpPr>
              <p:cNvPr id="68" name="Google Shape;68;p5"/>
              <p:cNvSpPr/>
              <p:nvPr/>
            </p:nvSpPr>
            <p:spPr>
              <a:xfrm>
                <a:off x="-9092084" y="330076"/>
                <a:ext cx="13882200" cy="1699500"/>
              </a:xfrm>
              <a:prstGeom prst="rect">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69" name="Google Shape;69;p5"/>
              <p:cNvSpPr/>
              <p:nvPr/>
            </p:nvSpPr>
            <p:spPr>
              <a:xfrm>
                <a:off x="4783025" y="330075"/>
                <a:ext cx="1699500" cy="1699500"/>
              </a:xfrm>
              <a:prstGeom prst="rtTriangle">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grpSp>
        <p:nvGrpSpPr>
          <p:cNvPr id="70" name="Google Shape;70;p5"/>
          <p:cNvGrpSpPr/>
          <p:nvPr/>
        </p:nvGrpSpPr>
        <p:grpSpPr>
          <a:xfrm>
            <a:off x="6946842" y="4472723"/>
            <a:ext cx="2202830" cy="670795"/>
            <a:chOff x="5575242" y="4472723"/>
            <a:chExt cx="2202830" cy="670795"/>
          </a:xfrm>
        </p:grpSpPr>
        <p:sp>
          <p:nvSpPr>
            <p:cNvPr id="71" name="Google Shape;71;p5"/>
            <p:cNvSpPr/>
            <p:nvPr/>
          </p:nvSpPr>
          <p:spPr>
            <a:xfrm rot="10800000">
              <a:off x="5575242"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2" name="Google Shape;72;p5"/>
            <p:cNvGrpSpPr/>
            <p:nvPr/>
          </p:nvGrpSpPr>
          <p:grpSpPr>
            <a:xfrm flipH="1">
              <a:off x="5734850" y="4472723"/>
              <a:ext cx="2040837" cy="670795"/>
              <a:chOff x="1297954" y="330075"/>
              <a:chExt cx="5169293" cy="1699506"/>
            </a:xfrm>
          </p:grpSpPr>
          <p:sp>
            <p:nvSpPr>
              <p:cNvPr id="73" name="Google Shape;73;p5"/>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5"/>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 name="Google Shape;75;p5"/>
            <p:cNvGrpSpPr/>
            <p:nvPr/>
          </p:nvGrpSpPr>
          <p:grpSpPr>
            <a:xfrm flipH="1">
              <a:off x="5578209" y="4646738"/>
              <a:ext cx="2199863" cy="304563"/>
              <a:chOff x="-5827153" y="330075"/>
              <a:chExt cx="12276019" cy="1699569"/>
            </a:xfrm>
          </p:grpSpPr>
          <p:sp>
            <p:nvSpPr>
              <p:cNvPr id="76" name="Google Shape;76;p5"/>
              <p:cNvSpPr/>
              <p:nvPr/>
            </p:nvSpPr>
            <p:spPr>
              <a:xfrm>
                <a:off x="-5827153" y="330144"/>
                <a:ext cx="10612200" cy="1699500"/>
              </a:xfrm>
              <a:prstGeom prst="rect">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5"/>
              <p:cNvSpPr/>
              <p:nvPr/>
            </p:nvSpPr>
            <p:spPr>
              <a:xfrm>
                <a:off x="4749366"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78" name="Google Shape;78;p5"/>
          <p:cNvSpPr txBox="1">
            <a:spLocks noGrp="1"/>
          </p:cNvSpPr>
          <p:nvPr>
            <p:ph type="title"/>
          </p:nvPr>
        </p:nvSpPr>
        <p:spPr>
          <a:xfrm>
            <a:off x="814275" y="392575"/>
            <a:ext cx="5492400" cy="766200"/>
          </a:xfrm>
          <a:prstGeom prst="rect">
            <a:avLst/>
          </a:prstGeom>
        </p:spPr>
        <p:txBody>
          <a:bodyPr spcFirstLastPara="1" wrap="square" lIns="91425" tIns="91425" rIns="91425" bIns="91425" anchor="ctr" anchorCtr="0"/>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79" name="Google Shape;79;p5"/>
          <p:cNvSpPr txBox="1">
            <a:spLocks noGrp="1"/>
          </p:cNvSpPr>
          <p:nvPr>
            <p:ph type="body" idx="1"/>
          </p:nvPr>
        </p:nvSpPr>
        <p:spPr>
          <a:xfrm>
            <a:off x="814275" y="1327350"/>
            <a:ext cx="6132600" cy="3145500"/>
          </a:xfrm>
          <a:prstGeom prst="rect">
            <a:avLst/>
          </a:prstGeom>
        </p:spPr>
        <p:txBody>
          <a:bodyPr spcFirstLastPara="1" wrap="square" lIns="91425" tIns="91425" rIns="91425" bIns="91425" anchor="ctr" anchorCtr="0"/>
          <a:lstStyle>
            <a:lvl1pPr marL="457200" lvl="0" indent="-381000">
              <a:spcBef>
                <a:spcPts val="600"/>
              </a:spcBef>
              <a:spcAft>
                <a:spcPts val="0"/>
              </a:spcAft>
              <a:buSzPts val="2400"/>
              <a:buChar char="▰"/>
              <a:defRPr/>
            </a:lvl1pPr>
            <a:lvl2pPr marL="914400" lvl="1" indent="-381000">
              <a:spcBef>
                <a:spcPts val="1000"/>
              </a:spcBef>
              <a:spcAft>
                <a:spcPts val="0"/>
              </a:spcAft>
              <a:buSzPts val="2400"/>
              <a:buChar char="▻"/>
              <a:defRPr/>
            </a:lvl2pPr>
            <a:lvl3pPr marL="1371600" lvl="2" indent="-381000">
              <a:spcBef>
                <a:spcPts val="1000"/>
              </a:spcBef>
              <a:spcAft>
                <a:spcPts val="0"/>
              </a:spcAft>
              <a:buSzPts val="2400"/>
              <a:buChar char="▻"/>
              <a:defRPr/>
            </a:lvl3pPr>
            <a:lvl4pPr marL="1828800" lvl="3" indent="-381000">
              <a:spcBef>
                <a:spcPts val="1000"/>
              </a:spcBef>
              <a:spcAft>
                <a:spcPts val="0"/>
              </a:spcAft>
              <a:buSzPts val="2400"/>
              <a:buChar char="▻"/>
              <a:defRPr/>
            </a:lvl4pPr>
            <a:lvl5pPr marL="2286000" lvl="4" indent="-381000">
              <a:spcBef>
                <a:spcPts val="1000"/>
              </a:spcBef>
              <a:spcAft>
                <a:spcPts val="0"/>
              </a:spcAft>
              <a:buSzPts val="2400"/>
              <a:buChar char="▻"/>
              <a:defRPr/>
            </a:lvl5pPr>
            <a:lvl6pPr marL="2743200" lvl="5" indent="-381000">
              <a:spcBef>
                <a:spcPts val="1000"/>
              </a:spcBef>
              <a:spcAft>
                <a:spcPts val="0"/>
              </a:spcAft>
              <a:buSzPts val="2400"/>
              <a:buChar char="▻"/>
              <a:defRPr/>
            </a:lvl6pPr>
            <a:lvl7pPr marL="3200400" lvl="6" indent="-381000">
              <a:spcBef>
                <a:spcPts val="1000"/>
              </a:spcBef>
              <a:spcAft>
                <a:spcPts val="0"/>
              </a:spcAft>
              <a:buSzPts val="2400"/>
              <a:buChar char="▻"/>
              <a:defRPr/>
            </a:lvl7pPr>
            <a:lvl8pPr marL="3657600" lvl="7" indent="-381000">
              <a:spcBef>
                <a:spcPts val="1000"/>
              </a:spcBef>
              <a:spcAft>
                <a:spcPts val="0"/>
              </a:spcAft>
              <a:buSzPts val="2400"/>
              <a:buChar char="▻"/>
              <a:defRPr/>
            </a:lvl8pPr>
            <a:lvl9pPr marL="4114800" lvl="8" indent="-381000">
              <a:spcBef>
                <a:spcPts val="1000"/>
              </a:spcBef>
              <a:spcAft>
                <a:spcPts val="1000"/>
              </a:spcAft>
              <a:buSzPts val="2400"/>
              <a:buChar char="▻"/>
              <a:defRPr/>
            </a:lvl9pPr>
          </a:lstStyle>
          <a:p>
            <a:endParaRPr/>
          </a:p>
        </p:txBody>
      </p:sp>
      <p:sp>
        <p:nvSpPr>
          <p:cNvPr id="80" name="Google Shape;80;p5"/>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62"/>
        <p:cNvGrpSpPr/>
        <p:nvPr/>
      </p:nvGrpSpPr>
      <p:grpSpPr>
        <a:xfrm>
          <a:off x="0" y="0"/>
          <a:ext cx="0" cy="0"/>
          <a:chOff x="0" y="0"/>
          <a:chExt cx="0" cy="0"/>
        </a:xfrm>
      </p:grpSpPr>
      <p:sp>
        <p:nvSpPr>
          <p:cNvPr id="163" name="Google Shape;163;p10"/>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grpSp>
        <p:nvGrpSpPr>
          <p:cNvPr id="164" name="Google Shape;164;p10"/>
          <p:cNvGrpSpPr/>
          <p:nvPr/>
        </p:nvGrpSpPr>
        <p:grpSpPr>
          <a:xfrm>
            <a:off x="6946842" y="4472723"/>
            <a:ext cx="2202830" cy="670795"/>
            <a:chOff x="5575242" y="4472723"/>
            <a:chExt cx="2202830" cy="670795"/>
          </a:xfrm>
        </p:grpSpPr>
        <p:sp>
          <p:nvSpPr>
            <p:cNvPr id="165" name="Google Shape;165;p10"/>
            <p:cNvSpPr/>
            <p:nvPr/>
          </p:nvSpPr>
          <p:spPr>
            <a:xfrm rot="10800000">
              <a:off x="5575242"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6" name="Google Shape;166;p10"/>
            <p:cNvGrpSpPr/>
            <p:nvPr/>
          </p:nvGrpSpPr>
          <p:grpSpPr>
            <a:xfrm flipH="1">
              <a:off x="5734850" y="4472723"/>
              <a:ext cx="2040837" cy="670795"/>
              <a:chOff x="1297954" y="330075"/>
              <a:chExt cx="5169293" cy="1699506"/>
            </a:xfrm>
          </p:grpSpPr>
          <p:sp>
            <p:nvSpPr>
              <p:cNvPr id="167" name="Google Shape;167;p10"/>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0"/>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10"/>
            <p:cNvGrpSpPr/>
            <p:nvPr/>
          </p:nvGrpSpPr>
          <p:grpSpPr>
            <a:xfrm flipH="1">
              <a:off x="5578209" y="4646738"/>
              <a:ext cx="2199863" cy="304563"/>
              <a:chOff x="-5827153" y="330075"/>
              <a:chExt cx="12276019" cy="1699569"/>
            </a:xfrm>
          </p:grpSpPr>
          <p:sp>
            <p:nvSpPr>
              <p:cNvPr id="170" name="Google Shape;170;p10"/>
              <p:cNvSpPr/>
              <p:nvPr/>
            </p:nvSpPr>
            <p:spPr>
              <a:xfrm>
                <a:off x="-5827153" y="330144"/>
                <a:ext cx="10612200" cy="1699500"/>
              </a:xfrm>
              <a:prstGeom prst="rect">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0"/>
              <p:cNvSpPr/>
              <p:nvPr/>
            </p:nvSpPr>
            <p:spPr>
              <a:xfrm>
                <a:off x="4749366"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72" name="Google Shape;172;p10"/>
          <p:cNvGrpSpPr/>
          <p:nvPr/>
        </p:nvGrpSpPr>
        <p:grpSpPr>
          <a:xfrm rot="10800000">
            <a:off x="-8" y="-2"/>
            <a:ext cx="2202830" cy="670795"/>
            <a:chOff x="5575242" y="4472723"/>
            <a:chExt cx="2202830" cy="670795"/>
          </a:xfrm>
        </p:grpSpPr>
        <p:sp>
          <p:nvSpPr>
            <p:cNvPr id="173" name="Google Shape;173;p10"/>
            <p:cNvSpPr/>
            <p:nvPr/>
          </p:nvSpPr>
          <p:spPr>
            <a:xfrm rot="10800000">
              <a:off x="5575242" y="4948334"/>
              <a:ext cx="394200" cy="1314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4" name="Google Shape;174;p10"/>
            <p:cNvGrpSpPr/>
            <p:nvPr/>
          </p:nvGrpSpPr>
          <p:grpSpPr>
            <a:xfrm flipH="1">
              <a:off x="5734850" y="4472723"/>
              <a:ext cx="2040837" cy="670795"/>
              <a:chOff x="1297954" y="330075"/>
              <a:chExt cx="5169293" cy="1699506"/>
            </a:xfrm>
          </p:grpSpPr>
          <p:sp>
            <p:nvSpPr>
              <p:cNvPr id="175" name="Google Shape;175;p10"/>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0"/>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7" name="Google Shape;177;p10"/>
            <p:cNvGrpSpPr/>
            <p:nvPr/>
          </p:nvGrpSpPr>
          <p:grpSpPr>
            <a:xfrm flipH="1">
              <a:off x="5578209" y="4646738"/>
              <a:ext cx="2199863" cy="304563"/>
              <a:chOff x="-5827153" y="330075"/>
              <a:chExt cx="12276019" cy="1699569"/>
            </a:xfrm>
          </p:grpSpPr>
          <p:sp>
            <p:nvSpPr>
              <p:cNvPr id="178" name="Google Shape;178;p10"/>
              <p:cNvSpPr/>
              <p:nvPr/>
            </p:nvSpPr>
            <p:spPr>
              <a:xfrm>
                <a:off x="-5827153" y="330144"/>
                <a:ext cx="10612200" cy="1699500"/>
              </a:xfrm>
              <a:prstGeom prst="rect">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10"/>
              <p:cNvSpPr/>
              <p:nvPr/>
            </p:nvSpPr>
            <p:spPr>
              <a:xfrm>
                <a:off x="4749366" y="330075"/>
                <a:ext cx="1699500" cy="1699500"/>
              </a:xfrm>
              <a:prstGeom prst="rtTriangle">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412981158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14275" y="392575"/>
            <a:ext cx="5258400" cy="766200"/>
          </a:xfrm>
          <a:prstGeom prst="rect">
            <a:avLst/>
          </a:prstGeom>
          <a:noFill/>
          <a:ln>
            <a:noFill/>
          </a:ln>
        </p:spPr>
        <p:txBody>
          <a:bodyPr spcFirstLastPara="1" wrap="square" lIns="91425" tIns="91425" rIns="91425" bIns="91425" anchor="ctr" anchorCtr="0"/>
          <a:lstStyle>
            <a:lvl1pPr lvl="0">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1pPr>
            <a:lvl2pPr lvl="1">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2pPr>
            <a:lvl3pPr lvl="2">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3pPr>
            <a:lvl4pPr lvl="3">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4pPr>
            <a:lvl5pPr lvl="4">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5pPr>
            <a:lvl6pPr lvl="5">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6pPr>
            <a:lvl7pPr lvl="6">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7pPr>
            <a:lvl8pPr lvl="7">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8pPr>
            <a:lvl9pPr lvl="8">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9pPr>
          </a:lstStyle>
          <a:p>
            <a:endParaRPr/>
          </a:p>
        </p:txBody>
      </p:sp>
      <p:sp>
        <p:nvSpPr>
          <p:cNvPr id="7" name="Google Shape;7;p1"/>
          <p:cNvSpPr txBox="1">
            <a:spLocks noGrp="1"/>
          </p:cNvSpPr>
          <p:nvPr>
            <p:ph type="body" idx="1"/>
          </p:nvPr>
        </p:nvSpPr>
        <p:spPr>
          <a:xfrm>
            <a:off x="814275" y="1327350"/>
            <a:ext cx="6132600" cy="3145500"/>
          </a:xfrm>
          <a:prstGeom prst="rect">
            <a:avLst/>
          </a:prstGeom>
          <a:noFill/>
          <a:ln>
            <a:noFill/>
          </a:ln>
        </p:spPr>
        <p:txBody>
          <a:bodyPr spcFirstLastPara="1" wrap="square" lIns="91425" tIns="91425" rIns="91425" bIns="91425" anchor="ctr" anchorCtr="0"/>
          <a:lstStyle>
            <a:lvl1pPr marL="457200" lvl="0" indent="-381000">
              <a:spcBef>
                <a:spcPts val="6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1pPr>
            <a:lvl2pPr marL="914400" lvl="1"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2pPr>
            <a:lvl3pPr marL="1371600" lvl="2"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3pPr>
            <a:lvl4pPr marL="1828800" lvl="3"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4pPr>
            <a:lvl5pPr marL="2286000" lvl="4"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5pPr>
            <a:lvl6pPr marL="2743200" lvl="5"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6pPr>
            <a:lvl7pPr marL="3200400" lvl="6"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7pPr>
            <a:lvl8pPr marL="3657600" lvl="7"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8pPr>
            <a:lvl9pPr marL="4114800" lvl="8" indent="-381000">
              <a:spcBef>
                <a:spcPts val="1000"/>
              </a:spcBef>
              <a:spcAft>
                <a:spcPts val="100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9pPr>
          </a:lstStyle>
          <a:p>
            <a:endParaRPr/>
          </a:p>
        </p:txBody>
      </p:sp>
      <p:sp>
        <p:nvSpPr>
          <p:cNvPr id="8" name="Google Shape;8;p1"/>
          <p:cNvSpPr txBox="1">
            <a:spLocks noGrp="1"/>
          </p:cNvSpPr>
          <p:nvPr>
            <p:ph type="sldNum" idx="12"/>
          </p:nvPr>
        </p:nvSpPr>
        <p:spPr>
          <a:xfrm>
            <a:off x="7618000" y="4636500"/>
            <a:ext cx="1487400" cy="315600"/>
          </a:xfrm>
          <a:prstGeom prst="rect">
            <a:avLst/>
          </a:prstGeom>
          <a:noFill/>
          <a:ln>
            <a:noFill/>
          </a:ln>
        </p:spPr>
        <p:txBody>
          <a:bodyPr spcFirstLastPara="1" wrap="square" lIns="91425" tIns="91425" rIns="91425" bIns="91425" anchor="ctr" anchorCtr="0">
            <a:noAutofit/>
          </a:bodyPr>
          <a:lstStyle>
            <a:lvl1pPr lvl="0" algn="r">
              <a:buNone/>
              <a:defRPr sz="1200" b="1">
                <a:solidFill>
                  <a:srgbClr val="FFFFFF"/>
                </a:solidFill>
                <a:latin typeface="Roboto Condensed"/>
                <a:ea typeface="Roboto Condensed"/>
                <a:cs typeface="Roboto Condensed"/>
                <a:sym typeface="Roboto Condensed"/>
              </a:defRPr>
            </a:lvl1pPr>
            <a:lvl2pPr lvl="1" algn="r">
              <a:buNone/>
              <a:defRPr sz="1200" b="1">
                <a:solidFill>
                  <a:srgbClr val="FFFFFF"/>
                </a:solidFill>
                <a:latin typeface="Roboto Condensed"/>
                <a:ea typeface="Roboto Condensed"/>
                <a:cs typeface="Roboto Condensed"/>
                <a:sym typeface="Roboto Condensed"/>
              </a:defRPr>
            </a:lvl2pPr>
            <a:lvl3pPr lvl="2" algn="r">
              <a:buNone/>
              <a:defRPr sz="1200" b="1">
                <a:solidFill>
                  <a:srgbClr val="FFFFFF"/>
                </a:solidFill>
                <a:latin typeface="Roboto Condensed"/>
                <a:ea typeface="Roboto Condensed"/>
                <a:cs typeface="Roboto Condensed"/>
                <a:sym typeface="Roboto Condensed"/>
              </a:defRPr>
            </a:lvl3pPr>
            <a:lvl4pPr lvl="3" algn="r">
              <a:buNone/>
              <a:defRPr sz="1200" b="1">
                <a:solidFill>
                  <a:srgbClr val="FFFFFF"/>
                </a:solidFill>
                <a:latin typeface="Roboto Condensed"/>
                <a:ea typeface="Roboto Condensed"/>
                <a:cs typeface="Roboto Condensed"/>
                <a:sym typeface="Roboto Condensed"/>
              </a:defRPr>
            </a:lvl4pPr>
            <a:lvl5pPr lvl="4" algn="r">
              <a:buNone/>
              <a:defRPr sz="1200" b="1">
                <a:solidFill>
                  <a:srgbClr val="FFFFFF"/>
                </a:solidFill>
                <a:latin typeface="Roboto Condensed"/>
                <a:ea typeface="Roboto Condensed"/>
                <a:cs typeface="Roboto Condensed"/>
                <a:sym typeface="Roboto Condensed"/>
              </a:defRPr>
            </a:lvl5pPr>
            <a:lvl6pPr lvl="5" algn="r">
              <a:buNone/>
              <a:defRPr sz="1200" b="1">
                <a:solidFill>
                  <a:srgbClr val="FFFFFF"/>
                </a:solidFill>
                <a:latin typeface="Roboto Condensed"/>
                <a:ea typeface="Roboto Condensed"/>
                <a:cs typeface="Roboto Condensed"/>
                <a:sym typeface="Roboto Condensed"/>
              </a:defRPr>
            </a:lvl6pPr>
            <a:lvl7pPr lvl="6" algn="r">
              <a:buNone/>
              <a:defRPr sz="1200" b="1">
                <a:solidFill>
                  <a:srgbClr val="FFFFFF"/>
                </a:solidFill>
                <a:latin typeface="Roboto Condensed"/>
                <a:ea typeface="Roboto Condensed"/>
                <a:cs typeface="Roboto Condensed"/>
                <a:sym typeface="Roboto Condensed"/>
              </a:defRPr>
            </a:lvl7pPr>
            <a:lvl8pPr lvl="7" algn="r">
              <a:buNone/>
              <a:defRPr sz="1200" b="1">
                <a:solidFill>
                  <a:srgbClr val="FFFFFF"/>
                </a:solidFill>
                <a:latin typeface="Roboto Condensed"/>
                <a:ea typeface="Roboto Condensed"/>
                <a:cs typeface="Roboto Condensed"/>
                <a:sym typeface="Roboto Condensed"/>
              </a:defRPr>
            </a:lvl8pPr>
            <a:lvl9pPr lvl="8" algn="r">
              <a:buNone/>
              <a:defRPr sz="1200" b="1">
                <a:solidFill>
                  <a:srgbClr val="FFFFFF"/>
                </a:solidFill>
                <a:latin typeface="Roboto Condensed"/>
                <a:ea typeface="Roboto Condensed"/>
                <a:cs typeface="Roboto Condensed"/>
                <a:sym typeface="Roboto Condensed"/>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8" r:id="rId5"/>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43.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4.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45.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11"/>
          <p:cNvSpPr txBox="1">
            <a:spLocks noGrp="1"/>
          </p:cNvSpPr>
          <p:nvPr>
            <p:ph type="ctrTitle"/>
          </p:nvPr>
        </p:nvSpPr>
        <p:spPr>
          <a:xfrm>
            <a:off x="685800" y="1090750"/>
            <a:ext cx="5367900" cy="2961900"/>
          </a:xfrm>
          <a:prstGeom prst="rect">
            <a:avLst/>
          </a:prstGeom>
        </p:spPr>
        <p:txBody>
          <a:bodyPr spcFirstLastPara="1" wrap="square" lIns="91425" tIns="91425" rIns="91425" bIns="91425" anchor="ctr" anchorCtr="0">
            <a:noAutofit/>
          </a:bodyPr>
          <a:lstStyle/>
          <a:p>
            <a:pPr lvl="0"/>
            <a:r>
              <a:rPr lang="en-US" b="0" dirty="0"/>
              <a:t>Office Computer Application</a:t>
            </a:r>
            <a:br>
              <a:rPr lang="en-US" b="0" dirty="0"/>
            </a:br>
            <a:br>
              <a:rPr lang="en-US" b="0" dirty="0"/>
            </a:br>
            <a:r>
              <a:rPr lang="en-US" b="0" dirty="0"/>
              <a:t>WEEK TEN</a:t>
            </a:r>
            <a:endParaRPr dirty="0"/>
          </a:p>
        </p:txBody>
      </p:sp>
      <p:sp>
        <p:nvSpPr>
          <p:cNvPr id="3" name="TextBox 2">
            <a:extLst>
              <a:ext uri="{FF2B5EF4-FFF2-40B4-BE49-F238E27FC236}">
                <a16:creationId xmlns:a16="http://schemas.microsoft.com/office/drawing/2014/main" id="{6AC41A3E-BDFF-4E13-B6A5-A35924F31D30}"/>
              </a:ext>
            </a:extLst>
          </p:cNvPr>
          <p:cNvSpPr txBox="1"/>
          <p:nvPr/>
        </p:nvSpPr>
        <p:spPr>
          <a:xfrm>
            <a:off x="4323645" y="4278489"/>
            <a:ext cx="2800767" cy="307777"/>
          </a:xfrm>
          <a:prstGeom prst="rect">
            <a:avLst/>
          </a:prstGeom>
          <a:noFill/>
        </p:spPr>
        <p:txBody>
          <a:bodyPr wrap="none" rtlCol="0">
            <a:spAutoFit/>
          </a:bodyPr>
          <a:lstStyle/>
          <a:p>
            <a:r>
              <a:rPr lang="en-US" b="1" dirty="0">
                <a:solidFill>
                  <a:schemeClr val="bg1"/>
                </a:solidFill>
              </a:rPr>
              <a:t>Muhammad </a:t>
            </a:r>
            <a:r>
              <a:rPr lang="en-US" b="1" dirty="0" err="1">
                <a:solidFill>
                  <a:schemeClr val="bg1"/>
                </a:solidFill>
              </a:rPr>
              <a:t>Unggul</a:t>
            </a:r>
            <a:r>
              <a:rPr lang="en-US" b="1" dirty="0">
                <a:solidFill>
                  <a:schemeClr val="bg1"/>
                </a:solidFill>
              </a:rPr>
              <a:t> </a:t>
            </a:r>
            <a:r>
              <a:rPr lang="en-US" b="1" dirty="0" err="1">
                <a:solidFill>
                  <a:schemeClr val="bg1"/>
                </a:solidFill>
              </a:rPr>
              <a:t>Pamenang</a:t>
            </a:r>
            <a:endParaRPr lang="en-US" b="1" dirty="0">
              <a:solidFill>
                <a:schemeClr val="bg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16"/>
          <p:cNvSpPr txBox="1">
            <a:spLocks noGrp="1"/>
          </p:cNvSpPr>
          <p:nvPr>
            <p:ph type="title"/>
          </p:nvPr>
        </p:nvSpPr>
        <p:spPr>
          <a:xfrm>
            <a:off x="814275" y="392575"/>
            <a:ext cx="5492400" cy="766200"/>
          </a:xfrm>
          <a:prstGeom prst="rect">
            <a:avLst/>
          </a:prstGeom>
        </p:spPr>
        <p:txBody>
          <a:bodyPr spcFirstLastPara="1" wrap="square" lIns="91425" tIns="91425" rIns="91425" bIns="91425" anchor="ctr" anchorCtr="0">
            <a:noAutofit/>
          </a:bodyPr>
          <a:lstStyle/>
          <a:p>
            <a:r>
              <a:rPr lang="en-US" dirty="0"/>
              <a:t>To modify row height:</a:t>
            </a:r>
          </a:p>
        </p:txBody>
      </p:sp>
      <p:sp>
        <p:nvSpPr>
          <p:cNvPr id="237" name="Google Shape;237;p16"/>
          <p:cNvSpPr txBox="1">
            <a:spLocks noGrp="1"/>
          </p:cNvSpPr>
          <p:nvPr>
            <p:ph type="body" idx="1"/>
          </p:nvPr>
        </p:nvSpPr>
        <p:spPr>
          <a:xfrm>
            <a:off x="498708" y="1189240"/>
            <a:ext cx="7694021" cy="3363342"/>
          </a:xfrm>
          <a:prstGeom prst="rect">
            <a:avLst/>
          </a:prstGeom>
        </p:spPr>
        <p:txBody>
          <a:bodyPr spcFirstLastPara="1" wrap="square" lIns="91425" tIns="91425" rIns="91425" bIns="91425" anchor="t" anchorCtr="0">
            <a:noAutofit/>
          </a:bodyPr>
          <a:lstStyle/>
          <a:p>
            <a:r>
              <a:rPr lang="en-US" sz="1600" dirty="0"/>
              <a:t>Position the </a:t>
            </a:r>
            <a:r>
              <a:rPr lang="en-US" sz="1600" b="1" dirty="0"/>
              <a:t>cursor</a:t>
            </a:r>
            <a:r>
              <a:rPr lang="en-US" sz="1600" dirty="0"/>
              <a:t> over the </a:t>
            </a:r>
            <a:r>
              <a:rPr lang="en-US" sz="1600" b="1" dirty="0"/>
              <a:t>row line </a:t>
            </a:r>
            <a:r>
              <a:rPr lang="en-US" sz="1600" dirty="0"/>
              <a:t>so the cursor becomes a </a:t>
            </a:r>
            <a:r>
              <a:rPr lang="en-US" sz="1600" b="1" dirty="0"/>
              <a:t>double arrow</a:t>
            </a:r>
            <a:r>
              <a:rPr lang="en-US" sz="1600" dirty="0"/>
              <a:t>.</a:t>
            </a:r>
          </a:p>
        </p:txBody>
      </p:sp>
      <p:sp>
        <p:nvSpPr>
          <p:cNvPr id="238" name="Google Shape;238;p16"/>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10</a:t>
            </a:fld>
            <a:endParaRPr/>
          </a:p>
        </p:txBody>
      </p:sp>
      <p:grpSp>
        <p:nvGrpSpPr>
          <p:cNvPr id="239" name="Google Shape;239;p16"/>
          <p:cNvGrpSpPr/>
          <p:nvPr/>
        </p:nvGrpSpPr>
        <p:grpSpPr>
          <a:xfrm>
            <a:off x="282216" y="590918"/>
            <a:ext cx="369505" cy="369505"/>
            <a:chOff x="2594050" y="1631825"/>
            <a:chExt cx="439625" cy="439625"/>
          </a:xfrm>
        </p:grpSpPr>
        <p:sp>
          <p:nvSpPr>
            <p:cNvPr id="240" name="Google Shape;240;p16"/>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6"/>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6"/>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6"/>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4" name="Picture 3">
            <a:extLst>
              <a:ext uri="{FF2B5EF4-FFF2-40B4-BE49-F238E27FC236}">
                <a16:creationId xmlns:a16="http://schemas.microsoft.com/office/drawing/2014/main" id="{0E99A5B2-F77A-483D-A19D-663BDBE3D934}"/>
              </a:ext>
            </a:extLst>
          </p:cNvPr>
          <p:cNvPicPr>
            <a:picLocks noChangeAspect="1"/>
          </p:cNvPicPr>
          <p:nvPr/>
        </p:nvPicPr>
        <p:blipFill>
          <a:blip r:embed="rId3"/>
          <a:stretch>
            <a:fillRect/>
          </a:stretch>
        </p:blipFill>
        <p:spPr>
          <a:xfrm>
            <a:off x="983393" y="1731092"/>
            <a:ext cx="6724650" cy="27432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8075647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16"/>
          <p:cNvSpPr txBox="1">
            <a:spLocks noGrp="1"/>
          </p:cNvSpPr>
          <p:nvPr>
            <p:ph type="title"/>
          </p:nvPr>
        </p:nvSpPr>
        <p:spPr>
          <a:xfrm>
            <a:off x="814275" y="392575"/>
            <a:ext cx="5492400" cy="766200"/>
          </a:xfrm>
          <a:prstGeom prst="rect">
            <a:avLst/>
          </a:prstGeom>
        </p:spPr>
        <p:txBody>
          <a:bodyPr spcFirstLastPara="1" wrap="square" lIns="91425" tIns="91425" rIns="91425" bIns="91425" anchor="ctr" anchorCtr="0">
            <a:noAutofit/>
          </a:bodyPr>
          <a:lstStyle/>
          <a:p>
            <a:r>
              <a:rPr lang="en-US" dirty="0"/>
              <a:t>To modify row height:</a:t>
            </a:r>
          </a:p>
        </p:txBody>
      </p:sp>
      <p:sp>
        <p:nvSpPr>
          <p:cNvPr id="237" name="Google Shape;237;p16"/>
          <p:cNvSpPr txBox="1">
            <a:spLocks noGrp="1"/>
          </p:cNvSpPr>
          <p:nvPr>
            <p:ph type="body" idx="1"/>
          </p:nvPr>
        </p:nvSpPr>
        <p:spPr>
          <a:xfrm>
            <a:off x="498708" y="1189240"/>
            <a:ext cx="7694021" cy="3363342"/>
          </a:xfrm>
          <a:prstGeom prst="rect">
            <a:avLst/>
          </a:prstGeom>
        </p:spPr>
        <p:txBody>
          <a:bodyPr spcFirstLastPara="1" wrap="square" lIns="91425" tIns="91425" rIns="91425" bIns="91425" anchor="t" anchorCtr="0">
            <a:noAutofit/>
          </a:bodyPr>
          <a:lstStyle/>
          <a:p>
            <a:r>
              <a:rPr lang="en-US" sz="1600" dirty="0"/>
              <a:t>Click and drag the mouse to </a:t>
            </a:r>
            <a:r>
              <a:rPr lang="en-US" sz="1600" b="1" dirty="0"/>
              <a:t>increase</a:t>
            </a:r>
            <a:r>
              <a:rPr lang="en-US" sz="1600" dirty="0"/>
              <a:t> or </a:t>
            </a:r>
            <a:r>
              <a:rPr lang="en-US" sz="1600" b="1" dirty="0"/>
              <a:t>decrease</a:t>
            </a:r>
            <a:r>
              <a:rPr lang="en-US" sz="1600" dirty="0"/>
              <a:t> the row height.</a:t>
            </a:r>
          </a:p>
        </p:txBody>
      </p:sp>
      <p:sp>
        <p:nvSpPr>
          <p:cNvPr id="238" name="Google Shape;238;p16"/>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11</a:t>
            </a:fld>
            <a:endParaRPr/>
          </a:p>
        </p:txBody>
      </p:sp>
      <p:grpSp>
        <p:nvGrpSpPr>
          <p:cNvPr id="239" name="Google Shape;239;p16"/>
          <p:cNvGrpSpPr/>
          <p:nvPr/>
        </p:nvGrpSpPr>
        <p:grpSpPr>
          <a:xfrm>
            <a:off x="282216" y="590918"/>
            <a:ext cx="369505" cy="369505"/>
            <a:chOff x="2594050" y="1631825"/>
            <a:chExt cx="439625" cy="439625"/>
          </a:xfrm>
        </p:grpSpPr>
        <p:sp>
          <p:nvSpPr>
            <p:cNvPr id="240" name="Google Shape;240;p16"/>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6"/>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6"/>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6"/>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a:extLst>
              <a:ext uri="{FF2B5EF4-FFF2-40B4-BE49-F238E27FC236}">
                <a16:creationId xmlns:a16="http://schemas.microsoft.com/office/drawing/2014/main" id="{39DB948A-A3A1-4547-A962-9141EA236025}"/>
              </a:ext>
            </a:extLst>
          </p:cNvPr>
          <p:cNvPicPr>
            <a:picLocks noChangeAspect="1"/>
          </p:cNvPicPr>
          <p:nvPr/>
        </p:nvPicPr>
        <p:blipFill>
          <a:blip r:embed="rId3"/>
          <a:stretch>
            <a:fillRect/>
          </a:stretch>
        </p:blipFill>
        <p:spPr>
          <a:xfrm>
            <a:off x="1084314" y="1813130"/>
            <a:ext cx="6724650" cy="23431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1056941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16"/>
          <p:cNvSpPr txBox="1">
            <a:spLocks noGrp="1"/>
          </p:cNvSpPr>
          <p:nvPr>
            <p:ph type="title"/>
          </p:nvPr>
        </p:nvSpPr>
        <p:spPr>
          <a:xfrm>
            <a:off x="814275" y="392575"/>
            <a:ext cx="5492400" cy="766200"/>
          </a:xfrm>
          <a:prstGeom prst="rect">
            <a:avLst/>
          </a:prstGeom>
        </p:spPr>
        <p:txBody>
          <a:bodyPr spcFirstLastPara="1" wrap="square" lIns="91425" tIns="91425" rIns="91425" bIns="91425" anchor="ctr" anchorCtr="0">
            <a:noAutofit/>
          </a:bodyPr>
          <a:lstStyle/>
          <a:p>
            <a:r>
              <a:rPr lang="en-US" dirty="0"/>
              <a:t>To modify row height:</a:t>
            </a:r>
          </a:p>
        </p:txBody>
      </p:sp>
      <p:sp>
        <p:nvSpPr>
          <p:cNvPr id="237" name="Google Shape;237;p16"/>
          <p:cNvSpPr txBox="1">
            <a:spLocks noGrp="1"/>
          </p:cNvSpPr>
          <p:nvPr>
            <p:ph type="body" idx="1"/>
          </p:nvPr>
        </p:nvSpPr>
        <p:spPr>
          <a:xfrm>
            <a:off x="498708" y="1189240"/>
            <a:ext cx="7694021" cy="3363342"/>
          </a:xfrm>
          <a:prstGeom prst="rect">
            <a:avLst/>
          </a:prstGeom>
        </p:spPr>
        <p:txBody>
          <a:bodyPr spcFirstLastPara="1" wrap="square" lIns="91425" tIns="91425" rIns="91425" bIns="91425" anchor="t" anchorCtr="0">
            <a:noAutofit/>
          </a:bodyPr>
          <a:lstStyle/>
          <a:p>
            <a:r>
              <a:rPr lang="en-US" sz="1600" dirty="0"/>
              <a:t>Release the mouse. The </a:t>
            </a:r>
            <a:r>
              <a:rPr lang="en-US" sz="1600" b="1" dirty="0"/>
              <a:t>height</a:t>
            </a:r>
            <a:r>
              <a:rPr lang="en-US" sz="1600" dirty="0"/>
              <a:t> of the selected row will be changed.</a:t>
            </a:r>
          </a:p>
        </p:txBody>
      </p:sp>
      <p:sp>
        <p:nvSpPr>
          <p:cNvPr id="238" name="Google Shape;238;p16"/>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12</a:t>
            </a:fld>
            <a:endParaRPr/>
          </a:p>
        </p:txBody>
      </p:sp>
      <p:grpSp>
        <p:nvGrpSpPr>
          <p:cNvPr id="239" name="Google Shape;239;p16"/>
          <p:cNvGrpSpPr/>
          <p:nvPr/>
        </p:nvGrpSpPr>
        <p:grpSpPr>
          <a:xfrm>
            <a:off x="282216" y="590918"/>
            <a:ext cx="369505" cy="369505"/>
            <a:chOff x="2594050" y="1631825"/>
            <a:chExt cx="439625" cy="439625"/>
          </a:xfrm>
        </p:grpSpPr>
        <p:sp>
          <p:nvSpPr>
            <p:cNvPr id="240" name="Google Shape;240;p16"/>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6"/>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6"/>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6"/>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4" name="Picture 3">
            <a:extLst>
              <a:ext uri="{FF2B5EF4-FFF2-40B4-BE49-F238E27FC236}">
                <a16:creationId xmlns:a16="http://schemas.microsoft.com/office/drawing/2014/main" id="{E0118471-F043-4467-B614-4C0B3541EB3C}"/>
              </a:ext>
            </a:extLst>
          </p:cNvPr>
          <p:cNvPicPr>
            <a:picLocks noChangeAspect="1"/>
          </p:cNvPicPr>
          <p:nvPr/>
        </p:nvPicPr>
        <p:blipFill>
          <a:blip r:embed="rId3"/>
          <a:stretch>
            <a:fillRect/>
          </a:stretch>
        </p:blipFill>
        <p:spPr>
          <a:xfrm>
            <a:off x="1069566" y="1830951"/>
            <a:ext cx="6724650" cy="23812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547589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16"/>
          <p:cNvSpPr txBox="1">
            <a:spLocks noGrp="1"/>
          </p:cNvSpPr>
          <p:nvPr>
            <p:ph type="title"/>
          </p:nvPr>
        </p:nvSpPr>
        <p:spPr>
          <a:xfrm>
            <a:off x="814275" y="392575"/>
            <a:ext cx="5492400" cy="766200"/>
          </a:xfrm>
          <a:prstGeom prst="rect">
            <a:avLst/>
          </a:prstGeom>
        </p:spPr>
        <p:txBody>
          <a:bodyPr spcFirstLastPara="1" wrap="square" lIns="91425" tIns="91425" rIns="91425" bIns="91425" anchor="ctr" anchorCtr="0">
            <a:noAutofit/>
          </a:bodyPr>
          <a:lstStyle/>
          <a:p>
            <a:r>
              <a:rPr lang="en-US" dirty="0"/>
              <a:t>To modify all rows or columns:</a:t>
            </a:r>
          </a:p>
        </p:txBody>
      </p:sp>
      <p:sp>
        <p:nvSpPr>
          <p:cNvPr id="237" name="Google Shape;237;p16"/>
          <p:cNvSpPr txBox="1">
            <a:spLocks noGrp="1"/>
          </p:cNvSpPr>
          <p:nvPr>
            <p:ph type="body" idx="1"/>
          </p:nvPr>
        </p:nvSpPr>
        <p:spPr>
          <a:xfrm>
            <a:off x="498708" y="1189240"/>
            <a:ext cx="7694021" cy="3363342"/>
          </a:xfrm>
          <a:prstGeom prst="rect">
            <a:avLst/>
          </a:prstGeom>
        </p:spPr>
        <p:txBody>
          <a:bodyPr spcFirstLastPara="1" wrap="square" lIns="91425" tIns="91425" rIns="91425" bIns="91425" anchor="t" anchorCtr="0">
            <a:noAutofit/>
          </a:bodyPr>
          <a:lstStyle/>
          <a:p>
            <a:pPr marL="76200" indent="0">
              <a:buNone/>
            </a:pPr>
            <a:r>
              <a:rPr lang="en-US" sz="1600" dirty="0"/>
              <a:t>Instead of resizing rows and columns individually, you can modify the height and width of every row and column at the same time. This method allows you to set a </a:t>
            </a:r>
            <a:r>
              <a:rPr lang="en-US" sz="1600" b="1" dirty="0"/>
              <a:t>uniform size</a:t>
            </a:r>
            <a:r>
              <a:rPr lang="en-US" sz="1600" dirty="0"/>
              <a:t> for every row and column in your worksheet. In our example, we will set a </a:t>
            </a:r>
            <a:r>
              <a:rPr lang="en-US" sz="1600" b="1" dirty="0"/>
              <a:t>uniform row height</a:t>
            </a:r>
            <a:r>
              <a:rPr lang="en-US" sz="1600" dirty="0"/>
              <a:t>.</a:t>
            </a:r>
          </a:p>
        </p:txBody>
      </p:sp>
      <p:sp>
        <p:nvSpPr>
          <p:cNvPr id="238" name="Google Shape;238;p16"/>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13</a:t>
            </a:fld>
            <a:endParaRPr/>
          </a:p>
        </p:txBody>
      </p:sp>
      <p:grpSp>
        <p:nvGrpSpPr>
          <p:cNvPr id="239" name="Google Shape;239;p16"/>
          <p:cNvGrpSpPr/>
          <p:nvPr/>
        </p:nvGrpSpPr>
        <p:grpSpPr>
          <a:xfrm>
            <a:off x="282216" y="590918"/>
            <a:ext cx="369505" cy="369505"/>
            <a:chOff x="2594050" y="1631825"/>
            <a:chExt cx="439625" cy="439625"/>
          </a:xfrm>
        </p:grpSpPr>
        <p:sp>
          <p:nvSpPr>
            <p:cNvPr id="240" name="Google Shape;240;p16"/>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6"/>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6"/>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6"/>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4497887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16"/>
          <p:cNvSpPr txBox="1">
            <a:spLocks noGrp="1"/>
          </p:cNvSpPr>
          <p:nvPr>
            <p:ph type="title"/>
          </p:nvPr>
        </p:nvSpPr>
        <p:spPr>
          <a:xfrm>
            <a:off x="814275" y="392575"/>
            <a:ext cx="5492400" cy="766200"/>
          </a:xfrm>
          <a:prstGeom prst="rect">
            <a:avLst/>
          </a:prstGeom>
        </p:spPr>
        <p:txBody>
          <a:bodyPr spcFirstLastPara="1" wrap="square" lIns="91425" tIns="91425" rIns="91425" bIns="91425" anchor="ctr" anchorCtr="0">
            <a:noAutofit/>
          </a:bodyPr>
          <a:lstStyle/>
          <a:p>
            <a:r>
              <a:rPr lang="en-US" dirty="0"/>
              <a:t>To modify all rows or columns:</a:t>
            </a:r>
          </a:p>
        </p:txBody>
      </p:sp>
      <p:sp>
        <p:nvSpPr>
          <p:cNvPr id="237" name="Google Shape;237;p16"/>
          <p:cNvSpPr txBox="1">
            <a:spLocks noGrp="1"/>
          </p:cNvSpPr>
          <p:nvPr>
            <p:ph type="body" idx="1"/>
          </p:nvPr>
        </p:nvSpPr>
        <p:spPr>
          <a:xfrm>
            <a:off x="498708" y="1189240"/>
            <a:ext cx="7694021" cy="3363342"/>
          </a:xfrm>
          <a:prstGeom prst="rect">
            <a:avLst/>
          </a:prstGeom>
        </p:spPr>
        <p:txBody>
          <a:bodyPr spcFirstLastPara="1" wrap="square" lIns="91425" tIns="91425" rIns="91425" bIns="91425" anchor="t" anchorCtr="0">
            <a:noAutofit/>
          </a:bodyPr>
          <a:lstStyle/>
          <a:p>
            <a:r>
              <a:rPr lang="en-US" sz="1600" dirty="0"/>
              <a:t>Locate and click the </a:t>
            </a:r>
            <a:r>
              <a:rPr lang="en-US" sz="1600" b="1" dirty="0"/>
              <a:t>Select All </a:t>
            </a:r>
            <a:r>
              <a:rPr lang="en-US" sz="1600" dirty="0"/>
              <a:t>button just below the</a:t>
            </a:r>
            <a:r>
              <a:rPr lang="en-US" sz="1600" b="1" dirty="0"/>
              <a:t> name box</a:t>
            </a:r>
            <a:r>
              <a:rPr lang="en-US" sz="1600" dirty="0"/>
              <a:t> to select every cell in the worksheet.</a:t>
            </a:r>
          </a:p>
        </p:txBody>
      </p:sp>
      <p:sp>
        <p:nvSpPr>
          <p:cNvPr id="238" name="Google Shape;238;p16"/>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14</a:t>
            </a:fld>
            <a:endParaRPr/>
          </a:p>
        </p:txBody>
      </p:sp>
      <p:grpSp>
        <p:nvGrpSpPr>
          <p:cNvPr id="239" name="Google Shape;239;p16"/>
          <p:cNvGrpSpPr/>
          <p:nvPr/>
        </p:nvGrpSpPr>
        <p:grpSpPr>
          <a:xfrm>
            <a:off x="282216" y="590918"/>
            <a:ext cx="369505" cy="369505"/>
            <a:chOff x="2594050" y="1631825"/>
            <a:chExt cx="439625" cy="439625"/>
          </a:xfrm>
        </p:grpSpPr>
        <p:sp>
          <p:nvSpPr>
            <p:cNvPr id="240" name="Google Shape;240;p16"/>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6"/>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6"/>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6"/>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a:extLst>
              <a:ext uri="{FF2B5EF4-FFF2-40B4-BE49-F238E27FC236}">
                <a16:creationId xmlns:a16="http://schemas.microsoft.com/office/drawing/2014/main" id="{574D713F-F582-49E2-9D27-07E573193473}"/>
              </a:ext>
            </a:extLst>
          </p:cNvPr>
          <p:cNvPicPr>
            <a:picLocks noChangeAspect="1"/>
          </p:cNvPicPr>
          <p:nvPr/>
        </p:nvPicPr>
        <p:blipFill>
          <a:blip r:embed="rId3"/>
          <a:stretch>
            <a:fillRect/>
          </a:stretch>
        </p:blipFill>
        <p:spPr>
          <a:xfrm>
            <a:off x="1550885" y="1900960"/>
            <a:ext cx="5034270" cy="293826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154718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16"/>
          <p:cNvSpPr txBox="1">
            <a:spLocks noGrp="1"/>
          </p:cNvSpPr>
          <p:nvPr>
            <p:ph type="title"/>
          </p:nvPr>
        </p:nvSpPr>
        <p:spPr>
          <a:xfrm>
            <a:off x="814275" y="392575"/>
            <a:ext cx="5492400" cy="766200"/>
          </a:xfrm>
          <a:prstGeom prst="rect">
            <a:avLst/>
          </a:prstGeom>
        </p:spPr>
        <p:txBody>
          <a:bodyPr spcFirstLastPara="1" wrap="square" lIns="91425" tIns="91425" rIns="91425" bIns="91425" anchor="ctr" anchorCtr="0">
            <a:noAutofit/>
          </a:bodyPr>
          <a:lstStyle/>
          <a:p>
            <a:r>
              <a:rPr lang="en-US" dirty="0"/>
              <a:t>To modify all rows or columns:</a:t>
            </a:r>
          </a:p>
        </p:txBody>
      </p:sp>
      <p:sp>
        <p:nvSpPr>
          <p:cNvPr id="237" name="Google Shape;237;p16"/>
          <p:cNvSpPr txBox="1">
            <a:spLocks noGrp="1"/>
          </p:cNvSpPr>
          <p:nvPr>
            <p:ph type="body" idx="1"/>
          </p:nvPr>
        </p:nvSpPr>
        <p:spPr>
          <a:xfrm>
            <a:off x="498708" y="1189240"/>
            <a:ext cx="7694021" cy="3363342"/>
          </a:xfrm>
          <a:prstGeom prst="rect">
            <a:avLst/>
          </a:prstGeom>
        </p:spPr>
        <p:txBody>
          <a:bodyPr spcFirstLastPara="1" wrap="square" lIns="91425" tIns="91425" rIns="91425" bIns="91425" anchor="t" anchorCtr="0">
            <a:noAutofit/>
          </a:bodyPr>
          <a:lstStyle/>
          <a:p>
            <a:r>
              <a:rPr lang="en-US" sz="1600" dirty="0"/>
              <a:t>Position the mouse over a </a:t>
            </a:r>
            <a:r>
              <a:rPr lang="en-US" sz="1600" b="1" dirty="0"/>
              <a:t>row line</a:t>
            </a:r>
            <a:r>
              <a:rPr lang="en-US" sz="1600" dirty="0"/>
              <a:t> so the cursor becomes a </a:t>
            </a:r>
            <a:r>
              <a:rPr lang="en-US" sz="1600" b="1" dirty="0"/>
              <a:t>double arrow</a:t>
            </a:r>
            <a:r>
              <a:rPr lang="en-US" sz="1600" dirty="0"/>
              <a:t>.</a:t>
            </a:r>
          </a:p>
          <a:p>
            <a:r>
              <a:rPr lang="en-US" sz="1600" dirty="0"/>
              <a:t>Click and drag the mouse to </a:t>
            </a:r>
            <a:r>
              <a:rPr lang="en-US" sz="1600" b="1" dirty="0"/>
              <a:t>increase</a:t>
            </a:r>
            <a:r>
              <a:rPr lang="en-US" sz="1600" dirty="0"/>
              <a:t> or </a:t>
            </a:r>
            <a:r>
              <a:rPr lang="en-US" sz="1600" b="1" dirty="0"/>
              <a:t>decrease</a:t>
            </a:r>
            <a:r>
              <a:rPr lang="en-US" sz="1600" dirty="0"/>
              <a:t> the row height, then release the mouse when you are satisfied. The row height will be changed for the entire worksheet.</a:t>
            </a:r>
          </a:p>
        </p:txBody>
      </p:sp>
      <p:sp>
        <p:nvSpPr>
          <p:cNvPr id="238" name="Google Shape;238;p16"/>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15</a:t>
            </a:fld>
            <a:endParaRPr/>
          </a:p>
        </p:txBody>
      </p:sp>
      <p:grpSp>
        <p:nvGrpSpPr>
          <p:cNvPr id="239" name="Google Shape;239;p16"/>
          <p:cNvGrpSpPr/>
          <p:nvPr/>
        </p:nvGrpSpPr>
        <p:grpSpPr>
          <a:xfrm>
            <a:off x="282216" y="590918"/>
            <a:ext cx="369505" cy="369505"/>
            <a:chOff x="2594050" y="1631825"/>
            <a:chExt cx="439625" cy="439625"/>
          </a:xfrm>
        </p:grpSpPr>
        <p:sp>
          <p:nvSpPr>
            <p:cNvPr id="240" name="Google Shape;240;p16"/>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6"/>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6"/>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6"/>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4" name="Picture 3">
            <a:extLst>
              <a:ext uri="{FF2B5EF4-FFF2-40B4-BE49-F238E27FC236}">
                <a16:creationId xmlns:a16="http://schemas.microsoft.com/office/drawing/2014/main" id="{03EFD802-9190-4C77-8B97-C6BA67F2F581}"/>
              </a:ext>
            </a:extLst>
          </p:cNvPr>
          <p:cNvPicPr>
            <a:picLocks noChangeAspect="1"/>
          </p:cNvPicPr>
          <p:nvPr/>
        </p:nvPicPr>
        <p:blipFill>
          <a:blip r:embed="rId3"/>
          <a:stretch>
            <a:fillRect/>
          </a:stretch>
        </p:blipFill>
        <p:spPr>
          <a:xfrm>
            <a:off x="1915686" y="2234381"/>
            <a:ext cx="4363679" cy="290911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0998535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16"/>
          <p:cNvSpPr txBox="1">
            <a:spLocks noGrp="1"/>
          </p:cNvSpPr>
          <p:nvPr>
            <p:ph type="title"/>
          </p:nvPr>
        </p:nvSpPr>
        <p:spPr>
          <a:xfrm>
            <a:off x="814275" y="392575"/>
            <a:ext cx="5492400" cy="766200"/>
          </a:xfrm>
          <a:prstGeom prst="rect">
            <a:avLst/>
          </a:prstGeom>
        </p:spPr>
        <p:txBody>
          <a:bodyPr spcFirstLastPara="1" wrap="square" lIns="91425" tIns="91425" rIns="91425" bIns="91425" anchor="ctr" anchorCtr="0">
            <a:noAutofit/>
          </a:bodyPr>
          <a:lstStyle/>
          <a:p>
            <a:r>
              <a:rPr lang="en-US" dirty="0"/>
              <a:t>Inserting, deleting, moving, and hiding</a:t>
            </a:r>
          </a:p>
        </p:txBody>
      </p:sp>
      <p:sp>
        <p:nvSpPr>
          <p:cNvPr id="237" name="Google Shape;237;p16"/>
          <p:cNvSpPr txBox="1">
            <a:spLocks noGrp="1"/>
          </p:cNvSpPr>
          <p:nvPr>
            <p:ph type="body" idx="1"/>
          </p:nvPr>
        </p:nvSpPr>
        <p:spPr>
          <a:xfrm>
            <a:off x="498708" y="1189240"/>
            <a:ext cx="7694021" cy="3363342"/>
          </a:xfrm>
          <a:prstGeom prst="rect">
            <a:avLst/>
          </a:prstGeom>
        </p:spPr>
        <p:txBody>
          <a:bodyPr spcFirstLastPara="1" wrap="square" lIns="91425" tIns="91425" rIns="91425" bIns="91425" anchor="t" anchorCtr="0">
            <a:noAutofit/>
          </a:bodyPr>
          <a:lstStyle/>
          <a:p>
            <a:pPr marL="76200" indent="0">
              <a:buNone/>
            </a:pPr>
            <a:r>
              <a:rPr lang="en-US" dirty="0"/>
              <a:t>After you've been working with a workbook for a while, you may find that you want to </a:t>
            </a:r>
            <a:r>
              <a:rPr lang="en-US" b="1" dirty="0"/>
              <a:t>insert new </a:t>
            </a:r>
            <a:r>
              <a:rPr lang="en-US" dirty="0"/>
              <a:t>columns or rows, </a:t>
            </a:r>
            <a:r>
              <a:rPr lang="en-US" b="1" dirty="0"/>
              <a:t>delete</a:t>
            </a:r>
            <a:r>
              <a:rPr lang="en-US" dirty="0"/>
              <a:t> certain rows or columns, </a:t>
            </a:r>
            <a:r>
              <a:rPr lang="en-US" b="1" dirty="0"/>
              <a:t>move</a:t>
            </a:r>
            <a:r>
              <a:rPr lang="en-US" dirty="0"/>
              <a:t> them to a different location in the worksheet, or even </a:t>
            </a:r>
            <a:r>
              <a:rPr lang="en-US" b="1" dirty="0"/>
              <a:t>hide</a:t>
            </a:r>
            <a:r>
              <a:rPr lang="en-US" dirty="0"/>
              <a:t> them.</a:t>
            </a:r>
          </a:p>
        </p:txBody>
      </p:sp>
      <p:sp>
        <p:nvSpPr>
          <p:cNvPr id="238" name="Google Shape;238;p16"/>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16</a:t>
            </a:fld>
            <a:endParaRPr/>
          </a:p>
        </p:txBody>
      </p:sp>
      <p:grpSp>
        <p:nvGrpSpPr>
          <p:cNvPr id="239" name="Google Shape;239;p16"/>
          <p:cNvGrpSpPr/>
          <p:nvPr/>
        </p:nvGrpSpPr>
        <p:grpSpPr>
          <a:xfrm>
            <a:off x="282216" y="590918"/>
            <a:ext cx="369505" cy="369505"/>
            <a:chOff x="2594050" y="1631825"/>
            <a:chExt cx="439625" cy="439625"/>
          </a:xfrm>
        </p:grpSpPr>
        <p:sp>
          <p:nvSpPr>
            <p:cNvPr id="240" name="Google Shape;240;p16"/>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6"/>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6"/>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6"/>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4959117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16"/>
          <p:cNvSpPr txBox="1">
            <a:spLocks noGrp="1"/>
          </p:cNvSpPr>
          <p:nvPr>
            <p:ph type="title"/>
          </p:nvPr>
        </p:nvSpPr>
        <p:spPr>
          <a:xfrm>
            <a:off x="814275" y="392575"/>
            <a:ext cx="5492400" cy="766200"/>
          </a:xfrm>
          <a:prstGeom prst="rect">
            <a:avLst/>
          </a:prstGeom>
        </p:spPr>
        <p:txBody>
          <a:bodyPr spcFirstLastPara="1" wrap="square" lIns="91425" tIns="91425" rIns="91425" bIns="91425" anchor="ctr" anchorCtr="0">
            <a:noAutofit/>
          </a:bodyPr>
          <a:lstStyle/>
          <a:p>
            <a:r>
              <a:rPr lang="en-US" dirty="0"/>
              <a:t>To insert rows:</a:t>
            </a:r>
          </a:p>
        </p:txBody>
      </p:sp>
      <p:sp>
        <p:nvSpPr>
          <p:cNvPr id="237" name="Google Shape;237;p16"/>
          <p:cNvSpPr txBox="1">
            <a:spLocks noGrp="1"/>
          </p:cNvSpPr>
          <p:nvPr>
            <p:ph type="body" idx="1"/>
          </p:nvPr>
        </p:nvSpPr>
        <p:spPr>
          <a:xfrm>
            <a:off x="498708" y="1189240"/>
            <a:ext cx="7694021" cy="3363342"/>
          </a:xfrm>
          <a:prstGeom prst="rect">
            <a:avLst/>
          </a:prstGeom>
        </p:spPr>
        <p:txBody>
          <a:bodyPr spcFirstLastPara="1" wrap="square" lIns="91425" tIns="91425" rIns="91425" bIns="91425" anchor="t" anchorCtr="0">
            <a:noAutofit/>
          </a:bodyPr>
          <a:lstStyle/>
          <a:p>
            <a:r>
              <a:rPr lang="en-US" sz="1600" dirty="0"/>
              <a:t>Select the </a:t>
            </a:r>
            <a:r>
              <a:rPr lang="en-US" sz="1600" b="1" dirty="0"/>
              <a:t>row</a:t>
            </a:r>
            <a:r>
              <a:rPr lang="en-US" sz="1600" dirty="0"/>
              <a:t> </a:t>
            </a:r>
            <a:r>
              <a:rPr lang="en-US" sz="1600" b="1" dirty="0"/>
              <a:t>heading</a:t>
            </a:r>
            <a:r>
              <a:rPr lang="en-US" sz="1600" dirty="0"/>
              <a:t> below where you want the new row to appear. In this example, we want to insert a row between rows 4 and 5, so we'll select </a:t>
            </a:r>
            <a:r>
              <a:rPr lang="en-US" sz="1600" b="1" dirty="0"/>
              <a:t>row 5</a:t>
            </a:r>
            <a:r>
              <a:rPr lang="en-US" sz="1600" dirty="0"/>
              <a:t>.</a:t>
            </a:r>
          </a:p>
        </p:txBody>
      </p:sp>
      <p:sp>
        <p:nvSpPr>
          <p:cNvPr id="238" name="Google Shape;238;p16"/>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17</a:t>
            </a:fld>
            <a:endParaRPr/>
          </a:p>
        </p:txBody>
      </p:sp>
      <p:grpSp>
        <p:nvGrpSpPr>
          <p:cNvPr id="239" name="Google Shape;239;p16"/>
          <p:cNvGrpSpPr/>
          <p:nvPr/>
        </p:nvGrpSpPr>
        <p:grpSpPr>
          <a:xfrm>
            <a:off x="282216" y="590918"/>
            <a:ext cx="369505" cy="369505"/>
            <a:chOff x="2594050" y="1631825"/>
            <a:chExt cx="439625" cy="439625"/>
          </a:xfrm>
        </p:grpSpPr>
        <p:sp>
          <p:nvSpPr>
            <p:cNvPr id="240" name="Google Shape;240;p16"/>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6"/>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6"/>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6"/>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a:extLst>
              <a:ext uri="{FF2B5EF4-FFF2-40B4-BE49-F238E27FC236}">
                <a16:creationId xmlns:a16="http://schemas.microsoft.com/office/drawing/2014/main" id="{DCB8E8B2-FDE1-4966-81F8-44DD99A37028}"/>
              </a:ext>
            </a:extLst>
          </p:cNvPr>
          <p:cNvPicPr>
            <a:picLocks noChangeAspect="1"/>
          </p:cNvPicPr>
          <p:nvPr/>
        </p:nvPicPr>
        <p:blipFill>
          <a:blip r:embed="rId3"/>
          <a:stretch>
            <a:fillRect/>
          </a:stretch>
        </p:blipFill>
        <p:spPr>
          <a:xfrm>
            <a:off x="1311685" y="2048267"/>
            <a:ext cx="5310341" cy="258823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7309190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16"/>
          <p:cNvSpPr txBox="1">
            <a:spLocks noGrp="1"/>
          </p:cNvSpPr>
          <p:nvPr>
            <p:ph type="title"/>
          </p:nvPr>
        </p:nvSpPr>
        <p:spPr>
          <a:xfrm>
            <a:off x="814275" y="392575"/>
            <a:ext cx="5492400" cy="766200"/>
          </a:xfrm>
          <a:prstGeom prst="rect">
            <a:avLst/>
          </a:prstGeom>
        </p:spPr>
        <p:txBody>
          <a:bodyPr spcFirstLastPara="1" wrap="square" lIns="91425" tIns="91425" rIns="91425" bIns="91425" anchor="ctr" anchorCtr="0">
            <a:noAutofit/>
          </a:bodyPr>
          <a:lstStyle/>
          <a:p>
            <a:r>
              <a:rPr lang="en-US" dirty="0"/>
              <a:t>To insert rows:</a:t>
            </a:r>
          </a:p>
        </p:txBody>
      </p:sp>
      <p:sp>
        <p:nvSpPr>
          <p:cNvPr id="237" name="Google Shape;237;p16"/>
          <p:cNvSpPr txBox="1">
            <a:spLocks noGrp="1"/>
          </p:cNvSpPr>
          <p:nvPr>
            <p:ph type="body" idx="1"/>
          </p:nvPr>
        </p:nvSpPr>
        <p:spPr>
          <a:xfrm>
            <a:off x="498708" y="1189240"/>
            <a:ext cx="7694021" cy="3363342"/>
          </a:xfrm>
          <a:prstGeom prst="rect">
            <a:avLst/>
          </a:prstGeom>
        </p:spPr>
        <p:txBody>
          <a:bodyPr spcFirstLastPara="1" wrap="square" lIns="91425" tIns="91425" rIns="91425" bIns="91425" anchor="t" anchorCtr="0">
            <a:noAutofit/>
          </a:bodyPr>
          <a:lstStyle/>
          <a:p>
            <a:r>
              <a:rPr lang="en-US" sz="1600" dirty="0"/>
              <a:t>Click the </a:t>
            </a:r>
            <a:r>
              <a:rPr lang="en-US" sz="1600" b="1" dirty="0"/>
              <a:t>Insert</a:t>
            </a:r>
            <a:r>
              <a:rPr lang="en-US" sz="1600" dirty="0"/>
              <a:t> command on the </a:t>
            </a:r>
            <a:r>
              <a:rPr lang="en-US" sz="1600" b="1" dirty="0"/>
              <a:t>Home</a:t>
            </a:r>
            <a:r>
              <a:rPr lang="en-US" sz="1600" dirty="0"/>
              <a:t> tab.</a:t>
            </a:r>
          </a:p>
        </p:txBody>
      </p:sp>
      <p:sp>
        <p:nvSpPr>
          <p:cNvPr id="238" name="Google Shape;238;p16"/>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18</a:t>
            </a:fld>
            <a:endParaRPr/>
          </a:p>
        </p:txBody>
      </p:sp>
      <p:grpSp>
        <p:nvGrpSpPr>
          <p:cNvPr id="239" name="Google Shape;239;p16"/>
          <p:cNvGrpSpPr/>
          <p:nvPr/>
        </p:nvGrpSpPr>
        <p:grpSpPr>
          <a:xfrm>
            <a:off x="282216" y="590918"/>
            <a:ext cx="369505" cy="369505"/>
            <a:chOff x="2594050" y="1631825"/>
            <a:chExt cx="439625" cy="439625"/>
          </a:xfrm>
        </p:grpSpPr>
        <p:sp>
          <p:nvSpPr>
            <p:cNvPr id="240" name="Google Shape;240;p16"/>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6"/>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6"/>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6"/>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4" name="Picture 3">
            <a:extLst>
              <a:ext uri="{FF2B5EF4-FFF2-40B4-BE49-F238E27FC236}">
                <a16:creationId xmlns:a16="http://schemas.microsoft.com/office/drawing/2014/main" id="{148767F4-37A9-4654-B94A-0235F88073E7}"/>
              </a:ext>
            </a:extLst>
          </p:cNvPr>
          <p:cNvPicPr>
            <a:picLocks noChangeAspect="1"/>
          </p:cNvPicPr>
          <p:nvPr/>
        </p:nvPicPr>
        <p:blipFill>
          <a:blip r:embed="rId3"/>
          <a:stretch>
            <a:fillRect/>
          </a:stretch>
        </p:blipFill>
        <p:spPr>
          <a:xfrm>
            <a:off x="1885950" y="2132723"/>
            <a:ext cx="5372100" cy="14763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1970261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16"/>
          <p:cNvSpPr txBox="1">
            <a:spLocks noGrp="1"/>
          </p:cNvSpPr>
          <p:nvPr>
            <p:ph type="title"/>
          </p:nvPr>
        </p:nvSpPr>
        <p:spPr>
          <a:xfrm>
            <a:off x="814275" y="392575"/>
            <a:ext cx="5492400" cy="766200"/>
          </a:xfrm>
          <a:prstGeom prst="rect">
            <a:avLst/>
          </a:prstGeom>
        </p:spPr>
        <p:txBody>
          <a:bodyPr spcFirstLastPara="1" wrap="square" lIns="91425" tIns="91425" rIns="91425" bIns="91425" anchor="ctr" anchorCtr="0">
            <a:noAutofit/>
          </a:bodyPr>
          <a:lstStyle/>
          <a:p>
            <a:r>
              <a:rPr lang="en-US" dirty="0"/>
              <a:t>To insert rows:</a:t>
            </a:r>
          </a:p>
        </p:txBody>
      </p:sp>
      <p:sp>
        <p:nvSpPr>
          <p:cNvPr id="237" name="Google Shape;237;p16"/>
          <p:cNvSpPr txBox="1">
            <a:spLocks noGrp="1"/>
          </p:cNvSpPr>
          <p:nvPr>
            <p:ph type="body" idx="1"/>
          </p:nvPr>
        </p:nvSpPr>
        <p:spPr>
          <a:xfrm>
            <a:off x="498708" y="1189240"/>
            <a:ext cx="7694021" cy="3363342"/>
          </a:xfrm>
          <a:prstGeom prst="rect">
            <a:avLst/>
          </a:prstGeom>
        </p:spPr>
        <p:txBody>
          <a:bodyPr spcFirstLastPara="1" wrap="square" lIns="91425" tIns="91425" rIns="91425" bIns="91425" anchor="t" anchorCtr="0">
            <a:noAutofit/>
          </a:bodyPr>
          <a:lstStyle/>
          <a:p>
            <a:r>
              <a:rPr lang="en-US" sz="1600" dirty="0"/>
              <a:t>The </a:t>
            </a:r>
            <a:r>
              <a:rPr lang="en-US" sz="1600" b="1" dirty="0"/>
              <a:t>new row</a:t>
            </a:r>
            <a:r>
              <a:rPr lang="en-US" sz="1600" dirty="0"/>
              <a:t> will appear </a:t>
            </a:r>
            <a:r>
              <a:rPr lang="en-US" sz="1600" b="1" dirty="0"/>
              <a:t>above</a:t>
            </a:r>
            <a:r>
              <a:rPr lang="en-US" sz="1600" dirty="0"/>
              <a:t> the selected row.</a:t>
            </a:r>
          </a:p>
        </p:txBody>
      </p:sp>
      <p:sp>
        <p:nvSpPr>
          <p:cNvPr id="238" name="Google Shape;238;p16"/>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19</a:t>
            </a:fld>
            <a:endParaRPr/>
          </a:p>
        </p:txBody>
      </p:sp>
      <p:grpSp>
        <p:nvGrpSpPr>
          <p:cNvPr id="239" name="Google Shape;239;p16"/>
          <p:cNvGrpSpPr/>
          <p:nvPr/>
        </p:nvGrpSpPr>
        <p:grpSpPr>
          <a:xfrm>
            <a:off x="282216" y="590918"/>
            <a:ext cx="369505" cy="369505"/>
            <a:chOff x="2594050" y="1631825"/>
            <a:chExt cx="439625" cy="439625"/>
          </a:xfrm>
        </p:grpSpPr>
        <p:sp>
          <p:nvSpPr>
            <p:cNvPr id="240" name="Google Shape;240;p16"/>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6"/>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6"/>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6"/>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6" name="Picture 5">
            <a:extLst>
              <a:ext uri="{FF2B5EF4-FFF2-40B4-BE49-F238E27FC236}">
                <a16:creationId xmlns:a16="http://schemas.microsoft.com/office/drawing/2014/main" id="{D55B119B-4EC6-4F0D-AAC3-237A2AF10E93}"/>
              </a:ext>
            </a:extLst>
          </p:cNvPr>
          <p:cNvPicPr>
            <a:picLocks noChangeAspect="1"/>
          </p:cNvPicPr>
          <p:nvPr/>
        </p:nvPicPr>
        <p:blipFill>
          <a:blip r:embed="rId3"/>
          <a:stretch>
            <a:fillRect/>
          </a:stretch>
        </p:blipFill>
        <p:spPr>
          <a:xfrm>
            <a:off x="1370678" y="1854772"/>
            <a:ext cx="5221851" cy="289615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1045490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15"/>
          <p:cNvSpPr txBox="1">
            <a:spLocks noGrp="1"/>
          </p:cNvSpPr>
          <p:nvPr>
            <p:ph type="body" idx="1"/>
          </p:nvPr>
        </p:nvSpPr>
        <p:spPr>
          <a:xfrm>
            <a:off x="829775" y="1202000"/>
            <a:ext cx="5090700" cy="2745000"/>
          </a:xfrm>
          <a:prstGeom prst="rect">
            <a:avLst/>
          </a:prstGeom>
        </p:spPr>
        <p:txBody>
          <a:bodyPr spcFirstLastPara="1" wrap="square" lIns="91425" tIns="91425" rIns="91425" bIns="91425" anchor="t" anchorCtr="0">
            <a:noAutofit/>
          </a:bodyPr>
          <a:lstStyle/>
          <a:p>
            <a:pPr marL="0" lvl="0" indent="0">
              <a:buNone/>
            </a:pPr>
            <a:r>
              <a:rPr lang="en-US" dirty="0"/>
              <a:t>Please Do It With MS Excel from 2010 - 2016</a:t>
            </a:r>
          </a:p>
        </p:txBody>
      </p:sp>
      <p:sp>
        <p:nvSpPr>
          <p:cNvPr id="230" name="Google Shape;230;p15"/>
          <p:cNvSpPr txBox="1">
            <a:spLocks noGrp="1"/>
          </p:cNvSpPr>
          <p:nvPr>
            <p:ph type="sldNum" idx="4294967295"/>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a:t>
            </a:fld>
            <a:endParaRPr/>
          </a:p>
        </p:txBody>
      </p:sp>
      <p:sp>
        <p:nvSpPr>
          <p:cNvPr id="231" name="Google Shape;231;p15"/>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16"/>
          <p:cNvSpPr txBox="1">
            <a:spLocks noGrp="1"/>
          </p:cNvSpPr>
          <p:nvPr>
            <p:ph type="title"/>
          </p:nvPr>
        </p:nvSpPr>
        <p:spPr>
          <a:xfrm>
            <a:off x="814275" y="392575"/>
            <a:ext cx="5492400" cy="766200"/>
          </a:xfrm>
          <a:prstGeom prst="rect">
            <a:avLst/>
          </a:prstGeom>
        </p:spPr>
        <p:txBody>
          <a:bodyPr spcFirstLastPara="1" wrap="square" lIns="91425" tIns="91425" rIns="91425" bIns="91425" anchor="ctr" anchorCtr="0">
            <a:noAutofit/>
          </a:bodyPr>
          <a:lstStyle/>
          <a:p>
            <a:r>
              <a:rPr lang="en-US" dirty="0"/>
              <a:t>To insert columns:</a:t>
            </a:r>
          </a:p>
        </p:txBody>
      </p:sp>
      <p:sp>
        <p:nvSpPr>
          <p:cNvPr id="237" name="Google Shape;237;p16"/>
          <p:cNvSpPr txBox="1">
            <a:spLocks noGrp="1"/>
          </p:cNvSpPr>
          <p:nvPr>
            <p:ph type="body" idx="1"/>
          </p:nvPr>
        </p:nvSpPr>
        <p:spPr>
          <a:xfrm>
            <a:off x="498708" y="1189240"/>
            <a:ext cx="7694021" cy="3363342"/>
          </a:xfrm>
          <a:prstGeom prst="rect">
            <a:avLst/>
          </a:prstGeom>
        </p:spPr>
        <p:txBody>
          <a:bodyPr spcFirstLastPara="1" wrap="square" lIns="91425" tIns="91425" rIns="91425" bIns="91425" anchor="t" anchorCtr="0">
            <a:noAutofit/>
          </a:bodyPr>
          <a:lstStyle/>
          <a:p>
            <a:r>
              <a:rPr lang="en-US" sz="1600" dirty="0"/>
              <a:t>Select the </a:t>
            </a:r>
            <a:r>
              <a:rPr lang="en-US" sz="1600" b="1" dirty="0"/>
              <a:t>column</a:t>
            </a:r>
            <a:r>
              <a:rPr lang="en-US" sz="1600" dirty="0"/>
              <a:t> </a:t>
            </a:r>
            <a:r>
              <a:rPr lang="en-US" sz="1600" b="1" dirty="0"/>
              <a:t>heading</a:t>
            </a:r>
            <a:r>
              <a:rPr lang="en-US" sz="1600" dirty="0"/>
              <a:t> to the right of where you want the new column to appear. For example, if you want to insert a column between columns D and E, select </a:t>
            </a:r>
            <a:r>
              <a:rPr lang="en-US" sz="1600" b="1" dirty="0"/>
              <a:t>column E</a:t>
            </a:r>
            <a:r>
              <a:rPr lang="en-US" sz="1600" dirty="0"/>
              <a:t>.</a:t>
            </a:r>
          </a:p>
        </p:txBody>
      </p:sp>
      <p:sp>
        <p:nvSpPr>
          <p:cNvPr id="238" name="Google Shape;238;p16"/>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20</a:t>
            </a:fld>
            <a:endParaRPr/>
          </a:p>
        </p:txBody>
      </p:sp>
      <p:grpSp>
        <p:nvGrpSpPr>
          <p:cNvPr id="239" name="Google Shape;239;p16"/>
          <p:cNvGrpSpPr/>
          <p:nvPr/>
        </p:nvGrpSpPr>
        <p:grpSpPr>
          <a:xfrm>
            <a:off x="282216" y="590918"/>
            <a:ext cx="369505" cy="369505"/>
            <a:chOff x="2594050" y="1631825"/>
            <a:chExt cx="439625" cy="439625"/>
          </a:xfrm>
        </p:grpSpPr>
        <p:sp>
          <p:nvSpPr>
            <p:cNvPr id="240" name="Google Shape;240;p16"/>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6"/>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6"/>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6"/>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a:extLst>
              <a:ext uri="{FF2B5EF4-FFF2-40B4-BE49-F238E27FC236}">
                <a16:creationId xmlns:a16="http://schemas.microsoft.com/office/drawing/2014/main" id="{C1B200A4-5553-4406-8107-7F8FC0AFBDE1}"/>
              </a:ext>
            </a:extLst>
          </p:cNvPr>
          <p:cNvPicPr>
            <a:picLocks noChangeAspect="1"/>
          </p:cNvPicPr>
          <p:nvPr/>
        </p:nvPicPr>
        <p:blipFill>
          <a:blip r:embed="rId3"/>
          <a:stretch>
            <a:fillRect/>
          </a:stretch>
        </p:blipFill>
        <p:spPr>
          <a:xfrm>
            <a:off x="1942024" y="1974900"/>
            <a:ext cx="4581525" cy="28194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5983559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16"/>
          <p:cNvSpPr txBox="1">
            <a:spLocks noGrp="1"/>
          </p:cNvSpPr>
          <p:nvPr>
            <p:ph type="title"/>
          </p:nvPr>
        </p:nvSpPr>
        <p:spPr>
          <a:xfrm>
            <a:off x="814275" y="392575"/>
            <a:ext cx="5492400" cy="766200"/>
          </a:xfrm>
          <a:prstGeom prst="rect">
            <a:avLst/>
          </a:prstGeom>
        </p:spPr>
        <p:txBody>
          <a:bodyPr spcFirstLastPara="1" wrap="square" lIns="91425" tIns="91425" rIns="91425" bIns="91425" anchor="ctr" anchorCtr="0">
            <a:noAutofit/>
          </a:bodyPr>
          <a:lstStyle/>
          <a:p>
            <a:r>
              <a:rPr lang="en-US" dirty="0"/>
              <a:t>To insert columns:</a:t>
            </a:r>
          </a:p>
        </p:txBody>
      </p:sp>
      <p:sp>
        <p:nvSpPr>
          <p:cNvPr id="237" name="Google Shape;237;p16"/>
          <p:cNvSpPr txBox="1">
            <a:spLocks noGrp="1"/>
          </p:cNvSpPr>
          <p:nvPr>
            <p:ph type="body" idx="1"/>
          </p:nvPr>
        </p:nvSpPr>
        <p:spPr>
          <a:xfrm>
            <a:off x="498708" y="1189240"/>
            <a:ext cx="7694021" cy="3363342"/>
          </a:xfrm>
          <a:prstGeom prst="rect">
            <a:avLst/>
          </a:prstGeom>
        </p:spPr>
        <p:txBody>
          <a:bodyPr spcFirstLastPara="1" wrap="square" lIns="91425" tIns="91425" rIns="91425" bIns="91425" anchor="t" anchorCtr="0">
            <a:noAutofit/>
          </a:bodyPr>
          <a:lstStyle/>
          <a:p>
            <a:r>
              <a:rPr lang="en-US" sz="1600" dirty="0"/>
              <a:t>Click the </a:t>
            </a:r>
            <a:r>
              <a:rPr lang="en-US" sz="1600" b="1" dirty="0"/>
              <a:t>Insert</a:t>
            </a:r>
            <a:r>
              <a:rPr lang="en-US" sz="1600" dirty="0"/>
              <a:t> command on the </a:t>
            </a:r>
            <a:r>
              <a:rPr lang="en-US" sz="1600" b="1" dirty="0"/>
              <a:t>Home</a:t>
            </a:r>
            <a:r>
              <a:rPr lang="en-US" sz="1600" dirty="0"/>
              <a:t> tab.</a:t>
            </a:r>
          </a:p>
        </p:txBody>
      </p:sp>
      <p:sp>
        <p:nvSpPr>
          <p:cNvPr id="238" name="Google Shape;238;p16"/>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21</a:t>
            </a:fld>
            <a:endParaRPr/>
          </a:p>
        </p:txBody>
      </p:sp>
      <p:grpSp>
        <p:nvGrpSpPr>
          <p:cNvPr id="239" name="Google Shape;239;p16"/>
          <p:cNvGrpSpPr/>
          <p:nvPr/>
        </p:nvGrpSpPr>
        <p:grpSpPr>
          <a:xfrm>
            <a:off x="282216" y="590918"/>
            <a:ext cx="369505" cy="369505"/>
            <a:chOff x="2594050" y="1631825"/>
            <a:chExt cx="439625" cy="439625"/>
          </a:xfrm>
        </p:grpSpPr>
        <p:sp>
          <p:nvSpPr>
            <p:cNvPr id="240" name="Google Shape;240;p16"/>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6"/>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6"/>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6"/>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4" name="Picture 3">
            <a:extLst>
              <a:ext uri="{FF2B5EF4-FFF2-40B4-BE49-F238E27FC236}">
                <a16:creationId xmlns:a16="http://schemas.microsoft.com/office/drawing/2014/main" id="{45244870-1382-44B6-942F-62BB663B0B50}"/>
              </a:ext>
            </a:extLst>
          </p:cNvPr>
          <p:cNvPicPr>
            <a:picLocks noChangeAspect="1"/>
          </p:cNvPicPr>
          <p:nvPr/>
        </p:nvPicPr>
        <p:blipFill>
          <a:blip r:embed="rId3"/>
          <a:stretch>
            <a:fillRect/>
          </a:stretch>
        </p:blipFill>
        <p:spPr>
          <a:xfrm>
            <a:off x="1744200" y="1685025"/>
            <a:ext cx="4562475" cy="32670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7258430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16"/>
          <p:cNvSpPr txBox="1">
            <a:spLocks noGrp="1"/>
          </p:cNvSpPr>
          <p:nvPr>
            <p:ph type="title"/>
          </p:nvPr>
        </p:nvSpPr>
        <p:spPr>
          <a:xfrm>
            <a:off x="814275" y="392575"/>
            <a:ext cx="5492400" cy="766200"/>
          </a:xfrm>
          <a:prstGeom prst="rect">
            <a:avLst/>
          </a:prstGeom>
        </p:spPr>
        <p:txBody>
          <a:bodyPr spcFirstLastPara="1" wrap="square" lIns="91425" tIns="91425" rIns="91425" bIns="91425" anchor="ctr" anchorCtr="0">
            <a:noAutofit/>
          </a:bodyPr>
          <a:lstStyle/>
          <a:p>
            <a:r>
              <a:rPr lang="en-US" dirty="0"/>
              <a:t>To insert columns:</a:t>
            </a:r>
          </a:p>
        </p:txBody>
      </p:sp>
      <p:sp>
        <p:nvSpPr>
          <p:cNvPr id="237" name="Google Shape;237;p16"/>
          <p:cNvSpPr txBox="1">
            <a:spLocks noGrp="1"/>
          </p:cNvSpPr>
          <p:nvPr>
            <p:ph type="body" idx="1"/>
          </p:nvPr>
        </p:nvSpPr>
        <p:spPr>
          <a:xfrm>
            <a:off x="498708" y="1189240"/>
            <a:ext cx="7694021" cy="3363342"/>
          </a:xfrm>
          <a:prstGeom prst="rect">
            <a:avLst/>
          </a:prstGeom>
        </p:spPr>
        <p:txBody>
          <a:bodyPr spcFirstLastPara="1" wrap="square" lIns="91425" tIns="91425" rIns="91425" bIns="91425" anchor="t" anchorCtr="0">
            <a:noAutofit/>
          </a:bodyPr>
          <a:lstStyle/>
          <a:p>
            <a:r>
              <a:rPr lang="en-US" sz="1600" dirty="0"/>
              <a:t>The </a:t>
            </a:r>
            <a:r>
              <a:rPr lang="en-US" sz="1600" b="1" dirty="0"/>
              <a:t>new column</a:t>
            </a:r>
            <a:r>
              <a:rPr lang="en-US" sz="1600" dirty="0"/>
              <a:t> will appear </a:t>
            </a:r>
            <a:r>
              <a:rPr lang="en-US" sz="1600" b="1" dirty="0"/>
              <a:t>to the left</a:t>
            </a:r>
            <a:r>
              <a:rPr lang="en-US" sz="1600" dirty="0"/>
              <a:t> of the selected column.</a:t>
            </a:r>
          </a:p>
        </p:txBody>
      </p:sp>
      <p:sp>
        <p:nvSpPr>
          <p:cNvPr id="238" name="Google Shape;238;p16"/>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22</a:t>
            </a:fld>
            <a:endParaRPr/>
          </a:p>
        </p:txBody>
      </p:sp>
      <p:grpSp>
        <p:nvGrpSpPr>
          <p:cNvPr id="239" name="Google Shape;239;p16"/>
          <p:cNvGrpSpPr/>
          <p:nvPr/>
        </p:nvGrpSpPr>
        <p:grpSpPr>
          <a:xfrm>
            <a:off x="282216" y="590918"/>
            <a:ext cx="369505" cy="369505"/>
            <a:chOff x="2594050" y="1631825"/>
            <a:chExt cx="439625" cy="439625"/>
          </a:xfrm>
        </p:grpSpPr>
        <p:sp>
          <p:nvSpPr>
            <p:cNvPr id="240" name="Google Shape;240;p16"/>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6"/>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6"/>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6"/>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a:extLst>
              <a:ext uri="{FF2B5EF4-FFF2-40B4-BE49-F238E27FC236}">
                <a16:creationId xmlns:a16="http://schemas.microsoft.com/office/drawing/2014/main" id="{C1664F97-46E0-4572-BDC4-48D03AFB74D7}"/>
              </a:ext>
            </a:extLst>
          </p:cNvPr>
          <p:cNvPicPr>
            <a:picLocks noChangeAspect="1"/>
          </p:cNvPicPr>
          <p:nvPr/>
        </p:nvPicPr>
        <p:blipFill>
          <a:blip r:embed="rId3"/>
          <a:stretch>
            <a:fillRect/>
          </a:stretch>
        </p:blipFill>
        <p:spPr>
          <a:xfrm>
            <a:off x="1744200" y="1735901"/>
            <a:ext cx="4562475" cy="32670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4389952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16"/>
          <p:cNvSpPr txBox="1">
            <a:spLocks noGrp="1"/>
          </p:cNvSpPr>
          <p:nvPr>
            <p:ph type="title"/>
          </p:nvPr>
        </p:nvSpPr>
        <p:spPr>
          <a:xfrm>
            <a:off x="814275" y="392575"/>
            <a:ext cx="5492400" cy="766200"/>
          </a:xfrm>
          <a:prstGeom prst="rect">
            <a:avLst/>
          </a:prstGeom>
        </p:spPr>
        <p:txBody>
          <a:bodyPr spcFirstLastPara="1" wrap="square" lIns="91425" tIns="91425" rIns="91425" bIns="91425" anchor="ctr" anchorCtr="0">
            <a:noAutofit/>
          </a:bodyPr>
          <a:lstStyle/>
          <a:p>
            <a:r>
              <a:rPr lang="en-US" dirty="0"/>
              <a:t>To delete a row or column:</a:t>
            </a:r>
          </a:p>
        </p:txBody>
      </p:sp>
      <p:sp>
        <p:nvSpPr>
          <p:cNvPr id="237" name="Google Shape;237;p16"/>
          <p:cNvSpPr txBox="1">
            <a:spLocks noGrp="1"/>
          </p:cNvSpPr>
          <p:nvPr>
            <p:ph type="body" idx="1"/>
          </p:nvPr>
        </p:nvSpPr>
        <p:spPr>
          <a:xfrm>
            <a:off x="498708" y="1189240"/>
            <a:ext cx="7694021" cy="3363342"/>
          </a:xfrm>
          <a:prstGeom prst="rect">
            <a:avLst/>
          </a:prstGeom>
        </p:spPr>
        <p:txBody>
          <a:bodyPr spcFirstLastPara="1" wrap="square" lIns="91425" tIns="91425" rIns="91425" bIns="91425" anchor="t" anchorCtr="0">
            <a:noAutofit/>
          </a:bodyPr>
          <a:lstStyle/>
          <a:p>
            <a:pPr marL="76200" indent="0">
              <a:buNone/>
            </a:pPr>
            <a:r>
              <a:rPr lang="en-US" sz="1600" dirty="0"/>
              <a:t>t's easy to delete a row or column that you no longer need. In our example we'll delete a row, but you can delete a column the same way.</a:t>
            </a:r>
          </a:p>
          <a:p>
            <a:r>
              <a:rPr lang="en-US" sz="1600" dirty="0"/>
              <a:t>Select the </a:t>
            </a:r>
            <a:r>
              <a:rPr lang="en-US" sz="1600" b="1" dirty="0"/>
              <a:t>row </a:t>
            </a:r>
            <a:r>
              <a:rPr lang="en-US" sz="1600" dirty="0"/>
              <a:t>you want to delete. In our example, we'll select </a:t>
            </a:r>
            <a:r>
              <a:rPr lang="en-US" sz="1600" b="1" dirty="0"/>
              <a:t>row 9</a:t>
            </a:r>
            <a:r>
              <a:rPr lang="en-US" sz="1600" dirty="0"/>
              <a:t>.</a:t>
            </a:r>
          </a:p>
        </p:txBody>
      </p:sp>
      <p:sp>
        <p:nvSpPr>
          <p:cNvPr id="238" name="Google Shape;238;p16"/>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23</a:t>
            </a:fld>
            <a:endParaRPr/>
          </a:p>
        </p:txBody>
      </p:sp>
      <p:grpSp>
        <p:nvGrpSpPr>
          <p:cNvPr id="239" name="Google Shape;239;p16"/>
          <p:cNvGrpSpPr/>
          <p:nvPr/>
        </p:nvGrpSpPr>
        <p:grpSpPr>
          <a:xfrm>
            <a:off x="282216" y="590918"/>
            <a:ext cx="369505" cy="369505"/>
            <a:chOff x="2594050" y="1631825"/>
            <a:chExt cx="439625" cy="439625"/>
          </a:xfrm>
        </p:grpSpPr>
        <p:sp>
          <p:nvSpPr>
            <p:cNvPr id="240" name="Google Shape;240;p16"/>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6"/>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6"/>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6"/>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4" name="Picture 3">
            <a:extLst>
              <a:ext uri="{FF2B5EF4-FFF2-40B4-BE49-F238E27FC236}">
                <a16:creationId xmlns:a16="http://schemas.microsoft.com/office/drawing/2014/main" id="{1B02C828-A27E-40B9-83D3-7E52ADFD7C3F}"/>
              </a:ext>
            </a:extLst>
          </p:cNvPr>
          <p:cNvPicPr>
            <a:picLocks noChangeAspect="1"/>
          </p:cNvPicPr>
          <p:nvPr/>
        </p:nvPicPr>
        <p:blipFill>
          <a:blip r:embed="rId3"/>
          <a:stretch>
            <a:fillRect/>
          </a:stretch>
        </p:blipFill>
        <p:spPr>
          <a:xfrm>
            <a:off x="1220582" y="2426313"/>
            <a:ext cx="5689037" cy="2210187"/>
          </a:xfrm>
          <a:prstGeom prst="rect">
            <a:avLst/>
          </a:prstGeom>
        </p:spPr>
      </p:pic>
    </p:spTree>
    <p:extLst>
      <p:ext uri="{BB962C8B-B14F-4D97-AF65-F5344CB8AC3E}">
        <p14:creationId xmlns:p14="http://schemas.microsoft.com/office/powerpoint/2010/main" val="16787226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16"/>
          <p:cNvSpPr txBox="1">
            <a:spLocks noGrp="1"/>
          </p:cNvSpPr>
          <p:nvPr>
            <p:ph type="title"/>
          </p:nvPr>
        </p:nvSpPr>
        <p:spPr>
          <a:xfrm>
            <a:off x="814275" y="392575"/>
            <a:ext cx="5492400" cy="766200"/>
          </a:xfrm>
          <a:prstGeom prst="rect">
            <a:avLst/>
          </a:prstGeom>
        </p:spPr>
        <p:txBody>
          <a:bodyPr spcFirstLastPara="1" wrap="square" lIns="91425" tIns="91425" rIns="91425" bIns="91425" anchor="ctr" anchorCtr="0">
            <a:noAutofit/>
          </a:bodyPr>
          <a:lstStyle/>
          <a:p>
            <a:r>
              <a:rPr lang="en-US" dirty="0"/>
              <a:t>To delete a row or column:</a:t>
            </a:r>
          </a:p>
        </p:txBody>
      </p:sp>
      <p:sp>
        <p:nvSpPr>
          <p:cNvPr id="237" name="Google Shape;237;p16"/>
          <p:cNvSpPr txBox="1">
            <a:spLocks noGrp="1"/>
          </p:cNvSpPr>
          <p:nvPr>
            <p:ph type="body" idx="1"/>
          </p:nvPr>
        </p:nvSpPr>
        <p:spPr>
          <a:xfrm>
            <a:off x="498708" y="1189240"/>
            <a:ext cx="7694021" cy="3363342"/>
          </a:xfrm>
          <a:prstGeom prst="rect">
            <a:avLst/>
          </a:prstGeom>
        </p:spPr>
        <p:txBody>
          <a:bodyPr spcFirstLastPara="1" wrap="square" lIns="91425" tIns="91425" rIns="91425" bIns="91425" anchor="t" anchorCtr="0">
            <a:noAutofit/>
          </a:bodyPr>
          <a:lstStyle/>
          <a:p>
            <a:r>
              <a:rPr lang="en-US" sz="1600" dirty="0"/>
              <a:t>Click the </a:t>
            </a:r>
            <a:r>
              <a:rPr lang="en-US" sz="1600" b="1" dirty="0"/>
              <a:t>Delete</a:t>
            </a:r>
            <a:r>
              <a:rPr lang="en-US" sz="1600" dirty="0"/>
              <a:t> command on the </a:t>
            </a:r>
            <a:r>
              <a:rPr lang="en-US" sz="1600" b="1" dirty="0"/>
              <a:t>Home</a:t>
            </a:r>
            <a:r>
              <a:rPr lang="en-US" sz="1600" dirty="0"/>
              <a:t> tab.</a:t>
            </a:r>
          </a:p>
        </p:txBody>
      </p:sp>
      <p:sp>
        <p:nvSpPr>
          <p:cNvPr id="238" name="Google Shape;238;p16"/>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24</a:t>
            </a:fld>
            <a:endParaRPr/>
          </a:p>
        </p:txBody>
      </p:sp>
      <p:grpSp>
        <p:nvGrpSpPr>
          <p:cNvPr id="239" name="Google Shape;239;p16"/>
          <p:cNvGrpSpPr/>
          <p:nvPr/>
        </p:nvGrpSpPr>
        <p:grpSpPr>
          <a:xfrm>
            <a:off x="282216" y="590918"/>
            <a:ext cx="369505" cy="369505"/>
            <a:chOff x="2594050" y="1631825"/>
            <a:chExt cx="439625" cy="439625"/>
          </a:xfrm>
        </p:grpSpPr>
        <p:sp>
          <p:nvSpPr>
            <p:cNvPr id="240" name="Google Shape;240;p16"/>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6"/>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6"/>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6"/>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a:extLst>
              <a:ext uri="{FF2B5EF4-FFF2-40B4-BE49-F238E27FC236}">
                <a16:creationId xmlns:a16="http://schemas.microsoft.com/office/drawing/2014/main" id="{5804FFC6-3759-4459-A8E9-555C8BE65E99}"/>
              </a:ext>
            </a:extLst>
          </p:cNvPr>
          <p:cNvPicPr>
            <a:picLocks noChangeAspect="1"/>
          </p:cNvPicPr>
          <p:nvPr/>
        </p:nvPicPr>
        <p:blipFill>
          <a:blip r:embed="rId3"/>
          <a:stretch>
            <a:fillRect/>
          </a:stretch>
        </p:blipFill>
        <p:spPr>
          <a:xfrm>
            <a:off x="1291406" y="2033127"/>
            <a:ext cx="6457950" cy="15049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2748873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16"/>
          <p:cNvSpPr txBox="1">
            <a:spLocks noGrp="1"/>
          </p:cNvSpPr>
          <p:nvPr>
            <p:ph type="title"/>
          </p:nvPr>
        </p:nvSpPr>
        <p:spPr>
          <a:xfrm>
            <a:off x="814275" y="392575"/>
            <a:ext cx="5492400" cy="766200"/>
          </a:xfrm>
          <a:prstGeom prst="rect">
            <a:avLst/>
          </a:prstGeom>
        </p:spPr>
        <p:txBody>
          <a:bodyPr spcFirstLastPara="1" wrap="square" lIns="91425" tIns="91425" rIns="91425" bIns="91425" anchor="ctr" anchorCtr="0">
            <a:noAutofit/>
          </a:bodyPr>
          <a:lstStyle/>
          <a:p>
            <a:r>
              <a:rPr lang="en-US" dirty="0"/>
              <a:t>To delete a row or column:</a:t>
            </a:r>
          </a:p>
        </p:txBody>
      </p:sp>
      <p:sp>
        <p:nvSpPr>
          <p:cNvPr id="237" name="Google Shape;237;p16"/>
          <p:cNvSpPr txBox="1">
            <a:spLocks noGrp="1"/>
          </p:cNvSpPr>
          <p:nvPr>
            <p:ph type="body" idx="1"/>
          </p:nvPr>
        </p:nvSpPr>
        <p:spPr>
          <a:xfrm>
            <a:off x="498708" y="1189240"/>
            <a:ext cx="7694021" cy="3363342"/>
          </a:xfrm>
          <a:prstGeom prst="rect">
            <a:avLst/>
          </a:prstGeom>
        </p:spPr>
        <p:txBody>
          <a:bodyPr spcFirstLastPara="1" wrap="square" lIns="91425" tIns="91425" rIns="91425" bIns="91425" anchor="t" anchorCtr="0">
            <a:noAutofit/>
          </a:bodyPr>
          <a:lstStyle/>
          <a:p>
            <a:r>
              <a:rPr lang="en-US" sz="1600" dirty="0"/>
              <a:t>The </a:t>
            </a:r>
            <a:r>
              <a:rPr lang="en-US" sz="1600" b="1" dirty="0"/>
              <a:t>selected row</a:t>
            </a:r>
            <a:r>
              <a:rPr lang="en-US" sz="1600" dirty="0"/>
              <a:t> will be deleted, and those around it will </a:t>
            </a:r>
            <a:r>
              <a:rPr lang="en-US" sz="1600" b="1" dirty="0"/>
              <a:t>shift</a:t>
            </a:r>
            <a:r>
              <a:rPr lang="en-US" sz="1600" dirty="0"/>
              <a:t>. In our example, </a:t>
            </a:r>
            <a:r>
              <a:rPr lang="en-US" sz="1600" b="1" dirty="0"/>
              <a:t>row</a:t>
            </a:r>
            <a:r>
              <a:rPr lang="en-US" sz="1600" dirty="0"/>
              <a:t> </a:t>
            </a:r>
            <a:r>
              <a:rPr lang="en-US" sz="1600" b="1" dirty="0"/>
              <a:t>10</a:t>
            </a:r>
            <a:r>
              <a:rPr lang="en-US" sz="1600" dirty="0"/>
              <a:t> has moved up, so it's now </a:t>
            </a:r>
            <a:r>
              <a:rPr lang="en-US" sz="1600" b="1" dirty="0"/>
              <a:t>row 9</a:t>
            </a:r>
            <a:r>
              <a:rPr lang="en-US" sz="1600" dirty="0"/>
              <a:t>.</a:t>
            </a:r>
          </a:p>
        </p:txBody>
      </p:sp>
      <p:sp>
        <p:nvSpPr>
          <p:cNvPr id="238" name="Google Shape;238;p16"/>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25</a:t>
            </a:fld>
            <a:endParaRPr/>
          </a:p>
        </p:txBody>
      </p:sp>
      <p:grpSp>
        <p:nvGrpSpPr>
          <p:cNvPr id="239" name="Google Shape;239;p16"/>
          <p:cNvGrpSpPr/>
          <p:nvPr/>
        </p:nvGrpSpPr>
        <p:grpSpPr>
          <a:xfrm>
            <a:off x="282216" y="590918"/>
            <a:ext cx="369505" cy="369505"/>
            <a:chOff x="2594050" y="1631825"/>
            <a:chExt cx="439625" cy="439625"/>
          </a:xfrm>
        </p:grpSpPr>
        <p:sp>
          <p:nvSpPr>
            <p:cNvPr id="240" name="Google Shape;240;p16"/>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6"/>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6"/>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6"/>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4" name="Picture 3">
            <a:extLst>
              <a:ext uri="{FF2B5EF4-FFF2-40B4-BE49-F238E27FC236}">
                <a16:creationId xmlns:a16="http://schemas.microsoft.com/office/drawing/2014/main" id="{F2BA1704-06F0-4C96-B3BA-C4E78819FB4E}"/>
              </a:ext>
            </a:extLst>
          </p:cNvPr>
          <p:cNvPicPr>
            <a:picLocks noChangeAspect="1"/>
          </p:cNvPicPr>
          <p:nvPr/>
        </p:nvPicPr>
        <p:blipFill>
          <a:blip r:embed="rId3"/>
          <a:stretch>
            <a:fillRect/>
          </a:stretch>
        </p:blipFill>
        <p:spPr>
          <a:xfrm>
            <a:off x="1555955" y="2026177"/>
            <a:ext cx="6032090" cy="232654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0048017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16"/>
          <p:cNvSpPr txBox="1">
            <a:spLocks noGrp="1"/>
          </p:cNvSpPr>
          <p:nvPr>
            <p:ph type="title"/>
          </p:nvPr>
        </p:nvSpPr>
        <p:spPr>
          <a:xfrm>
            <a:off x="814275" y="392575"/>
            <a:ext cx="5492400" cy="766200"/>
          </a:xfrm>
          <a:prstGeom prst="rect">
            <a:avLst/>
          </a:prstGeom>
        </p:spPr>
        <p:txBody>
          <a:bodyPr spcFirstLastPara="1" wrap="square" lIns="91425" tIns="91425" rIns="91425" bIns="91425" anchor="ctr" anchorCtr="0">
            <a:noAutofit/>
          </a:bodyPr>
          <a:lstStyle/>
          <a:p>
            <a:r>
              <a:rPr lang="en-US" dirty="0"/>
              <a:t>To move a row or column:</a:t>
            </a:r>
          </a:p>
        </p:txBody>
      </p:sp>
      <p:sp>
        <p:nvSpPr>
          <p:cNvPr id="237" name="Google Shape;237;p16"/>
          <p:cNvSpPr txBox="1">
            <a:spLocks noGrp="1"/>
          </p:cNvSpPr>
          <p:nvPr>
            <p:ph type="body" idx="1"/>
          </p:nvPr>
        </p:nvSpPr>
        <p:spPr>
          <a:xfrm>
            <a:off x="498708" y="1189240"/>
            <a:ext cx="7694021" cy="3363342"/>
          </a:xfrm>
          <a:prstGeom prst="rect">
            <a:avLst/>
          </a:prstGeom>
        </p:spPr>
        <p:txBody>
          <a:bodyPr spcFirstLastPara="1" wrap="square" lIns="91425" tIns="91425" rIns="91425" bIns="91425" anchor="t" anchorCtr="0">
            <a:noAutofit/>
          </a:bodyPr>
          <a:lstStyle/>
          <a:p>
            <a:pPr marL="76200" indent="0">
              <a:buNone/>
            </a:pPr>
            <a:r>
              <a:rPr lang="en-US" sz="1600" dirty="0"/>
              <a:t>Sometimes you may want to </a:t>
            </a:r>
            <a:r>
              <a:rPr lang="en-US" sz="1600" b="1" dirty="0"/>
              <a:t>move</a:t>
            </a:r>
            <a:r>
              <a:rPr lang="en-US" sz="1600" dirty="0"/>
              <a:t> a column or row to rearrange the content of your worksheet. In our example we'll move a column, but you can move a row in the same way.</a:t>
            </a:r>
          </a:p>
          <a:p>
            <a:r>
              <a:rPr lang="en-US" sz="1600" dirty="0"/>
              <a:t>Select the desired </a:t>
            </a:r>
            <a:r>
              <a:rPr lang="en-US" sz="1600" b="1" dirty="0"/>
              <a:t>column heading</a:t>
            </a:r>
            <a:r>
              <a:rPr lang="en-US" sz="1600" dirty="0"/>
              <a:t> for the column you want to move.</a:t>
            </a:r>
          </a:p>
        </p:txBody>
      </p:sp>
      <p:sp>
        <p:nvSpPr>
          <p:cNvPr id="238" name="Google Shape;238;p16"/>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26</a:t>
            </a:fld>
            <a:endParaRPr/>
          </a:p>
        </p:txBody>
      </p:sp>
      <p:grpSp>
        <p:nvGrpSpPr>
          <p:cNvPr id="239" name="Google Shape;239;p16"/>
          <p:cNvGrpSpPr/>
          <p:nvPr/>
        </p:nvGrpSpPr>
        <p:grpSpPr>
          <a:xfrm>
            <a:off x="282216" y="590918"/>
            <a:ext cx="369505" cy="369505"/>
            <a:chOff x="2594050" y="1631825"/>
            <a:chExt cx="439625" cy="439625"/>
          </a:xfrm>
        </p:grpSpPr>
        <p:sp>
          <p:nvSpPr>
            <p:cNvPr id="240" name="Google Shape;240;p16"/>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6"/>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6"/>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6"/>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a:extLst>
              <a:ext uri="{FF2B5EF4-FFF2-40B4-BE49-F238E27FC236}">
                <a16:creationId xmlns:a16="http://schemas.microsoft.com/office/drawing/2014/main" id="{5722EB47-A6A0-4ECD-8738-878307104263}"/>
              </a:ext>
            </a:extLst>
          </p:cNvPr>
          <p:cNvPicPr>
            <a:picLocks noChangeAspect="1"/>
          </p:cNvPicPr>
          <p:nvPr/>
        </p:nvPicPr>
        <p:blipFill>
          <a:blip r:embed="rId3"/>
          <a:stretch>
            <a:fillRect/>
          </a:stretch>
        </p:blipFill>
        <p:spPr>
          <a:xfrm>
            <a:off x="1400637" y="2245331"/>
            <a:ext cx="5149388" cy="28296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5137451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16"/>
          <p:cNvSpPr txBox="1">
            <a:spLocks noGrp="1"/>
          </p:cNvSpPr>
          <p:nvPr>
            <p:ph type="title"/>
          </p:nvPr>
        </p:nvSpPr>
        <p:spPr>
          <a:xfrm>
            <a:off x="814275" y="392575"/>
            <a:ext cx="5492400" cy="766200"/>
          </a:xfrm>
          <a:prstGeom prst="rect">
            <a:avLst/>
          </a:prstGeom>
        </p:spPr>
        <p:txBody>
          <a:bodyPr spcFirstLastPara="1" wrap="square" lIns="91425" tIns="91425" rIns="91425" bIns="91425" anchor="ctr" anchorCtr="0">
            <a:noAutofit/>
          </a:bodyPr>
          <a:lstStyle/>
          <a:p>
            <a:r>
              <a:rPr lang="en-US" dirty="0"/>
              <a:t>To move a row or column:</a:t>
            </a:r>
          </a:p>
        </p:txBody>
      </p:sp>
      <p:sp>
        <p:nvSpPr>
          <p:cNvPr id="237" name="Google Shape;237;p16"/>
          <p:cNvSpPr txBox="1">
            <a:spLocks noGrp="1"/>
          </p:cNvSpPr>
          <p:nvPr>
            <p:ph type="body" idx="1"/>
          </p:nvPr>
        </p:nvSpPr>
        <p:spPr>
          <a:xfrm>
            <a:off x="498708" y="1189240"/>
            <a:ext cx="7694021" cy="3363342"/>
          </a:xfrm>
          <a:prstGeom prst="rect">
            <a:avLst/>
          </a:prstGeom>
        </p:spPr>
        <p:txBody>
          <a:bodyPr spcFirstLastPara="1" wrap="square" lIns="91425" tIns="91425" rIns="91425" bIns="91425" anchor="t" anchorCtr="0">
            <a:noAutofit/>
          </a:bodyPr>
          <a:lstStyle/>
          <a:p>
            <a:r>
              <a:rPr lang="en-US" sz="1600" dirty="0"/>
              <a:t>Click the </a:t>
            </a:r>
            <a:r>
              <a:rPr lang="en-US" sz="1600" b="1" dirty="0"/>
              <a:t>Cut</a:t>
            </a:r>
            <a:r>
              <a:rPr lang="en-US" sz="1600" dirty="0"/>
              <a:t> command on the </a:t>
            </a:r>
            <a:r>
              <a:rPr lang="en-US" sz="1600" b="1" dirty="0"/>
              <a:t>Home</a:t>
            </a:r>
            <a:r>
              <a:rPr lang="en-US" sz="1600" dirty="0"/>
              <a:t> tab, or press </a:t>
            </a:r>
            <a:r>
              <a:rPr lang="en-US" sz="1600" b="1" dirty="0" err="1"/>
              <a:t>Ctrl+X</a:t>
            </a:r>
            <a:r>
              <a:rPr lang="en-US" sz="1600" dirty="0"/>
              <a:t> on your keyboard.</a:t>
            </a:r>
          </a:p>
        </p:txBody>
      </p:sp>
      <p:sp>
        <p:nvSpPr>
          <p:cNvPr id="238" name="Google Shape;238;p16"/>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27</a:t>
            </a:fld>
            <a:endParaRPr/>
          </a:p>
        </p:txBody>
      </p:sp>
      <p:grpSp>
        <p:nvGrpSpPr>
          <p:cNvPr id="239" name="Google Shape;239;p16"/>
          <p:cNvGrpSpPr/>
          <p:nvPr/>
        </p:nvGrpSpPr>
        <p:grpSpPr>
          <a:xfrm>
            <a:off x="282216" y="590918"/>
            <a:ext cx="369505" cy="369505"/>
            <a:chOff x="2594050" y="1631825"/>
            <a:chExt cx="439625" cy="439625"/>
          </a:xfrm>
        </p:grpSpPr>
        <p:sp>
          <p:nvSpPr>
            <p:cNvPr id="240" name="Google Shape;240;p16"/>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6"/>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6"/>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6"/>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4" name="Picture 3">
            <a:extLst>
              <a:ext uri="{FF2B5EF4-FFF2-40B4-BE49-F238E27FC236}">
                <a16:creationId xmlns:a16="http://schemas.microsoft.com/office/drawing/2014/main" id="{F27B3541-BBCA-4980-BB30-C6A829F852CF}"/>
              </a:ext>
            </a:extLst>
          </p:cNvPr>
          <p:cNvPicPr>
            <a:picLocks noChangeAspect="1"/>
          </p:cNvPicPr>
          <p:nvPr/>
        </p:nvPicPr>
        <p:blipFill>
          <a:blip r:embed="rId3"/>
          <a:stretch>
            <a:fillRect/>
          </a:stretch>
        </p:blipFill>
        <p:spPr>
          <a:xfrm>
            <a:off x="2830050" y="2175586"/>
            <a:ext cx="3476625" cy="13906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5895874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16"/>
          <p:cNvSpPr txBox="1">
            <a:spLocks noGrp="1"/>
          </p:cNvSpPr>
          <p:nvPr>
            <p:ph type="title"/>
          </p:nvPr>
        </p:nvSpPr>
        <p:spPr>
          <a:xfrm>
            <a:off x="814275" y="392575"/>
            <a:ext cx="5492400" cy="766200"/>
          </a:xfrm>
          <a:prstGeom prst="rect">
            <a:avLst/>
          </a:prstGeom>
        </p:spPr>
        <p:txBody>
          <a:bodyPr spcFirstLastPara="1" wrap="square" lIns="91425" tIns="91425" rIns="91425" bIns="91425" anchor="ctr" anchorCtr="0">
            <a:noAutofit/>
          </a:bodyPr>
          <a:lstStyle/>
          <a:p>
            <a:r>
              <a:rPr lang="en-US" dirty="0"/>
              <a:t>To move a row or column:</a:t>
            </a:r>
          </a:p>
        </p:txBody>
      </p:sp>
      <p:sp>
        <p:nvSpPr>
          <p:cNvPr id="237" name="Google Shape;237;p16"/>
          <p:cNvSpPr txBox="1">
            <a:spLocks noGrp="1"/>
          </p:cNvSpPr>
          <p:nvPr>
            <p:ph type="body" idx="1"/>
          </p:nvPr>
        </p:nvSpPr>
        <p:spPr>
          <a:xfrm>
            <a:off x="498708" y="1189240"/>
            <a:ext cx="7694021" cy="3363342"/>
          </a:xfrm>
          <a:prstGeom prst="rect">
            <a:avLst/>
          </a:prstGeom>
        </p:spPr>
        <p:txBody>
          <a:bodyPr spcFirstLastPara="1" wrap="square" lIns="91425" tIns="91425" rIns="91425" bIns="91425" anchor="t" anchorCtr="0">
            <a:noAutofit/>
          </a:bodyPr>
          <a:lstStyle/>
          <a:p>
            <a:r>
              <a:rPr lang="en-US" sz="1600" dirty="0"/>
              <a:t>Select the </a:t>
            </a:r>
            <a:r>
              <a:rPr lang="en-US" sz="1600" b="1" dirty="0"/>
              <a:t>column</a:t>
            </a:r>
            <a:r>
              <a:rPr lang="en-US" sz="1600" dirty="0"/>
              <a:t> </a:t>
            </a:r>
            <a:r>
              <a:rPr lang="en-US" sz="1600" b="1" dirty="0"/>
              <a:t>heading</a:t>
            </a:r>
            <a:r>
              <a:rPr lang="en-US" sz="1600" dirty="0"/>
              <a:t> to the right of where you want to move the column. For example, if you want to move a column between columns E and F, select</a:t>
            </a:r>
            <a:r>
              <a:rPr lang="en-US" sz="1600" b="1" dirty="0"/>
              <a:t> column F</a:t>
            </a:r>
            <a:r>
              <a:rPr lang="en-US" sz="1600" dirty="0"/>
              <a:t>.</a:t>
            </a:r>
          </a:p>
        </p:txBody>
      </p:sp>
      <p:sp>
        <p:nvSpPr>
          <p:cNvPr id="238" name="Google Shape;238;p16"/>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28</a:t>
            </a:fld>
            <a:endParaRPr/>
          </a:p>
        </p:txBody>
      </p:sp>
      <p:grpSp>
        <p:nvGrpSpPr>
          <p:cNvPr id="239" name="Google Shape;239;p16"/>
          <p:cNvGrpSpPr/>
          <p:nvPr/>
        </p:nvGrpSpPr>
        <p:grpSpPr>
          <a:xfrm>
            <a:off x="282216" y="590918"/>
            <a:ext cx="369505" cy="369505"/>
            <a:chOff x="2594050" y="1631825"/>
            <a:chExt cx="439625" cy="439625"/>
          </a:xfrm>
        </p:grpSpPr>
        <p:sp>
          <p:nvSpPr>
            <p:cNvPr id="240" name="Google Shape;240;p16"/>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6"/>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6"/>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6"/>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a:extLst>
              <a:ext uri="{FF2B5EF4-FFF2-40B4-BE49-F238E27FC236}">
                <a16:creationId xmlns:a16="http://schemas.microsoft.com/office/drawing/2014/main" id="{214F5172-6B85-43F2-88E8-C30187EF34B5}"/>
              </a:ext>
            </a:extLst>
          </p:cNvPr>
          <p:cNvPicPr>
            <a:picLocks noChangeAspect="1"/>
          </p:cNvPicPr>
          <p:nvPr/>
        </p:nvPicPr>
        <p:blipFill>
          <a:blip r:embed="rId3"/>
          <a:stretch>
            <a:fillRect/>
          </a:stretch>
        </p:blipFill>
        <p:spPr>
          <a:xfrm>
            <a:off x="1624013" y="2070507"/>
            <a:ext cx="5020136" cy="256599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2150562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16"/>
          <p:cNvSpPr txBox="1">
            <a:spLocks noGrp="1"/>
          </p:cNvSpPr>
          <p:nvPr>
            <p:ph type="title"/>
          </p:nvPr>
        </p:nvSpPr>
        <p:spPr>
          <a:xfrm>
            <a:off x="814275" y="392575"/>
            <a:ext cx="5492400" cy="766200"/>
          </a:xfrm>
          <a:prstGeom prst="rect">
            <a:avLst/>
          </a:prstGeom>
        </p:spPr>
        <p:txBody>
          <a:bodyPr spcFirstLastPara="1" wrap="square" lIns="91425" tIns="91425" rIns="91425" bIns="91425" anchor="ctr" anchorCtr="0">
            <a:noAutofit/>
          </a:bodyPr>
          <a:lstStyle/>
          <a:p>
            <a:r>
              <a:rPr lang="en-US" dirty="0"/>
              <a:t>To move a row or column:</a:t>
            </a:r>
          </a:p>
        </p:txBody>
      </p:sp>
      <p:sp>
        <p:nvSpPr>
          <p:cNvPr id="237" name="Google Shape;237;p16"/>
          <p:cNvSpPr txBox="1">
            <a:spLocks noGrp="1"/>
          </p:cNvSpPr>
          <p:nvPr>
            <p:ph type="body" idx="1"/>
          </p:nvPr>
        </p:nvSpPr>
        <p:spPr>
          <a:xfrm>
            <a:off x="498708" y="1189240"/>
            <a:ext cx="7694021" cy="3363342"/>
          </a:xfrm>
          <a:prstGeom prst="rect">
            <a:avLst/>
          </a:prstGeom>
        </p:spPr>
        <p:txBody>
          <a:bodyPr spcFirstLastPara="1" wrap="square" lIns="91425" tIns="91425" rIns="91425" bIns="91425" anchor="t" anchorCtr="0">
            <a:noAutofit/>
          </a:bodyPr>
          <a:lstStyle/>
          <a:p>
            <a:r>
              <a:rPr lang="en-US" sz="1600" dirty="0"/>
              <a:t>Click the </a:t>
            </a:r>
            <a:r>
              <a:rPr lang="en-US" sz="1600" b="1" dirty="0"/>
              <a:t>Insert</a:t>
            </a:r>
            <a:r>
              <a:rPr lang="en-US" sz="1600" dirty="0"/>
              <a:t> command on the </a:t>
            </a:r>
            <a:r>
              <a:rPr lang="en-US" sz="1600" b="1" dirty="0"/>
              <a:t>Home</a:t>
            </a:r>
            <a:r>
              <a:rPr lang="en-US" sz="1600" dirty="0"/>
              <a:t> tab, then select </a:t>
            </a:r>
            <a:r>
              <a:rPr lang="en-US" sz="1600" b="1" dirty="0"/>
              <a:t>Insert Cut Cells</a:t>
            </a:r>
            <a:r>
              <a:rPr lang="en-US" sz="1600" dirty="0"/>
              <a:t> from the drop-down menu.</a:t>
            </a:r>
          </a:p>
        </p:txBody>
      </p:sp>
      <p:sp>
        <p:nvSpPr>
          <p:cNvPr id="238" name="Google Shape;238;p16"/>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29</a:t>
            </a:fld>
            <a:endParaRPr/>
          </a:p>
        </p:txBody>
      </p:sp>
      <p:grpSp>
        <p:nvGrpSpPr>
          <p:cNvPr id="239" name="Google Shape;239;p16"/>
          <p:cNvGrpSpPr/>
          <p:nvPr/>
        </p:nvGrpSpPr>
        <p:grpSpPr>
          <a:xfrm>
            <a:off x="282216" y="590918"/>
            <a:ext cx="369505" cy="369505"/>
            <a:chOff x="2594050" y="1631825"/>
            <a:chExt cx="439625" cy="439625"/>
          </a:xfrm>
        </p:grpSpPr>
        <p:sp>
          <p:nvSpPr>
            <p:cNvPr id="240" name="Google Shape;240;p16"/>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6"/>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6"/>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6"/>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4" name="Picture 3">
            <a:extLst>
              <a:ext uri="{FF2B5EF4-FFF2-40B4-BE49-F238E27FC236}">
                <a16:creationId xmlns:a16="http://schemas.microsoft.com/office/drawing/2014/main" id="{5F083662-2BC5-482C-8813-B813B25AA43E}"/>
              </a:ext>
            </a:extLst>
          </p:cNvPr>
          <p:cNvPicPr>
            <a:picLocks noChangeAspect="1"/>
          </p:cNvPicPr>
          <p:nvPr/>
        </p:nvPicPr>
        <p:blipFill>
          <a:blip r:embed="rId3"/>
          <a:stretch>
            <a:fillRect/>
          </a:stretch>
        </p:blipFill>
        <p:spPr>
          <a:xfrm>
            <a:off x="2109787" y="1853281"/>
            <a:ext cx="4196888" cy="314969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1950463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14"/>
          <p:cNvSpPr txBox="1">
            <a:spLocks noGrp="1"/>
          </p:cNvSpPr>
          <p:nvPr>
            <p:ph type="ctrTitle"/>
          </p:nvPr>
        </p:nvSpPr>
        <p:spPr>
          <a:xfrm>
            <a:off x="463525" y="2871148"/>
            <a:ext cx="4094400" cy="1159800"/>
          </a:xfrm>
          <a:prstGeom prst="rect">
            <a:avLst/>
          </a:prstGeom>
        </p:spPr>
        <p:txBody>
          <a:bodyPr spcFirstLastPara="1" wrap="square" lIns="91425" tIns="91425" rIns="91425" bIns="91425" anchor="b" anchorCtr="0">
            <a:noAutofit/>
          </a:bodyPr>
          <a:lstStyle/>
          <a:p>
            <a:r>
              <a:rPr lang="en-US" dirty="0"/>
              <a:t>Modifying Columns, Rows, and Cells</a:t>
            </a:r>
          </a:p>
        </p:txBody>
      </p:sp>
      <p:sp>
        <p:nvSpPr>
          <p:cNvPr id="222" name="Google Shape;222;p14"/>
          <p:cNvSpPr txBox="1">
            <a:spLocks noGrp="1"/>
          </p:cNvSpPr>
          <p:nvPr>
            <p:ph type="subTitle" idx="1"/>
          </p:nvPr>
        </p:nvSpPr>
        <p:spPr>
          <a:xfrm>
            <a:off x="463525" y="3975449"/>
            <a:ext cx="4094400" cy="784800"/>
          </a:xfrm>
          <a:prstGeom prst="rect">
            <a:avLst/>
          </a:prstGeom>
        </p:spPr>
        <p:txBody>
          <a:bodyPr spcFirstLastPara="1" wrap="square" lIns="91425" tIns="91425" rIns="91425" bIns="91425" anchor="t" anchorCtr="0">
            <a:noAutofit/>
          </a:bodyPr>
          <a:lstStyle/>
          <a:p>
            <a:pPr marL="0" lvl="0" indent="0" algn="l" rtl="0">
              <a:spcBef>
                <a:spcPts val="0"/>
              </a:spcBef>
              <a:spcAft>
                <a:spcPts val="1000"/>
              </a:spcAft>
              <a:buNone/>
            </a:pPr>
            <a:r>
              <a:rPr lang="en" dirty="0"/>
              <a:t>MS </a:t>
            </a:r>
            <a:r>
              <a:rPr lang="en-US" dirty="0"/>
              <a:t>Excel</a:t>
            </a:r>
            <a:r>
              <a:rPr lang="en" dirty="0"/>
              <a:t> 2016</a:t>
            </a:r>
            <a:endParaRPr dirty="0"/>
          </a:p>
        </p:txBody>
      </p:sp>
      <p:sp>
        <p:nvSpPr>
          <p:cNvPr id="223" name="Google Shape;223;p14"/>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a:t>
            </a:fld>
            <a:endParaRPr/>
          </a:p>
        </p:txBody>
      </p:sp>
      <p:sp>
        <p:nvSpPr>
          <p:cNvPr id="224" name="Google Shape;224;p14"/>
          <p:cNvSpPr txBox="1"/>
          <p:nvPr/>
        </p:nvSpPr>
        <p:spPr>
          <a:xfrm>
            <a:off x="463525" y="0"/>
            <a:ext cx="2181600" cy="31362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12000" b="1" dirty="0">
                <a:solidFill>
                  <a:srgbClr val="3F5378"/>
                </a:solidFill>
                <a:latin typeface="Roboto Condensed"/>
                <a:ea typeface="Roboto Condensed"/>
                <a:cs typeface="Roboto Condensed"/>
                <a:sym typeface="Roboto Condensed"/>
              </a:rPr>
              <a:t>3</a:t>
            </a:r>
            <a:endParaRPr sz="3000" b="1" dirty="0">
              <a:solidFill>
                <a:srgbClr val="3F5378"/>
              </a:solidFill>
              <a:latin typeface="Roboto Condensed"/>
              <a:ea typeface="Roboto Condensed"/>
              <a:cs typeface="Roboto Condensed"/>
              <a:sym typeface="Roboto Condensed"/>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16"/>
          <p:cNvSpPr txBox="1">
            <a:spLocks noGrp="1"/>
          </p:cNvSpPr>
          <p:nvPr>
            <p:ph type="title"/>
          </p:nvPr>
        </p:nvSpPr>
        <p:spPr>
          <a:xfrm>
            <a:off x="814275" y="392575"/>
            <a:ext cx="5492400" cy="766200"/>
          </a:xfrm>
          <a:prstGeom prst="rect">
            <a:avLst/>
          </a:prstGeom>
        </p:spPr>
        <p:txBody>
          <a:bodyPr spcFirstLastPara="1" wrap="square" lIns="91425" tIns="91425" rIns="91425" bIns="91425" anchor="ctr" anchorCtr="0">
            <a:noAutofit/>
          </a:bodyPr>
          <a:lstStyle/>
          <a:p>
            <a:r>
              <a:rPr lang="en-US" dirty="0"/>
              <a:t>To move a row or column:</a:t>
            </a:r>
          </a:p>
        </p:txBody>
      </p:sp>
      <p:sp>
        <p:nvSpPr>
          <p:cNvPr id="237" name="Google Shape;237;p16"/>
          <p:cNvSpPr txBox="1">
            <a:spLocks noGrp="1"/>
          </p:cNvSpPr>
          <p:nvPr>
            <p:ph type="body" idx="1"/>
          </p:nvPr>
        </p:nvSpPr>
        <p:spPr>
          <a:xfrm>
            <a:off x="498708" y="1189240"/>
            <a:ext cx="7694021" cy="3363342"/>
          </a:xfrm>
          <a:prstGeom prst="rect">
            <a:avLst/>
          </a:prstGeom>
        </p:spPr>
        <p:txBody>
          <a:bodyPr spcFirstLastPara="1" wrap="square" lIns="91425" tIns="91425" rIns="91425" bIns="91425" anchor="t" anchorCtr="0">
            <a:noAutofit/>
          </a:bodyPr>
          <a:lstStyle/>
          <a:p>
            <a:r>
              <a:rPr lang="en-US" sz="1600" dirty="0"/>
              <a:t>The column will be </a:t>
            </a:r>
            <a:r>
              <a:rPr lang="en-US" sz="1600" b="1" dirty="0"/>
              <a:t>moved</a:t>
            </a:r>
            <a:r>
              <a:rPr lang="en-US" sz="1600" dirty="0"/>
              <a:t> to the selected location, and the columns around it will shift.</a:t>
            </a:r>
          </a:p>
        </p:txBody>
      </p:sp>
      <p:sp>
        <p:nvSpPr>
          <p:cNvPr id="238" name="Google Shape;238;p16"/>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30</a:t>
            </a:fld>
            <a:endParaRPr/>
          </a:p>
        </p:txBody>
      </p:sp>
      <p:grpSp>
        <p:nvGrpSpPr>
          <p:cNvPr id="239" name="Google Shape;239;p16"/>
          <p:cNvGrpSpPr/>
          <p:nvPr/>
        </p:nvGrpSpPr>
        <p:grpSpPr>
          <a:xfrm>
            <a:off x="282216" y="590918"/>
            <a:ext cx="369505" cy="369505"/>
            <a:chOff x="2594050" y="1631825"/>
            <a:chExt cx="439625" cy="439625"/>
          </a:xfrm>
        </p:grpSpPr>
        <p:sp>
          <p:nvSpPr>
            <p:cNvPr id="240" name="Google Shape;240;p16"/>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6"/>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6"/>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6"/>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a:extLst>
              <a:ext uri="{FF2B5EF4-FFF2-40B4-BE49-F238E27FC236}">
                <a16:creationId xmlns:a16="http://schemas.microsoft.com/office/drawing/2014/main" id="{7157A50D-DEC9-497D-A60D-C1A2CB05DF7A}"/>
              </a:ext>
            </a:extLst>
          </p:cNvPr>
          <p:cNvPicPr>
            <a:picLocks noChangeAspect="1"/>
          </p:cNvPicPr>
          <p:nvPr/>
        </p:nvPicPr>
        <p:blipFill>
          <a:blip r:embed="rId3"/>
          <a:stretch>
            <a:fillRect/>
          </a:stretch>
        </p:blipFill>
        <p:spPr>
          <a:xfrm>
            <a:off x="1051744" y="1764449"/>
            <a:ext cx="5710392" cy="298463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49426993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16"/>
          <p:cNvSpPr txBox="1">
            <a:spLocks noGrp="1"/>
          </p:cNvSpPr>
          <p:nvPr>
            <p:ph type="title"/>
          </p:nvPr>
        </p:nvSpPr>
        <p:spPr>
          <a:xfrm>
            <a:off x="814275" y="392575"/>
            <a:ext cx="5492400" cy="766200"/>
          </a:xfrm>
          <a:prstGeom prst="rect">
            <a:avLst/>
          </a:prstGeom>
        </p:spPr>
        <p:txBody>
          <a:bodyPr spcFirstLastPara="1" wrap="square" lIns="91425" tIns="91425" rIns="91425" bIns="91425" anchor="ctr" anchorCtr="0">
            <a:noAutofit/>
          </a:bodyPr>
          <a:lstStyle/>
          <a:p>
            <a:r>
              <a:rPr lang="en-US" dirty="0"/>
              <a:t>To hide and unhide a row or column:</a:t>
            </a:r>
          </a:p>
        </p:txBody>
      </p:sp>
      <p:sp>
        <p:nvSpPr>
          <p:cNvPr id="237" name="Google Shape;237;p16"/>
          <p:cNvSpPr txBox="1">
            <a:spLocks noGrp="1"/>
          </p:cNvSpPr>
          <p:nvPr>
            <p:ph type="body" idx="1"/>
          </p:nvPr>
        </p:nvSpPr>
        <p:spPr>
          <a:xfrm>
            <a:off x="498708" y="1189240"/>
            <a:ext cx="7694021" cy="3363342"/>
          </a:xfrm>
          <a:prstGeom prst="rect">
            <a:avLst/>
          </a:prstGeom>
        </p:spPr>
        <p:txBody>
          <a:bodyPr spcFirstLastPara="1" wrap="square" lIns="91425" tIns="91425" rIns="91425" bIns="91425" anchor="t" anchorCtr="0">
            <a:noAutofit/>
          </a:bodyPr>
          <a:lstStyle/>
          <a:p>
            <a:pPr marL="76200" indent="0">
              <a:buNone/>
            </a:pPr>
            <a:r>
              <a:rPr lang="en-US" sz="1400" dirty="0"/>
              <a:t>At times, you may want to </a:t>
            </a:r>
            <a:r>
              <a:rPr lang="en-US" sz="1400" b="1" dirty="0"/>
              <a:t>compare</a:t>
            </a:r>
            <a:r>
              <a:rPr lang="en-US" sz="1400" dirty="0"/>
              <a:t> certain rows or columns without changing the organization of your worksheet. To do this, Excel allows you to </a:t>
            </a:r>
            <a:r>
              <a:rPr lang="en-US" sz="1400" b="1" dirty="0"/>
              <a:t>hide</a:t>
            </a:r>
            <a:r>
              <a:rPr lang="en-US" sz="1400" dirty="0"/>
              <a:t> rows and columns as needed. In our example we'll hide a few columns, but you can hide rows in the same way.</a:t>
            </a:r>
          </a:p>
          <a:p>
            <a:r>
              <a:rPr lang="en-US" sz="1400" dirty="0"/>
              <a:t>Select the </a:t>
            </a:r>
            <a:r>
              <a:rPr lang="en-US" sz="1400" b="1" dirty="0"/>
              <a:t>columns</a:t>
            </a:r>
            <a:r>
              <a:rPr lang="en-US" sz="1400" dirty="0"/>
              <a:t> you want to </a:t>
            </a:r>
            <a:r>
              <a:rPr lang="en-US" sz="1400" b="1" dirty="0"/>
              <a:t>hide</a:t>
            </a:r>
            <a:r>
              <a:rPr lang="en-US" sz="1400" dirty="0"/>
              <a:t>, right-click the mouse, then select </a:t>
            </a:r>
            <a:r>
              <a:rPr lang="en-US" sz="1400" b="1" dirty="0"/>
              <a:t>Hide</a:t>
            </a:r>
            <a:r>
              <a:rPr lang="en-US" sz="1400" dirty="0"/>
              <a:t> from the </a:t>
            </a:r>
            <a:r>
              <a:rPr lang="en-US" sz="1400" b="1" dirty="0"/>
              <a:t>formatting</a:t>
            </a:r>
            <a:r>
              <a:rPr lang="en-US" sz="1400" dirty="0"/>
              <a:t> menu. In our example, we'll hide columns C, D, and E.</a:t>
            </a:r>
          </a:p>
        </p:txBody>
      </p:sp>
      <p:sp>
        <p:nvSpPr>
          <p:cNvPr id="238" name="Google Shape;238;p16"/>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31</a:t>
            </a:fld>
            <a:endParaRPr/>
          </a:p>
        </p:txBody>
      </p:sp>
      <p:grpSp>
        <p:nvGrpSpPr>
          <p:cNvPr id="239" name="Google Shape;239;p16"/>
          <p:cNvGrpSpPr/>
          <p:nvPr/>
        </p:nvGrpSpPr>
        <p:grpSpPr>
          <a:xfrm>
            <a:off x="282216" y="590918"/>
            <a:ext cx="369505" cy="369505"/>
            <a:chOff x="2594050" y="1631825"/>
            <a:chExt cx="439625" cy="439625"/>
          </a:xfrm>
        </p:grpSpPr>
        <p:sp>
          <p:nvSpPr>
            <p:cNvPr id="240" name="Google Shape;240;p16"/>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6"/>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6"/>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6"/>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4" name="Picture 3">
            <a:extLst>
              <a:ext uri="{FF2B5EF4-FFF2-40B4-BE49-F238E27FC236}">
                <a16:creationId xmlns:a16="http://schemas.microsoft.com/office/drawing/2014/main" id="{18F3AB2A-18B3-420D-ACF7-145BE15752B0}"/>
              </a:ext>
            </a:extLst>
          </p:cNvPr>
          <p:cNvPicPr>
            <a:picLocks noChangeAspect="1"/>
          </p:cNvPicPr>
          <p:nvPr/>
        </p:nvPicPr>
        <p:blipFill>
          <a:blip r:embed="rId3"/>
          <a:stretch>
            <a:fillRect/>
          </a:stretch>
        </p:blipFill>
        <p:spPr>
          <a:xfrm>
            <a:off x="1832795" y="2617281"/>
            <a:ext cx="4582754" cy="238569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11879156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16"/>
          <p:cNvSpPr txBox="1">
            <a:spLocks noGrp="1"/>
          </p:cNvSpPr>
          <p:nvPr>
            <p:ph type="title"/>
          </p:nvPr>
        </p:nvSpPr>
        <p:spPr>
          <a:xfrm>
            <a:off x="814275" y="392575"/>
            <a:ext cx="5492400" cy="766200"/>
          </a:xfrm>
          <a:prstGeom prst="rect">
            <a:avLst/>
          </a:prstGeom>
        </p:spPr>
        <p:txBody>
          <a:bodyPr spcFirstLastPara="1" wrap="square" lIns="91425" tIns="91425" rIns="91425" bIns="91425" anchor="ctr" anchorCtr="0">
            <a:noAutofit/>
          </a:bodyPr>
          <a:lstStyle/>
          <a:p>
            <a:r>
              <a:rPr lang="en-US" dirty="0"/>
              <a:t>To hide and unhide a row or column:</a:t>
            </a:r>
          </a:p>
        </p:txBody>
      </p:sp>
      <p:sp>
        <p:nvSpPr>
          <p:cNvPr id="237" name="Google Shape;237;p16"/>
          <p:cNvSpPr txBox="1">
            <a:spLocks noGrp="1"/>
          </p:cNvSpPr>
          <p:nvPr>
            <p:ph type="body" idx="1"/>
          </p:nvPr>
        </p:nvSpPr>
        <p:spPr>
          <a:xfrm>
            <a:off x="498708" y="1189240"/>
            <a:ext cx="7694021" cy="3363342"/>
          </a:xfrm>
          <a:prstGeom prst="rect">
            <a:avLst/>
          </a:prstGeom>
        </p:spPr>
        <p:txBody>
          <a:bodyPr spcFirstLastPara="1" wrap="square" lIns="91425" tIns="91425" rIns="91425" bIns="91425" anchor="t" anchorCtr="0">
            <a:noAutofit/>
          </a:bodyPr>
          <a:lstStyle/>
          <a:p>
            <a:r>
              <a:rPr lang="en-US" sz="1600" dirty="0"/>
              <a:t>The columns will be </a:t>
            </a:r>
            <a:r>
              <a:rPr lang="en-US" sz="1600" b="1" dirty="0"/>
              <a:t>hidden</a:t>
            </a:r>
            <a:r>
              <a:rPr lang="en-US" sz="1600" dirty="0"/>
              <a:t>. The</a:t>
            </a:r>
            <a:r>
              <a:rPr lang="en-US" sz="1600" b="1" dirty="0"/>
              <a:t> green column line</a:t>
            </a:r>
            <a:r>
              <a:rPr lang="en-US" sz="1600" dirty="0"/>
              <a:t> indicates the location of the hidden columns.</a:t>
            </a:r>
          </a:p>
        </p:txBody>
      </p:sp>
      <p:sp>
        <p:nvSpPr>
          <p:cNvPr id="238" name="Google Shape;238;p16"/>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32</a:t>
            </a:fld>
            <a:endParaRPr/>
          </a:p>
        </p:txBody>
      </p:sp>
      <p:grpSp>
        <p:nvGrpSpPr>
          <p:cNvPr id="239" name="Google Shape;239;p16"/>
          <p:cNvGrpSpPr/>
          <p:nvPr/>
        </p:nvGrpSpPr>
        <p:grpSpPr>
          <a:xfrm>
            <a:off x="282216" y="590918"/>
            <a:ext cx="369505" cy="369505"/>
            <a:chOff x="2594050" y="1631825"/>
            <a:chExt cx="439625" cy="439625"/>
          </a:xfrm>
        </p:grpSpPr>
        <p:sp>
          <p:nvSpPr>
            <p:cNvPr id="240" name="Google Shape;240;p16"/>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6"/>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6"/>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6"/>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a:extLst>
              <a:ext uri="{FF2B5EF4-FFF2-40B4-BE49-F238E27FC236}">
                <a16:creationId xmlns:a16="http://schemas.microsoft.com/office/drawing/2014/main" id="{F796C783-459D-45C2-9138-1A0F81C78421}"/>
              </a:ext>
            </a:extLst>
          </p:cNvPr>
          <p:cNvPicPr>
            <a:picLocks noChangeAspect="1"/>
          </p:cNvPicPr>
          <p:nvPr/>
        </p:nvPicPr>
        <p:blipFill>
          <a:blip r:embed="rId3"/>
          <a:stretch>
            <a:fillRect/>
          </a:stretch>
        </p:blipFill>
        <p:spPr>
          <a:xfrm>
            <a:off x="1175108" y="1946983"/>
            <a:ext cx="5328931" cy="305599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22312509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16"/>
          <p:cNvSpPr txBox="1">
            <a:spLocks noGrp="1"/>
          </p:cNvSpPr>
          <p:nvPr>
            <p:ph type="title"/>
          </p:nvPr>
        </p:nvSpPr>
        <p:spPr>
          <a:xfrm>
            <a:off x="814275" y="392575"/>
            <a:ext cx="5492400" cy="766200"/>
          </a:xfrm>
          <a:prstGeom prst="rect">
            <a:avLst/>
          </a:prstGeom>
        </p:spPr>
        <p:txBody>
          <a:bodyPr spcFirstLastPara="1" wrap="square" lIns="91425" tIns="91425" rIns="91425" bIns="91425" anchor="ctr" anchorCtr="0">
            <a:noAutofit/>
          </a:bodyPr>
          <a:lstStyle/>
          <a:p>
            <a:r>
              <a:rPr lang="en-US" dirty="0"/>
              <a:t>To hide and unhide a row or column:</a:t>
            </a:r>
          </a:p>
        </p:txBody>
      </p:sp>
      <p:sp>
        <p:nvSpPr>
          <p:cNvPr id="237" name="Google Shape;237;p16"/>
          <p:cNvSpPr txBox="1">
            <a:spLocks noGrp="1"/>
          </p:cNvSpPr>
          <p:nvPr>
            <p:ph type="body" idx="1"/>
          </p:nvPr>
        </p:nvSpPr>
        <p:spPr>
          <a:xfrm>
            <a:off x="498708" y="1189240"/>
            <a:ext cx="7694021" cy="3363342"/>
          </a:xfrm>
          <a:prstGeom prst="rect">
            <a:avLst/>
          </a:prstGeom>
        </p:spPr>
        <p:txBody>
          <a:bodyPr spcFirstLastPara="1" wrap="square" lIns="91425" tIns="91425" rIns="91425" bIns="91425" anchor="t" anchorCtr="0">
            <a:noAutofit/>
          </a:bodyPr>
          <a:lstStyle/>
          <a:p>
            <a:r>
              <a:rPr lang="en-US" sz="1600" dirty="0"/>
              <a:t>To </a:t>
            </a:r>
            <a:r>
              <a:rPr lang="en-US" sz="1600" b="1" dirty="0"/>
              <a:t>unhide</a:t>
            </a:r>
            <a:r>
              <a:rPr lang="en-US" sz="1600" dirty="0"/>
              <a:t> the columns, select the columns on </a:t>
            </a:r>
            <a:r>
              <a:rPr lang="en-US" sz="1600" b="1" dirty="0"/>
              <a:t>both</a:t>
            </a:r>
            <a:r>
              <a:rPr lang="en-US" sz="1600" dirty="0"/>
              <a:t> </a:t>
            </a:r>
            <a:r>
              <a:rPr lang="en-US" sz="1600" b="1" dirty="0"/>
              <a:t>sides</a:t>
            </a:r>
            <a:r>
              <a:rPr lang="en-US" sz="1600" dirty="0"/>
              <a:t> of the hidden columns. In our example, we'll select columns </a:t>
            </a:r>
            <a:r>
              <a:rPr lang="en-US" sz="1600" b="1" dirty="0"/>
              <a:t>B</a:t>
            </a:r>
            <a:r>
              <a:rPr lang="en-US" sz="1600" dirty="0"/>
              <a:t> and </a:t>
            </a:r>
            <a:r>
              <a:rPr lang="en-US" sz="1600" b="1" dirty="0"/>
              <a:t>F</a:t>
            </a:r>
            <a:r>
              <a:rPr lang="en-US" sz="1600" dirty="0"/>
              <a:t>. Then right-click the mouse and select </a:t>
            </a:r>
            <a:r>
              <a:rPr lang="en-US" sz="1600" b="1" dirty="0"/>
              <a:t>Unhide</a:t>
            </a:r>
            <a:r>
              <a:rPr lang="en-US" sz="1600" dirty="0"/>
              <a:t> from the </a:t>
            </a:r>
            <a:r>
              <a:rPr lang="en-US" sz="1600" b="1" dirty="0"/>
              <a:t>formatting </a:t>
            </a:r>
            <a:r>
              <a:rPr lang="en-US" sz="1600" dirty="0"/>
              <a:t>menu.</a:t>
            </a:r>
          </a:p>
        </p:txBody>
      </p:sp>
      <p:sp>
        <p:nvSpPr>
          <p:cNvPr id="238" name="Google Shape;238;p16"/>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33</a:t>
            </a:fld>
            <a:endParaRPr/>
          </a:p>
        </p:txBody>
      </p:sp>
      <p:grpSp>
        <p:nvGrpSpPr>
          <p:cNvPr id="239" name="Google Shape;239;p16"/>
          <p:cNvGrpSpPr/>
          <p:nvPr/>
        </p:nvGrpSpPr>
        <p:grpSpPr>
          <a:xfrm>
            <a:off x="282216" y="590918"/>
            <a:ext cx="369505" cy="369505"/>
            <a:chOff x="2594050" y="1631825"/>
            <a:chExt cx="439625" cy="439625"/>
          </a:xfrm>
        </p:grpSpPr>
        <p:sp>
          <p:nvSpPr>
            <p:cNvPr id="240" name="Google Shape;240;p16"/>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6"/>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6"/>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6"/>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4" name="Picture 3">
            <a:extLst>
              <a:ext uri="{FF2B5EF4-FFF2-40B4-BE49-F238E27FC236}">
                <a16:creationId xmlns:a16="http://schemas.microsoft.com/office/drawing/2014/main" id="{33EBE3F7-08A5-493C-805B-2AF03477877A}"/>
              </a:ext>
            </a:extLst>
          </p:cNvPr>
          <p:cNvPicPr>
            <a:picLocks noChangeAspect="1"/>
          </p:cNvPicPr>
          <p:nvPr/>
        </p:nvPicPr>
        <p:blipFill>
          <a:blip r:embed="rId3"/>
          <a:stretch>
            <a:fillRect/>
          </a:stretch>
        </p:blipFill>
        <p:spPr>
          <a:xfrm>
            <a:off x="1765044" y="2150414"/>
            <a:ext cx="4998832" cy="280168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02384389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16"/>
          <p:cNvSpPr txBox="1">
            <a:spLocks noGrp="1"/>
          </p:cNvSpPr>
          <p:nvPr>
            <p:ph type="title"/>
          </p:nvPr>
        </p:nvSpPr>
        <p:spPr>
          <a:xfrm>
            <a:off x="814275" y="392575"/>
            <a:ext cx="5492400" cy="766200"/>
          </a:xfrm>
          <a:prstGeom prst="rect">
            <a:avLst/>
          </a:prstGeom>
        </p:spPr>
        <p:txBody>
          <a:bodyPr spcFirstLastPara="1" wrap="square" lIns="91425" tIns="91425" rIns="91425" bIns="91425" anchor="ctr" anchorCtr="0">
            <a:noAutofit/>
          </a:bodyPr>
          <a:lstStyle/>
          <a:p>
            <a:r>
              <a:rPr lang="en-US" dirty="0"/>
              <a:t>To hide and unhide a row or column:</a:t>
            </a:r>
          </a:p>
        </p:txBody>
      </p:sp>
      <p:sp>
        <p:nvSpPr>
          <p:cNvPr id="237" name="Google Shape;237;p16"/>
          <p:cNvSpPr txBox="1">
            <a:spLocks noGrp="1"/>
          </p:cNvSpPr>
          <p:nvPr>
            <p:ph type="body" idx="1"/>
          </p:nvPr>
        </p:nvSpPr>
        <p:spPr>
          <a:xfrm>
            <a:off x="498708" y="1189240"/>
            <a:ext cx="7694021" cy="3363342"/>
          </a:xfrm>
          <a:prstGeom prst="rect">
            <a:avLst/>
          </a:prstGeom>
        </p:spPr>
        <p:txBody>
          <a:bodyPr spcFirstLastPara="1" wrap="square" lIns="91425" tIns="91425" rIns="91425" bIns="91425" anchor="t" anchorCtr="0">
            <a:noAutofit/>
          </a:bodyPr>
          <a:lstStyle/>
          <a:p>
            <a:r>
              <a:rPr lang="en-US" sz="1600" dirty="0"/>
              <a:t>The hidden columns will reappear.</a:t>
            </a:r>
          </a:p>
        </p:txBody>
      </p:sp>
      <p:sp>
        <p:nvSpPr>
          <p:cNvPr id="238" name="Google Shape;238;p16"/>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34</a:t>
            </a:fld>
            <a:endParaRPr/>
          </a:p>
        </p:txBody>
      </p:sp>
      <p:grpSp>
        <p:nvGrpSpPr>
          <p:cNvPr id="239" name="Google Shape;239;p16"/>
          <p:cNvGrpSpPr/>
          <p:nvPr/>
        </p:nvGrpSpPr>
        <p:grpSpPr>
          <a:xfrm>
            <a:off x="282216" y="590918"/>
            <a:ext cx="369505" cy="369505"/>
            <a:chOff x="2594050" y="1631825"/>
            <a:chExt cx="439625" cy="439625"/>
          </a:xfrm>
        </p:grpSpPr>
        <p:sp>
          <p:nvSpPr>
            <p:cNvPr id="240" name="Google Shape;240;p16"/>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6"/>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6"/>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6"/>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a:extLst>
              <a:ext uri="{FF2B5EF4-FFF2-40B4-BE49-F238E27FC236}">
                <a16:creationId xmlns:a16="http://schemas.microsoft.com/office/drawing/2014/main" id="{6D0E47B6-9BBA-4539-B58B-DD786B83A36C}"/>
              </a:ext>
            </a:extLst>
          </p:cNvPr>
          <p:cNvPicPr>
            <a:picLocks noChangeAspect="1"/>
          </p:cNvPicPr>
          <p:nvPr/>
        </p:nvPicPr>
        <p:blipFill>
          <a:blip r:embed="rId3"/>
          <a:stretch>
            <a:fillRect/>
          </a:stretch>
        </p:blipFill>
        <p:spPr>
          <a:xfrm>
            <a:off x="1084467" y="1747603"/>
            <a:ext cx="5820777" cy="309162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93387882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16"/>
          <p:cNvSpPr txBox="1">
            <a:spLocks noGrp="1"/>
          </p:cNvSpPr>
          <p:nvPr>
            <p:ph type="title"/>
          </p:nvPr>
        </p:nvSpPr>
        <p:spPr>
          <a:xfrm>
            <a:off x="814275" y="392575"/>
            <a:ext cx="5492400" cy="766200"/>
          </a:xfrm>
          <a:prstGeom prst="rect">
            <a:avLst/>
          </a:prstGeom>
        </p:spPr>
        <p:txBody>
          <a:bodyPr spcFirstLastPara="1" wrap="square" lIns="91425" tIns="91425" rIns="91425" bIns="91425" anchor="ctr" anchorCtr="0">
            <a:noAutofit/>
          </a:bodyPr>
          <a:lstStyle/>
          <a:p>
            <a:r>
              <a:rPr lang="en-US" dirty="0"/>
              <a:t>Wrapping text and merging cells</a:t>
            </a:r>
          </a:p>
        </p:txBody>
      </p:sp>
      <p:sp>
        <p:nvSpPr>
          <p:cNvPr id="237" name="Google Shape;237;p16"/>
          <p:cNvSpPr txBox="1">
            <a:spLocks noGrp="1"/>
          </p:cNvSpPr>
          <p:nvPr>
            <p:ph type="body" idx="1"/>
          </p:nvPr>
        </p:nvSpPr>
        <p:spPr>
          <a:xfrm>
            <a:off x="498708" y="1189240"/>
            <a:ext cx="7694021" cy="3363342"/>
          </a:xfrm>
          <a:prstGeom prst="rect">
            <a:avLst/>
          </a:prstGeom>
        </p:spPr>
        <p:txBody>
          <a:bodyPr spcFirstLastPara="1" wrap="square" lIns="91425" tIns="91425" rIns="91425" bIns="91425" anchor="t" anchorCtr="0">
            <a:noAutofit/>
          </a:bodyPr>
          <a:lstStyle/>
          <a:p>
            <a:pPr marL="76200" indent="0">
              <a:buNone/>
            </a:pPr>
            <a:r>
              <a:rPr lang="en-US" sz="1600" dirty="0"/>
              <a:t>Whenever you have too much cell content to be displayed in a single cell, you may decide to </a:t>
            </a:r>
            <a:r>
              <a:rPr lang="en-US" sz="1600" b="1" dirty="0"/>
              <a:t>wrap the text</a:t>
            </a:r>
            <a:r>
              <a:rPr lang="en-US" sz="1600" dirty="0"/>
              <a:t> or </a:t>
            </a:r>
            <a:r>
              <a:rPr lang="en-US" sz="1600" b="1" dirty="0"/>
              <a:t>merge </a:t>
            </a:r>
            <a:r>
              <a:rPr lang="en-US" sz="1600" dirty="0"/>
              <a:t>the cell rather than resize a column. Wrapping the text will automatically modify a cell's </a:t>
            </a:r>
            <a:r>
              <a:rPr lang="en-US" sz="1600" b="1" dirty="0"/>
              <a:t>row height</a:t>
            </a:r>
            <a:r>
              <a:rPr lang="en-US" sz="1600" dirty="0"/>
              <a:t>, allowing cell contents to be displayed </a:t>
            </a:r>
            <a:r>
              <a:rPr lang="en-US" sz="1600" b="1" dirty="0"/>
              <a:t>on multiple lines</a:t>
            </a:r>
            <a:r>
              <a:rPr lang="en-US" sz="1600" dirty="0"/>
              <a:t>. Merging allows you to combine a cell with adjacent empty cells to create </a:t>
            </a:r>
            <a:r>
              <a:rPr lang="en-US" sz="1600" b="1" dirty="0"/>
              <a:t>one large cell</a:t>
            </a:r>
            <a:r>
              <a:rPr lang="en-US" sz="1600" dirty="0"/>
              <a:t>.</a:t>
            </a:r>
          </a:p>
        </p:txBody>
      </p:sp>
      <p:sp>
        <p:nvSpPr>
          <p:cNvPr id="238" name="Google Shape;238;p16"/>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35</a:t>
            </a:fld>
            <a:endParaRPr/>
          </a:p>
        </p:txBody>
      </p:sp>
      <p:grpSp>
        <p:nvGrpSpPr>
          <p:cNvPr id="239" name="Google Shape;239;p16"/>
          <p:cNvGrpSpPr/>
          <p:nvPr/>
        </p:nvGrpSpPr>
        <p:grpSpPr>
          <a:xfrm>
            <a:off x="282216" y="590918"/>
            <a:ext cx="369505" cy="369505"/>
            <a:chOff x="2594050" y="1631825"/>
            <a:chExt cx="439625" cy="439625"/>
          </a:xfrm>
        </p:grpSpPr>
        <p:sp>
          <p:nvSpPr>
            <p:cNvPr id="240" name="Google Shape;240;p16"/>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6"/>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6"/>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6"/>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24127133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16"/>
          <p:cNvSpPr txBox="1">
            <a:spLocks noGrp="1"/>
          </p:cNvSpPr>
          <p:nvPr>
            <p:ph type="title"/>
          </p:nvPr>
        </p:nvSpPr>
        <p:spPr>
          <a:xfrm>
            <a:off x="814275" y="392575"/>
            <a:ext cx="5492400" cy="766200"/>
          </a:xfrm>
          <a:prstGeom prst="rect">
            <a:avLst/>
          </a:prstGeom>
        </p:spPr>
        <p:txBody>
          <a:bodyPr spcFirstLastPara="1" wrap="square" lIns="91425" tIns="91425" rIns="91425" bIns="91425" anchor="ctr" anchorCtr="0">
            <a:noAutofit/>
          </a:bodyPr>
          <a:lstStyle/>
          <a:p>
            <a:r>
              <a:rPr lang="en-US" dirty="0"/>
              <a:t>To wrap text in cells:</a:t>
            </a:r>
          </a:p>
        </p:txBody>
      </p:sp>
      <p:sp>
        <p:nvSpPr>
          <p:cNvPr id="237" name="Google Shape;237;p16"/>
          <p:cNvSpPr txBox="1">
            <a:spLocks noGrp="1"/>
          </p:cNvSpPr>
          <p:nvPr>
            <p:ph type="body" idx="1"/>
          </p:nvPr>
        </p:nvSpPr>
        <p:spPr>
          <a:xfrm>
            <a:off x="498708" y="1189240"/>
            <a:ext cx="7694021" cy="3363342"/>
          </a:xfrm>
          <a:prstGeom prst="rect">
            <a:avLst/>
          </a:prstGeom>
        </p:spPr>
        <p:txBody>
          <a:bodyPr spcFirstLastPara="1" wrap="square" lIns="91425" tIns="91425" rIns="91425" bIns="91425" anchor="t" anchorCtr="0">
            <a:noAutofit/>
          </a:bodyPr>
          <a:lstStyle/>
          <a:p>
            <a:r>
              <a:rPr lang="en-US" sz="1600" dirty="0"/>
              <a:t>Select the cells you want to wrap. In this example, we'll select the cells in </a:t>
            </a:r>
            <a:r>
              <a:rPr lang="en-US" sz="1600" b="1" dirty="0"/>
              <a:t>column C</a:t>
            </a:r>
            <a:r>
              <a:rPr lang="en-US" sz="1600" dirty="0"/>
              <a:t>.</a:t>
            </a:r>
          </a:p>
          <a:p>
            <a:r>
              <a:rPr lang="en-US" sz="1600" dirty="0"/>
              <a:t>Click the </a:t>
            </a:r>
            <a:r>
              <a:rPr lang="en-US" sz="1600" b="1" dirty="0"/>
              <a:t>Wrap Text</a:t>
            </a:r>
            <a:r>
              <a:rPr lang="en-US" sz="1600" dirty="0"/>
              <a:t> command on the </a:t>
            </a:r>
            <a:r>
              <a:rPr lang="en-US" sz="1600" b="1" dirty="0"/>
              <a:t>Home</a:t>
            </a:r>
            <a:r>
              <a:rPr lang="en-US" sz="1600" dirty="0"/>
              <a:t> tab.</a:t>
            </a:r>
          </a:p>
        </p:txBody>
      </p:sp>
      <p:sp>
        <p:nvSpPr>
          <p:cNvPr id="238" name="Google Shape;238;p16"/>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36</a:t>
            </a:fld>
            <a:endParaRPr/>
          </a:p>
        </p:txBody>
      </p:sp>
      <p:grpSp>
        <p:nvGrpSpPr>
          <p:cNvPr id="239" name="Google Shape;239;p16"/>
          <p:cNvGrpSpPr/>
          <p:nvPr/>
        </p:nvGrpSpPr>
        <p:grpSpPr>
          <a:xfrm>
            <a:off x="282216" y="590918"/>
            <a:ext cx="369505" cy="369505"/>
            <a:chOff x="2594050" y="1631825"/>
            <a:chExt cx="439625" cy="439625"/>
          </a:xfrm>
        </p:grpSpPr>
        <p:sp>
          <p:nvSpPr>
            <p:cNvPr id="240" name="Google Shape;240;p16"/>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6"/>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6"/>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6"/>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a:extLst>
              <a:ext uri="{FF2B5EF4-FFF2-40B4-BE49-F238E27FC236}">
                <a16:creationId xmlns:a16="http://schemas.microsoft.com/office/drawing/2014/main" id="{4098AFE8-127C-400A-8A0C-8D5D99DB4BE8}"/>
              </a:ext>
            </a:extLst>
          </p:cNvPr>
          <p:cNvPicPr>
            <a:picLocks noChangeAspect="1"/>
          </p:cNvPicPr>
          <p:nvPr/>
        </p:nvPicPr>
        <p:blipFill>
          <a:blip r:embed="rId3"/>
          <a:stretch>
            <a:fillRect/>
          </a:stretch>
        </p:blipFill>
        <p:spPr>
          <a:xfrm>
            <a:off x="2138170" y="1927143"/>
            <a:ext cx="3385101" cy="321635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42686034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16"/>
          <p:cNvSpPr txBox="1">
            <a:spLocks noGrp="1"/>
          </p:cNvSpPr>
          <p:nvPr>
            <p:ph type="title"/>
          </p:nvPr>
        </p:nvSpPr>
        <p:spPr>
          <a:xfrm>
            <a:off x="814275" y="392575"/>
            <a:ext cx="5492400" cy="766200"/>
          </a:xfrm>
          <a:prstGeom prst="rect">
            <a:avLst/>
          </a:prstGeom>
        </p:spPr>
        <p:txBody>
          <a:bodyPr spcFirstLastPara="1" wrap="square" lIns="91425" tIns="91425" rIns="91425" bIns="91425" anchor="ctr" anchorCtr="0">
            <a:noAutofit/>
          </a:bodyPr>
          <a:lstStyle/>
          <a:p>
            <a:r>
              <a:rPr lang="en-US" dirty="0"/>
              <a:t>To wrap text in cells:</a:t>
            </a:r>
          </a:p>
        </p:txBody>
      </p:sp>
      <p:sp>
        <p:nvSpPr>
          <p:cNvPr id="237" name="Google Shape;237;p16"/>
          <p:cNvSpPr txBox="1">
            <a:spLocks noGrp="1"/>
          </p:cNvSpPr>
          <p:nvPr>
            <p:ph type="body" idx="1"/>
          </p:nvPr>
        </p:nvSpPr>
        <p:spPr>
          <a:xfrm>
            <a:off x="498708" y="1189240"/>
            <a:ext cx="7694021" cy="3363342"/>
          </a:xfrm>
          <a:prstGeom prst="rect">
            <a:avLst/>
          </a:prstGeom>
        </p:spPr>
        <p:txBody>
          <a:bodyPr spcFirstLastPara="1" wrap="square" lIns="91425" tIns="91425" rIns="91425" bIns="91425" anchor="t" anchorCtr="0">
            <a:noAutofit/>
          </a:bodyPr>
          <a:lstStyle/>
          <a:p>
            <a:r>
              <a:rPr lang="en-US" sz="1600" dirty="0"/>
              <a:t>The text in the selected cells will be </a:t>
            </a:r>
            <a:r>
              <a:rPr lang="en-US" sz="1600" b="1" dirty="0"/>
              <a:t>wrapped</a:t>
            </a:r>
            <a:r>
              <a:rPr lang="en-US" sz="1600" dirty="0"/>
              <a:t>.</a:t>
            </a:r>
          </a:p>
        </p:txBody>
      </p:sp>
      <p:sp>
        <p:nvSpPr>
          <p:cNvPr id="238" name="Google Shape;238;p16"/>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37</a:t>
            </a:fld>
            <a:endParaRPr/>
          </a:p>
        </p:txBody>
      </p:sp>
      <p:grpSp>
        <p:nvGrpSpPr>
          <p:cNvPr id="239" name="Google Shape;239;p16"/>
          <p:cNvGrpSpPr/>
          <p:nvPr/>
        </p:nvGrpSpPr>
        <p:grpSpPr>
          <a:xfrm>
            <a:off x="282216" y="590918"/>
            <a:ext cx="369505" cy="369505"/>
            <a:chOff x="2594050" y="1631825"/>
            <a:chExt cx="439625" cy="439625"/>
          </a:xfrm>
        </p:grpSpPr>
        <p:sp>
          <p:nvSpPr>
            <p:cNvPr id="240" name="Google Shape;240;p16"/>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6"/>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6"/>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6"/>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4" name="Picture 3">
            <a:extLst>
              <a:ext uri="{FF2B5EF4-FFF2-40B4-BE49-F238E27FC236}">
                <a16:creationId xmlns:a16="http://schemas.microsoft.com/office/drawing/2014/main" id="{DCED6CD6-9D9C-4447-8C90-69A04F5E9AC1}"/>
              </a:ext>
            </a:extLst>
          </p:cNvPr>
          <p:cNvPicPr>
            <a:picLocks noChangeAspect="1"/>
          </p:cNvPicPr>
          <p:nvPr/>
        </p:nvPicPr>
        <p:blipFill>
          <a:blip r:embed="rId3"/>
          <a:stretch>
            <a:fillRect/>
          </a:stretch>
        </p:blipFill>
        <p:spPr>
          <a:xfrm>
            <a:off x="1429211" y="1730115"/>
            <a:ext cx="4956841" cy="326717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66151695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16"/>
          <p:cNvSpPr txBox="1">
            <a:spLocks noGrp="1"/>
          </p:cNvSpPr>
          <p:nvPr>
            <p:ph type="title"/>
          </p:nvPr>
        </p:nvSpPr>
        <p:spPr>
          <a:xfrm>
            <a:off x="814275" y="392575"/>
            <a:ext cx="5492400" cy="766200"/>
          </a:xfrm>
          <a:prstGeom prst="rect">
            <a:avLst/>
          </a:prstGeom>
        </p:spPr>
        <p:txBody>
          <a:bodyPr spcFirstLastPara="1" wrap="square" lIns="91425" tIns="91425" rIns="91425" bIns="91425" anchor="ctr" anchorCtr="0">
            <a:noAutofit/>
          </a:bodyPr>
          <a:lstStyle/>
          <a:p>
            <a:r>
              <a:rPr lang="en-US" dirty="0"/>
              <a:t>To merge cells using the Merge &amp; Center command:</a:t>
            </a:r>
          </a:p>
        </p:txBody>
      </p:sp>
      <p:sp>
        <p:nvSpPr>
          <p:cNvPr id="237" name="Google Shape;237;p16"/>
          <p:cNvSpPr txBox="1">
            <a:spLocks noGrp="1"/>
          </p:cNvSpPr>
          <p:nvPr>
            <p:ph type="body" idx="1"/>
          </p:nvPr>
        </p:nvSpPr>
        <p:spPr>
          <a:xfrm>
            <a:off x="498708" y="1189240"/>
            <a:ext cx="7694021" cy="3363342"/>
          </a:xfrm>
          <a:prstGeom prst="rect">
            <a:avLst/>
          </a:prstGeom>
        </p:spPr>
        <p:txBody>
          <a:bodyPr spcFirstLastPara="1" wrap="square" lIns="91425" tIns="91425" rIns="91425" bIns="91425" anchor="t" anchorCtr="0">
            <a:noAutofit/>
          </a:bodyPr>
          <a:lstStyle/>
          <a:p>
            <a:r>
              <a:rPr lang="en-US" sz="1600" dirty="0"/>
              <a:t>Select the </a:t>
            </a:r>
            <a:r>
              <a:rPr lang="en-US" sz="1600" b="1" dirty="0"/>
              <a:t>cell range</a:t>
            </a:r>
            <a:r>
              <a:rPr lang="en-US" sz="1600" dirty="0"/>
              <a:t> you want to merge. In our example, we'll select </a:t>
            </a:r>
            <a:r>
              <a:rPr lang="en-US" sz="1600" b="1" dirty="0"/>
              <a:t>A1:F1</a:t>
            </a:r>
            <a:r>
              <a:rPr lang="en-US" sz="1600" dirty="0"/>
              <a:t>. </a:t>
            </a:r>
          </a:p>
          <a:p>
            <a:r>
              <a:rPr lang="en-US" sz="1600" dirty="0"/>
              <a:t>Click the </a:t>
            </a:r>
            <a:r>
              <a:rPr lang="en-US" sz="1600" b="1" dirty="0"/>
              <a:t>Merge &amp; Center</a:t>
            </a:r>
            <a:r>
              <a:rPr lang="en-US" sz="1600" dirty="0"/>
              <a:t> command on the </a:t>
            </a:r>
            <a:r>
              <a:rPr lang="en-US" sz="1600" b="1" dirty="0"/>
              <a:t>Home</a:t>
            </a:r>
            <a:r>
              <a:rPr lang="en-US" sz="1600" dirty="0"/>
              <a:t> tab. In our example, we'll select the cell range </a:t>
            </a:r>
            <a:r>
              <a:rPr lang="en-US" sz="1600" b="1" dirty="0"/>
              <a:t>A1:F1</a:t>
            </a:r>
            <a:r>
              <a:rPr lang="en-US" sz="1600" dirty="0"/>
              <a:t>.</a:t>
            </a:r>
          </a:p>
        </p:txBody>
      </p:sp>
      <p:sp>
        <p:nvSpPr>
          <p:cNvPr id="238" name="Google Shape;238;p16"/>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38</a:t>
            </a:fld>
            <a:endParaRPr/>
          </a:p>
        </p:txBody>
      </p:sp>
      <p:grpSp>
        <p:nvGrpSpPr>
          <p:cNvPr id="239" name="Google Shape;239;p16"/>
          <p:cNvGrpSpPr/>
          <p:nvPr/>
        </p:nvGrpSpPr>
        <p:grpSpPr>
          <a:xfrm>
            <a:off x="282216" y="590918"/>
            <a:ext cx="369505" cy="369505"/>
            <a:chOff x="2594050" y="1631825"/>
            <a:chExt cx="439625" cy="439625"/>
          </a:xfrm>
        </p:grpSpPr>
        <p:sp>
          <p:nvSpPr>
            <p:cNvPr id="240" name="Google Shape;240;p16"/>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6"/>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6"/>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6"/>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a:extLst>
              <a:ext uri="{FF2B5EF4-FFF2-40B4-BE49-F238E27FC236}">
                <a16:creationId xmlns:a16="http://schemas.microsoft.com/office/drawing/2014/main" id="{EB37CF3C-1F65-42C2-B0A2-32E6D479F67B}"/>
              </a:ext>
            </a:extLst>
          </p:cNvPr>
          <p:cNvPicPr>
            <a:picLocks noChangeAspect="1"/>
          </p:cNvPicPr>
          <p:nvPr/>
        </p:nvPicPr>
        <p:blipFill>
          <a:blip r:embed="rId3"/>
          <a:stretch>
            <a:fillRect/>
          </a:stretch>
        </p:blipFill>
        <p:spPr>
          <a:xfrm>
            <a:off x="951271" y="2398362"/>
            <a:ext cx="5773994" cy="239593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02667306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16"/>
          <p:cNvSpPr txBox="1">
            <a:spLocks noGrp="1"/>
          </p:cNvSpPr>
          <p:nvPr>
            <p:ph type="title"/>
          </p:nvPr>
        </p:nvSpPr>
        <p:spPr>
          <a:xfrm>
            <a:off x="814275" y="392575"/>
            <a:ext cx="5492400" cy="766200"/>
          </a:xfrm>
          <a:prstGeom prst="rect">
            <a:avLst/>
          </a:prstGeom>
        </p:spPr>
        <p:txBody>
          <a:bodyPr spcFirstLastPara="1" wrap="square" lIns="91425" tIns="91425" rIns="91425" bIns="91425" anchor="ctr" anchorCtr="0">
            <a:noAutofit/>
          </a:bodyPr>
          <a:lstStyle/>
          <a:p>
            <a:r>
              <a:rPr lang="en-US" dirty="0"/>
              <a:t>To merge cells using the Merge &amp; Center command:</a:t>
            </a:r>
          </a:p>
        </p:txBody>
      </p:sp>
      <p:sp>
        <p:nvSpPr>
          <p:cNvPr id="237" name="Google Shape;237;p16"/>
          <p:cNvSpPr txBox="1">
            <a:spLocks noGrp="1"/>
          </p:cNvSpPr>
          <p:nvPr>
            <p:ph type="body" idx="1"/>
          </p:nvPr>
        </p:nvSpPr>
        <p:spPr>
          <a:xfrm>
            <a:off x="498708" y="1189240"/>
            <a:ext cx="7694021" cy="3363342"/>
          </a:xfrm>
          <a:prstGeom prst="rect">
            <a:avLst/>
          </a:prstGeom>
        </p:spPr>
        <p:txBody>
          <a:bodyPr spcFirstLastPara="1" wrap="square" lIns="91425" tIns="91425" rIns="91425" bIns="91425" anchor="t" anchorCtr="0">
            <a:noAutofit/>
          </a:bodyPr>
          <a:lstStyle/>
          <a:p>
            <a:r>
              <a:rPr lang="en-US" sz="1600" dirty="0"/>
              <a:t>The selected cells will be </a:t>
            </a:r>
            <a:r>
              <a:rPr lang="en-US" sz="1600" b="1" dirty="0"/>
              <a:t>merged</a:t>
            </a:r>
            <a:r>
              <a:rPr lang="en-US" sz="1600" dirty="0"/>
              <a:t>, and the text will be </a:t>
            </a:r>
            <a:r>
              <a:rPr lang="en-US" sz="1600" b="1" dirty="0"/>
              <a:t>centered</a:t>
            </a:r>
            <a:r>
              <a:rPr lang="en-US" sz="1600" dirty="0"/>
              <a:t>.</a:t>
            </a:r>
          </a:p>
        </p:txBody>
      </p:sp>
      <p:sp>
        <p:nvSpPr>
          <p:cNvPr id="238" name="Google Shape;238;p16"/>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39</a:t>
            </a:fld>
            <a:endParaRPr/>
          </a:p>
        </p:txBody>
      </p:sp>
      <p:grpSp>
        <p:nvGrpSpPr>
          <p:cNvPr id="239" name="Google Shape;239;p16"/>
          <p:cNvGrpSpPr/>
          <p:nvPr/>
        </p:nvGrpSpPr>
        <p:grpSpPr>
          <a:xfrm>
            <a:off x="282216" y="590918"/>
            <a:ext cx="369505" cy="369505"/>
            <a:chOff x="2594050" y="1631825"/>
            <a:chExt cx="439625" cy="439625"/>
          </a:xfrm>
        </p:grpSpPr>
        <p:sp>
          <p:nvSpPr>
            <p:cNvPr id="240" name="Google Shape;240;p16"/>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6"/>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6"/>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6"/>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4" name="Picture 3">
            <a:extLst>
              <a:ext uri="{FF2B5EF4-FFF2-40B4-BE49-F238E27FC236}">
                <a16:creationId xmlns:a16="http://schemas.microsoft.com/office/drawing/2014/main" id="{F1BA2A5B-6386-4587-92F7-27C5A0E7DB86}"/>
              </a:ext>
            </a:extLst>
          </p:cNvPr>
          <p:cNvPicPr>
            <a:picLocks noChangeAspect="1"/>
          </p:cNvPicPr>
          <p:nvPr/>
        </p:nvPicPr>
        <p:blipFill>
          <a:blip r:embed="rId3"/>
          <a:stretch>
            <a:fillRect/>
          </a:stretch>
        </p:blipFill>
        <p:spPr>
          <a:xfrm>
            <a:off x="651721" y="2080472"/>
            <a:ext cx="7005484" cy="187378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0387931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16"/>
          <p:cNvSpPr txBox="1">
            <a:spLocks noGrp="1"/>
          </p:cNvSpPr>
          <p:nvPr>
            <p:ph type="title"/>
          </p:nvPr>
        </p:nvSpPr>
        <p:spPr>
          <a:xfrm>
            <a:off x="814275" y="392575"/>
            <a:ext cx="5492400" cy="766200"/>
          </a:xfrm>
          <a:prstGeom prst="rect">
            <a:avLst/>
          </a:prstGeom>
        </p:spPr>
        <p:txBody>
          <a:bodyPr spcFirstLastPara="1" wrap="square" lIns="91425" tIns="91425" rIns="91425" bIns="91425" anchor="ctr" anchorCtr="0">
            <a:noAutofit/>
          </a:bodyPr>
          <a:lstStyle/>
          <a:p>
            <a:r>
              <a:rPr lang="en-US" dirty="0"/>
              <a:t>Introduction</a:t>
            </a:r>
          </a:p>
        </p:txBody>
      </p:sp>
      <p:sp>
        <p:nvSpPr>
          <p:cNvPr id="237" name="Google Shape;237;p16"/>
          <p:cNvSpPr txBox="1">
            <a:spLocks noGrp="1"/>
          </p:cNvSpPr>
          <p:nvPr>
            <p:ph type="body" idx="1"/>
          </p:nvPr>
        </p:nvSpPr>
        <p:spPr>
          <a:xfrm>
            <a:off x="814275" y="1327350"/>
            <a:ext cx="6132600" cy="3145500"/>
          </a:xfrm>
          <a:prstGeom prst="rect">
            <a:avLst/>
          </a:prstGeom>
        </p:spPr>
        <p:txBody>
          <a:bodyPr spcFirstLastPara="1" wrap="square" lIns="91425" tIns="91425" rIns="91425" bIns="91425" anchor="ctr" anchorCtr="0">
            <a:noAutofit/>
          </a:bodyPr>
          <a:lstStyle/>
          <a:p>
            <a:pPr marL="76200" indent="0">
              <a:buNone/>
            </a:pPr>
            <a:r>
              <a:rPr lang="en-US" dirty="0"/>
              <a:t>By default, every row and column of a new workbook is set to the same </a:t>
            </a:r>
            <a:r>
              <a:rPr lang="en-US" b="1" dirty="0"/>
              <a:t>height </a:t>
            </a:r>
            <a:r>
              <a:rPr lang="en-US" dirty="0"/>
              <a:t>and</a:t>
            </a:r>
            <a:r>
              <a:rPr lang="en-US" b="1" dirty="0"/>
              <a:t> width</a:t>
            </a:r>
            <a:r>
              <a:rPr lang="en-US" dirty="0"/>
              <a:t>. Excel allows you to modify column width and row height in different ways, including </a:t>
            </a:r>
            <a:r>
              <a:rPr lang="en-US" b="1" dirty="0"/>
              <a:t>wrapping text</a:t>
            </a:r>
            <a:r>
              <a:rPr lang="en-US" dirty="0"/>
              <a:t> and</a:t>
            </a:r>
            <a:r>
              <a:rPr lang="en-US" b="1" dirty="0"/>
              <a:t> merging cells</a:t>
            </a:r>
            <a:r>
              <a:rPr lang="en-US" dirty="0"/>
              <a:t>.</a:t>
            </a:r>
          </a:p>
        </p:txBody>
      </p:sp>
      <p:sp>
        <p:nvSpPr>
          <p:cNvPr id="238" name="Google Shape;238;p16"/>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a:t>
            </a:fld>
            <a:endParaRPr/>
          </a:p>
        </p:txBody>
      </p:sp>
      <p:grpSp>
        <p:nvGrpSpPr>
          <p:cNvPr id="239" name="Google Shape;239;p16"/>
          <p:cNvGrpSpPr/>
          <p:nvPr/>
        </p:nvGrpSpPr>
        <p:grpSpPr>
          <a:xfrm>
            <a:off x="282216" y="590918"/>
            <a:ext cx="369505" cy="369505"/>
            <a:chOff x="2594050" y="1631825"/>
            <a:chExt cx="439625" cy="439625"/>
          </a:xfrm>
        </p:grpSpPr>
        <p:sp>
          <p:nvSpPr>
            <p:cNvPr id="240" name="Google Shape;240;p16"/>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6"/>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6"/>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6"/>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16"/>
          <p:cNvSpPr txBox="1">
            <a:spLocks noGrp="1"/>
          </p:cNvSpPr>
          <p:nvPr>
            <p:ph type="title"/>
          </p:nvPr>
        </p:nvSpPr>
        <p:spPr>
          <a:xfrm>
            <a:off x="814275" y="392575"/>
            <a:ext cx="5492400" cy="766200"/>
          </a:xfrm>
          <a:prstGeom prst="rect">
            <a:avLst/>
          </a:prstGeom>
        </p:spPr>
        <p:txBody>
          <a:bodyPr spcFirstLastPara="1" wrap="square" lIns="91425" tIns="91425" rIns="91425" bIns="91425" anchor="ctr" anchorCtr="0">
            <a:noAutofit/>
          </a:bodyPr>
          <a:lstStyle/>
          <a:p>
            <a:r>
              <a:rPr lang="en-US" dirty="0"/>
              <a:t>To access more merge options:</a:t>
            </a:r>
          </a:p>
        </p:txBody>
      </p:sp>
      <p:sp>
        <p:nvSpPr>
          <p:cNvPr id="237" name="Google Shape;237;p16"/>
          <p:cNvSpPr txBox="1">
            <a:spLocks noGrp="1"/>
          </p:cNvSpPr>
          <p:nvPr>
            <p:ph type="body" idx="1"/>
          </p:nvPr>
        </p:nvSpPr>
        <p:spPr>
          <a:xfrm>
            <a:off x="498708" y="1189240"/>
            <a:ext cx="7694021" cy="3363342"/>
          </a:xfrm>
          <a:prstGeom prst="rect">
            <a:avLst/>
          </a:prstGeom>
        </p:spPr>
        <p:txBody>
          <a:bodyPr spcFirstLastPara="1" wrap="square" lIns="91425" tIns="91425" rIns="91425" bIns="91425" anchor="t" anchorCtr="0">
            <a:noAutofit/>
          </a:bodyPr>
          <a:lstStyle/>
          <a:p>
            <a:pPr marL="76200" indent="0">
              <a:buNone/>
            </a:pPr>
            <a:r>
              <a:rPr lang="en-US" sz="1600" dirty="0"/>
              <a:t>If you click the drop-down arrow next to the </a:t>
            </a:r>
            <a:r>
              <a:rPr lang="en-US" sz="1600" b="1" dirty="0"/>
              <a:t>Merge &amp; Center</a:t>
            </a:r>
            <a:r>
              <a:rPr lang="en-US" sz="1600" dirty="0"/>
              <a:t> command on the </a:t>
            </a:r>
            <a:r>
              <a:rPr lang="en-US" sz="1600" b="1" dirty="0"/>
              <a:t>Home</a:t>
            </a:r>
            <a:r>
              <a:rPr lang="en-US" sz="1600" dirty="0"/>
              <a:t> tab, the </a:t>
            </a:r>
            <a:r>
              <a:rPr lang="en-US" sz="1600" b="1" dirty="0"/>
              <a:t>Merge</a:t>
            </a:r>
            <a:r>
              <a:rPr lang="en-US" sz="1600" dirty="0"/>
              <a:t> drop-down menu will appear.</a:t>
            </a:r>
          </a:p>
        </p:txBody>
      </p:sp>
      <p:sp>
        <p:nvSpPr>
          <p:cNvPr id="238" name="Google Shape;238;p16"/>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40</a:t>
            </a:fld>
            <a:endParaRPr/>
          </a:p>
        </p:txBody>
      </p:sp>
      <p:grpSp>
        <p:nvGrpSpPr>
          <p:cNvPr id="239" name="Google Shape;239;p16"/>
          <p:cNvGrpSpPr/>
          <p:nvPr/>
        </p:nvGrpSpPr>
        <p:grpSpPr>
          <a:xfrm>
            <a:off x="282216" y="590918"/>
            <a:ext cx="369505" cy="369505"/>
            <a:chOff x="2594050" y="1631825"/>
            <a:chExt cx="439625" cy="439625"/>
          </a:xfrm>
        </p:grpSpPr>
        <p:sp>
          <p:nvSpPr>
            <p:cNvPr id="240" name="Google Shape;240;p16"/>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6"/>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6"/>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6"/>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a:extLst>
              <a:ext uri="{FF2B5EF4-FFF2-40B4-BE49-F238E27FC236}">
                <a16:creationId xmlns:a16="http://schemas.microsoft.com/office/drawing/2014/main" id="{94AFA316-2072-4950-89A8-52DDE0FBD7BE}"/>
              </a:ext>
            </a:extLst>
          </p:cNvPr>
          <p:cNvPicPr>
            <a:picLocks noChangeAspect="1"/>
          </p:cNvPicPr>
          <p:nvPr/>
        </p:nvPicPr>
        <p:blipFill>
          <a:blip r:embed="rId3"/>
          <a:stretch>
            <a:fillRect/>
          </a:stretch>
        </p:blipFill>
        <p:spPr>
          <a:xfrm>
            <a:off x="2201350" y="2271866"/>
            <a:ext cx="4048125" cy="21336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86251586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16"/>
          <p:cNvSpPr txBox="1">
            <a:spLocks noGrp="1"/>
          </p:cNvSpPr>
          <p:nvPr>
            <p:ph type="title"/>
          </p:nvPr>
        </p:nvSpPr>
        <p:spPr>
          <a:xfrm>
            <a:off x="814275" y="392575"/>
            <a:ext cx="5492400" cy="766200"/>
          </a:xfrm>
          <a:prstGeom prst="rect">
            <a:avLst/>
          </a:prstGeom>
        </p:spPr>
        <p:txBody>
          <a:bodyPr spcFirstLastPara="1" wrap="square" lIns="91425" tIns="91425" rIns="91425" bIns="91425" anchor="ctr" anchorCtr="0">
            <a:noAutofit/>
          </a:bodyPr>
          <a:lstStyle/>
          <a:p>
            <a:r>
              <a:rPr lang="en-US" dirty="0"/>
              <a:t>To access more merge options:</a:t>
            </a:r>
          </a:p>
        </p:txBody>
      </p:sp>
      <p:sp>
        <p:nvSpPr>
          <p:cNvPr id="237" name="Google Shape;237;p16"/>
          <p:cNvSpPr txBox="1">
            <a:spLocks noGrp="1"/>
          </p:cNvSpPr>
          <p:nvPr>
            <p:ph type="body" idx="1"/>
          </p:nvPr>
        </p:nvSpPr>
        <p:spPr>
          <a:xfrm>
            <a:off x="498708" y="1189240"/>
            <a:ext cx="7694021" cy="3363342"/>
          </a:xfrm>
          <a:prstGeom prst="rect">
            <a:avLst/>
          </a:prstGeom>
        </p:spPr>
        <p:txBody>
          <a:bodyPr spcFirstLastPara="1" wrap="square" lIns="91425" tIns="91425" rIns="91425" bIns="91425" anchor="t" anchorCtr="0">
            <a:noAutofit/>
          </a:bodyPr>
          <a:lstStyle/>
          <a:p>
            <a:pPr marL="76200" indent="0">
              <a:buNone/>
            </a:pPr>
            <a:r>
              <a:rPr lang="en-US" sz="1600" dirty="0"/>
              <a:t>From here, you can choose to:</a:t>
            </a:r>
          </a:p>
          <a:p>
            <a:r>
              <a:rPr lang="en-US" sz="1600" b="1" dirty="0"/>
              <a:t>Merge &amp; Center</a:t>
            </a:r>
            <a:r>
              <a:rPr lang="en-US" sz="1600" dirty="0"/>
              <a:t>: merges the selected cells into </a:t>
            </a:r>
            <a:r>
              <a:rPr lang="en-US" sz="1600" b="1" dirty="0"/>
              <a:t>one cell</a:t>
            </a:r>
            <a:r>
              <a:rPr lang="en-US" sz="1600" dirty="0"/>
              <a:t> and </a:t>
            </a:r>
            <a:r>
              <a:rPr lang="en-US" sz="1600" b="1" dirty="0"/>
              <a:t>centers</a:t>
            </a:r>
            <a:r>
              <a:rPr lang="en-US" sz="1600" dirty="0"/>
              <a:t> the text</a:t>
            </a:r>
          </a:p>
          <a:p>
            <a:r>
              <a:rPr lang="en-US" sz="1600" b="1" dirty="0"/>
              <a:t>Merge Across</a:t>
            </a:r>
            <a:r>
              <a:rPr lang="en-US" sz="1600" dirty="0"/>
              <a:t>: merges the selected cells into </a:t>
            </a:r>
            <a:r>
              <a:rPr lang="en-US" sz="1600" b="1" dirty="0"/>
              <a:t>larger cells</a:t>
            </a:r>
            <a:r>
              <a:rPr lang="en-US" sz="1600" dirty="0"/>
              <a:t> while keeping each </a:t>
            </a:r>
            <a:r>
              <a:rPr lang="en-US" sz="1600" b="1" dirty="0"/>
              <a:t>row</a:t>
            </a:r>
            <a:r>
              <a:rPr lang="en-US" sz="1600" dirty="0"/>
              <a:t> separate</a:t>
            </a:r>
          </a:p>
          <a:p>
            <a:r>
              <a:rPr lang="en-US" sz="1600" b="1" dirty="0"/>
              <a:t>Merge Cells</a:t>
            </a:r>
            <a:r>
              <a:rPr lang="en-US" sz="1600" dirty="0"/>
              <a:t>: merges the selected cells into one cell but </a:t>
            </a:r>
            <a:r>
              <a:rPr lang="en-US" sz="1600" b="1" dirty="0"/>
              <a:t>does not cente</a:t>
            </a:r>
            <a:r>
              <a:rPr lang="en-US" sz="1600" dirty="0"/>
              <a:t>r the text</a:t>
            </a:r>
          </a:p>
          <a:p>
            <a:r>
              <a:rPr lang="en-US" sz="1600" b="1" dirty="0"/>
              <a:t>Unmerge Cells</a:t>
            </a:r>
            <a:r>
              <a:rPr lang="en-US" sz="1600" dirty="0"/>
              <a:t>: unmerges selected cells</a:t>
            </a:r>
          </a:p>
        </p:txBody>
      </p:sp>
      <p:sp>
        <p:nvSpPr>
          <p:cNvPr id="238" name="Google Shape;238;p16"/>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41</a:t>
            </a:fld>
            <a:endParaRPr/>
          </a:p>
        </p:txBody>
      </p:sp>
      <p:grpSp>
        <p:nvGrpSpPr>
          <p:cNvPr id="239" name="Google Shape;239;p16"/>
          <p:cNvGrpSpPr/>
          <p:nvPr/>
        </p:nvGrpSpPr>
        <p:grpSpPr>
          <a:xfrm>
            <a:off x="282216" y="590918"/>
            <a:ext cx="369505" cy="369505"/>
            <a:chOff x="2594050" y="1631825"/>
            <a:chExt cx="439625" cy="439625"/>
          </a:xfrm>
        </p:grpSpPr>
        <p:sp>
          <p:nvSpPr>
            <p:cNvPr id="240" name="Google Shape;240;p16"/>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6"/>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6"/>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6"/>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81485687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16"/>
          <p:cNvSpPr txBox="1">
            <a:spLocks noGrp="1"/>
          </p:cNvSpPr>
          <p:nvPr>
            <p:ph type="title"/>
          </p:nvPr>
        </p:nvSpPr>
        <p:spPr>
          <a:xfrm>
            <a:off x="814275" y="392575"/>
            <a:ext cx="5492400" cy="766200"/>
          </a:xfrm>
          <a:prstGeom prst="rect">
            <a:avLst/>
          </a:prstGeom>
        </p:spPr>
        <p:txBody>
          <a:bodyPr spcFirstLastPara="1" wrap="square" lIns="91425" tIns="91425" rIns="91425" bIns="91425" anchor="ctr" anchorCtr="0">
            <a:noAutofit/>
          </a:bodyPr>
          <a:lstStyle/>
          <a:p>
            <a:r>
              <a:rPr lang="en-US" dirty="0"/>
              <a:t>To center across selection:</a:t>
            </a:r>
          </a:p>
        </p:txBody>
      </p:sp>
      <p:sp>
        <p:nvSpPr>
          <p:cNvPr id="237" name="Google Shape;237;p16"/>
          <p:cNvSpPr txBox="1">
            <a:spLocks noGrp="1"/>
          </p:cNvSpPr>
          <p:nvPr>
            <p:ph type="body" idx="1"/>
          </p:nvPr>
        </p:nvSpPr>
        <p:spPr>
          <a:xfrm>
            <a:off x="498708" y="1189240"/>
            <a:ext cx="7694021" cy="3363342"/>
          </a:xfrm>
          <a:prstGeom prst="rect">
            <a:avLst/>
          </a:prstGeom>
        </p:spPr>
        <p:txBody>
          <a:bodyPr spcFirstLastPara="1" wrap="square" lIns="91425" tIns="91425" rIns="91425" bIns="91425" anchor="t" anchorCtr="0">
            <a:noAutofit/>
          </a:bodyPr>
          <a:lstStyle/>
          <a:p>
            <a:pPr marL="76200" indent="0">
              <a:buNone/>
            </a:pPr>
            <a:r>
              <a:rPr lang="en-US" sz="1600" dirty="0"/>
              <a:t>Merging can be useful for organizing your data, but it can also create problems later on. For example, it can be difficult to move, copy, and paste content from merged cells. A good alternative to merging is </a:t>
            </a:r>
            <a:r>
              <a:rPr lang="en-US" sz="1600" b="1" dirty="0"/>
              <a:t>Center Across Selection</a:t>
            </a:r>
            <a:r>
              <a:rPr lang="en-US" sz="1600" dirty="0"/>
              <a:t>, which creates a similar effect without actually combining cells</a:t>
            </a:r>
          </a:p>
        </p:txBody>
      </p:sp>
      <p:sp>
        <p:nvSpPr>
          <p:cNvPr id="238" name="Google Shape;238;p16"/>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42</a:t>
            </a:fld>
            <a:endParaRPr/>
          </a:p>
        </p:txBody>
      </p:sp>
      <p:grpSp>
        <p:nvGrpSpPr>
          <p:cNvPr id="239" name="Google Shape;239;p16"/>
          <p:cNvGrpSpPr/>
          <p:nvPr/>
        </p:nvGrpSpPr>
        <p:grpSpPr>
          <a:xfrm>
            <a:off x="282216" y="590918"/>
            <a:ext cx="369505" cy="369505"/>
            <a:chOff x="2594050" y="1631825"/>
            <a:chExt cx="439625" cy="439625"/>
          </a:xfrm>
        </p:grpSpPr>
        <p:sp>
          <p:nvSpPr>
            <p:cNvPr id="240" name="Google Shape;240;p16"/>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6"/>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6"/>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6"/>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42207908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16"/>
          <p:cNvSpPr txBox="1">
            <a:spLocks noGrp="1"/>
          </p:cNvSpPr>
          <p:nvPr>
            <p:ph type="title"/>
          </p:nvPr>
        </p:nvSpPr>
        <p:spPr>
          <a:xfrm>
            <a:off x="814275" y="392575"/>
            <a:ext cx="5492400" cy="766200"/>
          </a:xfrm>
          <a:prstGeom prst="rect">
            <a:avLst/>
          </a:prstGeom>
        </p:spPr>
        <p:txBody>
          <a:bodyPr spcFirstLastPara="1" wrap="square" lIns="91425" tIns="91425" rIns="91425" bIns="91425" anchor="ctr" anchorCtr="0">
            <a:noAutofit/>
          </a:bodyPr>
          <a:lstStyle/>
          <a:p>
            <a:r>
              <a:rPr lang="en-US" dirty="0"/>
              <a:t>To center across selection:</a:t>
            </a:r>
          </a:p>
        </p:txBody>
      </p:sp>
      <p:sp>
        <p:nvSpPr>
          <p:cNvPr id="237" name="Google Shape;237;p16"/>
          <p:cNvSpPr txBox="1">
            <a:spLocks noGrp="1"/>
          </p:cNvSpPr>
          <p:nvPr>
            <p:ph type="body" idx="1"/>
          </p:nvPr>
        </p:nvSpPr>
        <p:spPr>
          <a:xfrm>
            <a:off x="498708" y="1189240"/>
            <a:ext cx="7694021" cy="3363342"/>
          </a:xfrm>
          <a:prstGeom prst="rect">
            <a:avLst/>
          </a:prstGeom>
        </p:spPr>
        <p:txBody>
          <a:bodyPr spcFirstLastPara="1" wrap="square" lIns="91425" tIns="91425" rIns="91425" bIns="91425" anchor="t" anchorCtr="0">
            <a:noAutofit/>
          </a:bodyPr>
          <a:lstStyle/>
          <a:p>
            <a:r>
              <a:rPr lang="en-US" sz="1600" dirty="0"/>
              <a:t>Select the desired cell range. In our example, we'll select </a:t>
            </a:r>
            <a:r>
              <a:rPr lang="en-US" sz="1600" b="1" dirty="0"/>
              <a:t>A1:F1</a:t>
            </a:r>
            <a:r>
              <a:rPr lang="en-US" sz="1600" dirty="0"/>
              <a:t>. </a:t>
            </a:r>
            <a:r>
              <a:rPr lang="en-US" sz="1600" b="1" dirty="0"/>
              <a:t>Note</a:t>
            </a:r>
            <a:r>
              <a:rPr lang="en-US" sz="1600" dirty="0"/>
              <a:t>: If you already merged these cells, you should </a:t>
            </a:r>
            <a:r>
              <a:rPr lang="en-US" sz="1600" b="1" dirty="0"/>
              <a:t>unmerge</a:t>
            </a:r>
            <a:r>
              <a:rPr lang="en-US" sz="1600" dirty="0"/>
              <a:t> </a:t>
            </a:r>
            <a:r>
              <a:rPr lang="en-US" sz="1600" b="1" dirty="0"/>
              <a:t>them</a:t>
            </a:r>
            <a:r>
              <a:rPr lang="en-US" sz="1600" dirty="0"/>
              <a:t> before continuing to step 2.</a:t>
            </a:r>
          </a:p>
          <a:p>
            <a:r>
              <a:rPr lang="en-US" sz="1600" dirty="0"/>
              <a:t>Click the </a:t>
            </a:r>
            <a:r>
              <a:rPr lang="en-US" sz="1600" b="1" dirty="0"/>
              <a:t>small arrow </a:t>
            </a:r>
            <a:r>
              <a:rPr lang="en-US" sz="1600" dirty="0"/>
              <a:t>in the lower-right corner of the </a:t>
            </a:r>
            <a:r>
              <a:rPr lang="en-US" sz="1600" b="1" dirty="0"/>
              <a:t>Alignment</a:t>
            </a:r>
            <a:r>
              <a:rPr lang="en-US" sz="1600" dirty="0"/>
              <a:t> group on the </a:t>
            </a:r>
            <a:r>
              <a:rPr lang="en-US" sz="1600" b="1" dirty="0"/>
              <a:t>Home</a:t>
            </a:r>
            <a:r>
              <a:rPr lang="en-US" sz="1600" dirty="0"/>
              <a:t> tab.</a:t>
            </a:r>
          </a:p>
        </p:txBody>
      </p:sp>
      <p:sp>
        <p:nvSpPr>
          <p:cNvPr id="238" name="Google Shape;238;p16"/>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43</a:t>
            </a:fld>
            <a:endParaRPr/>
          </a:p>
        </p:txBody>
      </p:sp>
      <p:grpSp>
        <p:nvGrpSpPr>
          <p:cNvPr id="239" name="Google Shape;239;p16"/>
          <p:cNvGrpSpPr/>
          <p:nvPr/>
        </p:nvGrpSpPr>
        <p:grpSpPr>
          <a:xfrm>
            <a:off x="282216" y="590918"/>
            <a:ext cx="369505" cy="369505"/>
            <a:chOff x="2594050" y="1631825"/>
            <a:chExt cx="439625" cy="439625"/>
          </a:xfrm>
        </p:grpSpPr>
        <p:sp>
          <p:nvSpPr>
            <p:cNvPr id="240" name="Google Shape;240;p16"/>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6"/>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6"/>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6"/>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a:extLst>
              <a:ext uri="{FF2B5EF4-FFF2-40B4-BE49-F238E27FC236}">
                <a16:creationId xmlns:a16="http://schemas.microsoft.com/office/drawing/2014/main" id="{6225897C-6415-4EF4-B66D-3C40DC021148}"/>
              </a:ext>
            </a:extLst>
          </p:cNvPr>
          <p:cNvPicPr>
            <a:picLocks noChangeAspect="1"/>
          </p:cNvPicPr>
          <p:nvPr/>
        </p:nvPicPr>
        <p:blipFill>
          <a:blip r:embed="rId3"/>
          <a:stretch>
            <a:fillRect/>
          </a:stretch>
        </p:blipFill>
        <p:spPr>
          <a:xfrm>
            <a:off x="651721" y="2348451"/>
            <a:ext cx="6435213" cy="26545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7182312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16"/>
          <p:cNvSpPr txBox="1">
            <a:spLocks noGrp="1"/>
          </p:cNvSpPr>
          <p:nvPr>
            <p:ph type="title"/>
          </p:nvPr>
        </p:nvSpPr>
        <p:spPr>
          <a:xfrm>
            <a:off x="814275" y="392575"/>
            <a:ext cx="5492400" cy="766200"/>
          </a:xfrm>
          <a:prstGeom prst="rect">
            <a:avLst/>
          </a:prstGeom>
        </p:spPr>
        <p:txBody>
          <a:bodyPr spcFirstLastPara="1" wrap="square" lIns="91425" tIns="91425" rIns="91425" bIns="91425" anchor="ctr" anchorCtr="0">
            <a:noAutofit/>
          </a:bodyPr>
          <a:lstStyle/>
          <a:p>
            <a:r>
              <a:rPr lang="en-US" dirty="0"/>
              <a:t>To center across selection:</a:t>
            </a:r>
          </a:p>
        </p:txBody>
      </p:sp>
      <p:sp>
        <p:nvSpPr>
          <p:cNvPr id="237" name="Google Shape;237;p16"/>
          <p:cNvSpPr txBox="1">
            <a:spLocks noGrp="1"/>
          </p:cNvSpPr>
          <p:nvPr>
            <p:ph type="body" idx="1"/>
          </p:nvPr>
        </p:nvSpPr>
        <p:spPr>
          <a:xfrm>
            <a:off x="498708" y="1189240"/>
            <a:ext cx="7694021" cy="3363342"/>
          </a:xfrm>
          <a:prstGeom prst="rect">
            <a:avLst/>
          </a:prstGeom>
        </p:spPr>
        <p:txBody>
          <a:bodyPr spcFirstLastPara="1" wrap="square" lIns="91425" tIns="91425" rIns="91425" bIns="91425" anchor="t" anchorCtr="0">
            <a:noAutofit/>
          </a:bodyPr>
          <a:lstStyle/>
          <a:p>
            <a:r>
              <a:rPr lang="en-US" sz="1600" dirty="0"/>
              <a:t>A dialog box will appear. Locate and select the </a:t>
            </a:r>
            <a:r>
              <a:rPr lang="en-US" sz="1600" b="1" dirty="0"/>
              <a:t>Horizontal</a:t>
            </a:r>
            <a:r>
              <a:rPr lang="en-US" sz="1600" dirty="0"/>
              <a:t> drop-down menu, select</a:t>
            </a:r>
            <a:r>
              <a:rPr lang="en-US" sz="1600" b="1" dirty="0"/>
              <a:t> Center Across Selection</a:t>
            </a:r>
            <a:r>
              <a:rPr lang="en-US" sz="1600" dirty="0"/>
              <a:t>, then click </a:t>
            </a:r>
            <a:r>
              <a:rPr lang="en-US" sz="1600" b="1" dirty="0"/>
              <a:t>OK</a:t>
            </a:r>
            <a:r>
              <a:rPr lang="en-US" sz="1600" dirty="0"/>
              <a:t>.</a:t>
            </a:r>
          </a:p>
        </p:txBody>
      </p:sp>
      <p:sp>
        <p:nvSpPr>
          <p:cNvPr id="238" name="Google Shape;238;p16"/>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44</a:t>
            </a:fld>
            <a:endParaRPr/>
          </a:p>
        </p:txBody>
      </p:sp>
      <p:grpSp>
        <p:nvGrpSpPr>
          <p:cNvPr id="239" name="Google Shape;239;p16"/>
          <p:cNvGrpSpPr/>
          <p:nvPr/>
        </p:nvGrpSpPr>
        <p:grpSpPr>
          <a:xfrm>
            <a:off x="282216" y="590918"/>
            <a:ext cx="369505" cy="369505"/>
            <a:chOff x="2594050" y="1631825"/>
            <a:chExt cx="439625" cy="439625"/>
          </a:xfrm>
        </p:grpSpPr>
        <p:sp>
          <p:nvSpPr>
            <p:cNvPr id="240" name="Google Shape;240;p16"/>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6"/>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6"/>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6"/>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4" name="Picture 3">
            <a:extLst>
              <a:ext uri="{FF2B5EF4-FFF2-40B4-BE49-F238E27FC236}">
                <a16:creationId xmlns:a16="http://schemas.microsoft.com/office/drawing/2014/main" id="{5F26A628-BC1C-4D3D-8039-B4048A5978A5}"/>
              </a:ext>
            </a:extLst>
          </p:cNvPr>
          <p:cNvPicPr>
            <a:picLocks noChangeAspect="1"/>
          </p:cNvPicPr>
          <p:nvPr/>
        </p:nvPicPr>
        <p:blipFill>
          <a:blip r:embed="rId3"/>
          <a:stretch>
            <a:fillRect/>
          </a:stretch>
        </p:blipFill>
        <p:spPr>
          <a:xfrm>
            <a:off x="2200121" y="2102298"/>
            <a:ext cx="3242033" cy="284980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27937838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16"/>
          <p:cNvSpPr txBox="1">
            <a:spLocks noGrp="1"/>
          </p:cNvSpPr>
          <p:nvPr>
            <p:ph type="title"/>
          </p:nvPr>
        </p:nvSpPr>
        <p:spPr>
          <a:xfrm>
            <a:off x="814275" y="392575"/>
            <a:ext cx="5492400" cy="766200"/>
          </a:xfrm>
          <a:prstGeom prst="rect">
            <a:avLst/>
          </a:prstGeom>
        </p:spPr>
        <p:txBody>
          <a:bodyPr spcFirstLastPara="1" wrap="square" lIns="91425" tIns="91425" rIns="91425" bIns="91425" anchor="ctr" anchorCtr="0">
            <a:noAutofit/>
          </a:bodyPr>
          <a:lstStyle/>
          <a:p>
            <a:r>
              <a:rPr lang="en-US" dirty="0"/>
              <a:t>To center across selection:</a:t>
            </a:r>
          </a:p>
        </p:txBody>
      </p:sp>
      <p:sp>
        <p:nvSpPr>
          <p:cNvPr id="237" name="Google Shape;237;p16"/>
          <p:cNvSpPr txBox="1">
            <a:spLocks noGrp="1"/>
          </p:cNvSpPr>
          <p:nvPr>
            <p:ph type="body" idx="1"/>
          </p:nvPr>
        </p:nvSpPr>
        <p:spPr>
          <a:xfrm>
            <a:off x="498708" y="1189240"/>
            <a:ext cx="7694021" cy="3363342"/>
          </a:xfrm>
          <a:prstGeom prst="rect">
            <a:avLst/>
          </a:prstGeom>
        </p:spPr>
        <p:txBody>
          <a:bodyPr spcFirstLastPara="1" wrap="square" lIns="91425" tIns="91425" rIns="91425" bIns="91425" anchor="t" anchorCtr="0">
            <a:noAutofit/>
          </a:bodyPr>
          <a:lstStyle/>
          <a:p>
            <a:r>
              <a:rPr lang="en-US" sz="1600" dirty="0"/>
              <a:t>The content will be centered across the selected cell range. As you can see, this creates the same visual result as merging and centering, but it preserves each cell within A1:F1.</a:t>
            </a:r>
          </a:p>
        </p:txBody>
      </p:sp>
      <p:sp>
        <p:nvSpPr>
          <p:cNvPr id="238" name="Google Shape;238;p16"/>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45</a:t>
            </a:fld>
            <a:endParaRPr/>
          </a:p>
        </p:txBody>
      </p:sp>
      <p:grpSp>
        <p:nvGrpSpPr>
          <p:cNvPr id="239" name="Google Shape;239;p16"/>
          <p:cNvGrpSpPr/>
          <p:nvPr/>
        </p:nvGrpSpPr>
        <p:grpSpPr>
          <a:xfrm>
            <a:off x="282216" y="590918"/>
            <a:ext cx="369505" cy="369505"/>
            <a:chOff x="2594050" y="1631825"/>
            <a:chExt cx="439625" cy="439625"/>
          </a:xfrm>
        </p:grpSpPr>
        <p:sp>
          <p:nvSpPr>
            <p:cNvPr id="240" name="Google Shape;240;p16"/>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6"/>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6"/>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6"/>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a:extLst>
              <a:ext uri="{FF2B5EF4-FFF2-40B4-BE49-F238E27FC236}">
                <a16:creationId xmlns:a16="http://schemas.microsoft.com/office/drawing/2014/main" id="{F1F6E1D4-DA24-4FD4-B2F6-2CBE3641DC71}"/>
              </a:ext>
            </a:extLst>
          </p:cNvPr>
          <p:cNvPicPr>
            <a:picLocks noChangeAspect="1"/>
          </p:cNvPicPr>
          <p:nvPr/>
        </p:nvPicPr>
        <p:blipFill>
          <a:blip r:embed="rId3"/>
          <a:stretch>
            <a:fillRect/>
          </a:stretch>
        </p:blipFill>
        <p:spPr>
          <a:xfrm>
            <a:off x="920405" y="2249898"/>
            <a:ext cx="6850626" cy="185444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67899557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17"/>
          <p:cNvSpPr txBox="1">
            <a:spLocks noGrp="1"/>
          </p:cNvSpPr>
          <p:nvPr>
            <p:ph type="ctrTitle" idx="4294967295"/>
          </p:nvPr>
        </p:nvSpPr>
        <p:spPr>
          <a:xfrm>
            <a:off x="685800" y="2269150"/>
            <a:ext cx="5567700" cy="11598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US" sz="7200" dirty="0">
                <a:solidFill>
                  <a:srgbClr val="FF9800"/>
                </a:solidFill>
              </a:rPr>
              <a:t>JOBSHEET</a:t>
            </a:r>
            <a:endParaRPr sz="7200" dirty="0">
              <a:solidFill>
                <a:srgbClr val="FF9800"/>
              </a:solidFill>
            </a:endParaRPr>
          </a:p>
        </p:txBody>
      </p:sp>
      <p:sp>
        <p:nvSpPr>
          <p:cNvPr id="249" name="Google Shape;249;p17"/>
          <p:cNvSpPr txBox="1">
            <a:spLocks noGrp="1"/>
          </p:cNvSpPr>
          <p:nvPr>
            <p:ph type="subTitle" idx="4294967295"/>
          </p:nvPr>
        </p:nvSpPr>
        <p:spPr>
          <a:xfrm>
            <a:off x="685800" y="3411552"/>
            <a:ext cx="5567700" cy="784800"/>
          </a:xfrm>
          <a:prstGeom prst="rect">
            <a:avLst/>
          </a:prstGeom>
        </p:spPr>
        <p:txBody>
          <a:bodyPr spcFirstLastPara="1" wrap="square" lIns="91425" tIns="91425" rIns="91425" bIns="91425" anchor="ctr" anchorCtr="0">
            <a:noAutofit/>
          </a:bodyPr>
          <a:lstStyle/>
          <a:p>
            <a:pPr marL="0" lvl="0" indent="0">
              <a:spcAft>
                <a:spcPts val="1000"/>
              </a:spcAft>
              <a:buNone/>
            </a:pPr>
            <a:r>
              <a:rPr lang="en-US" dirty="0"/>
              <a:t>Continue working</a:t>
            </a:r>
          </a:p>
        </p:txBody>
      </p:sp>
      <p:grpSp>
        <p:nvGrpSpPr>
          <p:cNvPr id="250" name="Google Shape;250;p17"/>
          <p:cNvGrpSpPr/>
          <p:nvPr/>
        </p:nvGrpSpPr>
        <p:grpSpPr>
          <a:xfrm>
            <a:off x="6682481" y="378837"/>
            <a:ext cx="1588639" cy="1588655"/>
            <a:chOff x="6643075" y="3664250"/>
            <a:chExt cx="407950" cy="407975"/>
          </a:xfrm>
        </p:grpSpPr>
        <p:sp>
          <p:nvSpPr>
            <p:cNvPr id="251" name="Google Shape;251;p17"/>
            <p:cNvSpPr/>
            <p:nvPr/>
          </p:nvSpPr>
          <p:spPr>
            <a:xfrm>
              <a:off x="6794075" y="3815250"/>
              <a:ext cx="211300" cy="211300"/>
            </a:xfrm>
            <a:custGeom>
              <a:avLst/>
              <a:gdLst/>
              <a:ahLst/>
              <a:cxnLst/>
              <a:rect l="l" t="t" r="r" b="b"/>
              <a:pathLst>
                <a:path w="8452" h="8452" fill="none" extrusionOk="0">
                  <a:moveTo>
                    <a:pt x="0" y="8135"/>
                  </a:moveTo>
                  <a:lnTo>
                    <a:pt x="0" y="8135"/>
                  </a:lnTo>
                  <a:lnTo>
                    <a:pt x="438" y="8257"/>
                  </a:lnTo>
                  <a:lnTo>
                    <a:pt x="852" y="8354"/>
                  </a:lnTo>
                  <a:lnTo>
                    <a:pt x="1291" y="8403"/>
                  </a:lnTo>
                  <a:lnTo>
                    <a:pt x="1729" y="8452"/>
                  </a:lnTo>
                  <a:lnTo>
                    <a:pt x="2168" y="8452"/>
                  </a:lnTo>
                  <a:lnTo>
                    <a:pt x="2606" y="8427"/>
                  </a:lnTo>
                  <a:lnTo>
                    <a:pt x="3020" y="8378"/>
                  </a:lnTo>
                  <a:lnTo>
                    <a:pt x="3458" y="8281"/>
                  </a:lnTo>
                  <a:lnTo>
                    <a:pt x="3872" y="8184"/>
                  </a:lnTo>
                  <a:lnTo>
                    <a:pt x="4311" y="8037"/>
                  </a:lnTo>
                  <a:lnTo>
                    <a:pt x="4701" y="7867"/>
                  </a:lnTo>
                  <a:lnTo>
                    <a:pt x="5115" y="7672"/>
                  </a:lnTo>
                  <a:lnTo>
                    <a:pt x="5504" y="7429"/>
                  </a:lnTo>
                  <a:lnTo>
                    <a:pt x="5870" y="7185"/>
                  </a:lnTo>
                  <a:lnTo>
                    <a:pt x="6235" y="6893"/>
                  </a:lnTo>
                  <a:lnTo>
                    <a:pt x="6576" y="6576"/>
                  </a:lnTo>
                  <a:lnTo>
                    <a:pt x="6576" y="6576"/>
                  </a:lnTo>
                  <a:lnTo>
                    <a:pt x="6892" y="6235"/>
                  </a:lnTo>
                  <a:lnTo>
                    <a:pt x="7185" y="5870"/>
                  </a:lnTo>
                  <a:lnTo>
                    <a:pt x="7428" y="5505"/>
                  </a:lnTo>
                  <a:lnTo>
                    <a:pt x="7672" y="5115"/>
                  </a:lnTo>
                  <a:lnTo>
                    <a:pt x="7867" y="4701"/>
                  </a:lnTo>
                  <a:lnTo>
                    <a:pt x="8037" y="4311"/>
                  </a:lnTo>
                  <a:lnTo>
                    <a:pt x="8183" y="3873"/>
                  </a:lnTo>
                  <a:lnTo>
                    <a:pt x="8281" y="3459"/>
                  </a:lnTo>
                  <a:lnTo>
                    <a:pt x="8378" y="3020"/>
                  </a:lnTo>
                  <a:lnTo>
                    <a:pt x="8427" y="2606"/>
                  </a:lnTo>
                  <a:lnTo>
                    <a:pt x="8451" y="2168"/>
                  </a:lnTo>
                  <a:lnTo>
                    <a:pt x="8451" y="1730"/>
                  </a:lnTo>
                  <a:lnTo>
                    <a:pt x="8402" y="1291"/>
                  </a:lnTo>
                  <a:lnTo>
                    <a:pt x="8354" y="853"/>
                  </a:lnTo>
                  <a:lnTo>
                    <a:pt x="8256" y="439"/>
                  </a:lnTo>
                  <a:lnTo>
                    <a:pt x="8135" y="0"/>
                  </a:lnTo>
                </a:path>
              </a:pathLst>
            </a:custGeom>
            <a:noFill/>
            <a:ln w="19050" cap="rnd" cmpd="sng">
              <a:solidFill>
                <a:srgbClr val="C7D3E6"/>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2" name="Google Shape;252;p17"/>
            <p:cNvSpPr/>
            <p:nvPr/>
          </p:nvSpPr>
          <p:spPr>
            <a:xfrm>
              <a:off x="6643075" y="3664250"/>
              <a:ext cx="407950" cy="407975"/>
            </a:xfrm>
            <a:custGeom>
              <a:avLst/>
              <a:gdLst/>
              <a:ahLst/>
              <a:cxnLst/>
              <a:rect l="l" t="t" r="r" b="b"/>
              <a:pathLst>
                <a:path w="16318" h="16319" fill="none" extrusionOk="0">
                  <a:moveTo>
                    <a:pt x="16074" y="244"/>
                  </a:moveTo>
                  <a:lnTo>
                    <a:pt x="16074" y="244"/>
                  </a:lnTo>
                  <a:lnTo>
                    <a:pt x="15928" y="122"/>
                  </a:lnTo>
                  <a:lnTo>
                    <a:pt x="15758" y="49"/>
                  </a:lnTo>
                  <a:lnTo>
                    <a:pt x="15538" y="0"/>
                  </a:lnTo>
                  <a:lnTo>
                    <a:pt x="15319" y="0"/>
                  </a:lnTo>
                  <a:lnTo>
                    <a:pt x="15051" y="25"/>
                  </a:lnTo>
                  <a:lnTo>
                    <a:pt x="14759" y="73"/>
                  </a:lnTo>
                  <a:lnTo>
                    <a:pt x="14442" y="171"/>
                  </a:lnTo>
                  <a:lnTo>
                    <a:pt x="14102" y="293"/>
                  </a:lnTo>
                  <a:lnTo>
                    <a:pt x="13736" y="439"/>
                  </a:lnTo>
                  <a:lnTo>
                    <a:pt x="13347" y="609"/>
                  </a:lnTo>
                  <a:lnTo>
                    <a:pt x="12957" y="828"/>
                  </a:lnTo>
                  <a:lnTo>
                    <a:pt x="12543" y="1048"/>
                  </a:lnTo>
                  <a:lnTo>
                    <a:pt x="11666" y="1608"/>
                  </a:lnTo>
                  <a:lnTo>
                    <a:pt x="10716" y="2265"/>
                  </a:lnTo>
                  <a:lnTo>
                    <a:pt x="10716" y="2265"/>
                  </a:lnTo>
                  <a:lnTo>
                    <a:pt x="10278" y="2095"/>
                  </a:lnTo>
                  <a:lnTo>
                    <a:pt x="9815" y="1949"/>
                  </a:lnTo>
                  <a:lnTo>
                    <a:pt x="9352" y="1851"/>
                  </a:lnTo>
                  <a:lnTo>
                    <a:pt x="8890" y="1778"/>
                  </a:lnTo>
                  <a:lnTo>
                    <a:pt x="8427" y="1730"/>
                  </a:lnTo>
                  <a:lnTo>
                    <a:pt x="7940" y="1730"/>
                  </a:lnTo>
                  <a:lnTo>
                    <a:pt x="7477" y="1778"/>
                  </a:lnTo>
                  <a:lnTo>
                    <a:pt x="7014" y="1827"/>
                  </a:lnTo>
                  <a:lnTo>
                    <a:pt x="6551" y="1924"/>
                  </a:lnTo>
                  <a:lnTo>
                    <a:pt x="6089" y="2070"/>
                  </a:lnTo>
                  <a:lnTo>
                    <a:pt x="5650" y="2241"/>
                  </a:lnTo>
                  <a:lnTo>
                    <a:pt x="5212" y="2436"/>
                  </a:lnTo>
                  <a:lnTo>
                    <a:pt x="4774" y="2679"/>
                  </a:lnTo>
                  <a:lnTo>
                    <a:pt x="4384" y="2972"/>
                  </a:lnTo>
                  <a:lnTo>
                    <a:pt x="3994" y="3264"/>
                  </a:lnTo>
                  <a:lnTo>
                    <a:pt x="3605" y="3605"/>
                  </a:lnTo>
                  <a:lnTo>
                    <a:pt x="3605" y="3605"/>
                  </a:lnTo>
                  <a:lnTo>
                    <a:pt x="3264" y="3995"/>
                  </a:lnTo>
                  <a:lnTo>
                    <a:pt x="2971" y="4384"/>
                  </a:lnTo>
                  <a:lnTo>
                    <a:pt x="2679" y="4774"/>
                  </a:lnTo>
                  <a:lnTo>
                    <a:pt x="2436" y="5212"/>
                  </a:lnTo>
                  <a:lnTo>
                    <a:pt x="2241" y="5651"/>
                  </a:lnTo>
                  <a:lnTo>
                    <a:pt x="2070" y="6089"/>
                  </a:lnTo>
                  <a:lnTo>
                    <a:pt x="1924" y="6552"/>
                  </a:lnTo>
                  <a:lnTo>
                    <a:pt x="1827" y="7015"/>
                  </a:lnTo>
                  <a:lnTo>
                    <a:pt x="1778" y="7477"/>
                  </a:lnTo>
                  <a:lnTo>
                    <a:pt x="1729" y="7940"/>
                  </a:lnTo>
                  <a:lnTo>
                    <a:pt x="1729" y="8427"/>
                  </a:lnTo>
                  <a:lnTo>
                    <a:pt x="1778" y="8890"/>
                  </a:lnTo>
                  <a:lnTo>
                    <a:pt x="1851" y="9353"/>
                  </a:lnTo>
                  <a:lnTo>
                    <a:pt x="1948" y="9815"/>
                  </a:lnTo>
                  <a:lnTo>
                    <a:pt x="2095" y="10278"/>
                  </a:lnTo>
                  <a:lnTo>
                    <a:pt x="2265" y="10716"/>
                  </a:lnTo>
                  <a:lnTo>
                    <a:pt x="2265" y="10716"/>
                  </a:lnTo>
                  <a:lnTo>
                    <a:pt x="1607" y="11666"/>
                  </a:lnTo>
                  <a:lnTo>
                    <a:pt x="1047" y="12543"/>
                  </a:lnTo>
                  <a:lnTo>
                    <a:pt x="828" y="12957"/>
                  </a:lnTo>
                  <a:lnTo>
                    <a:pt x="609" y="13347"/>
                  </a:lnTo>
                  <a:lnTo>
                    <a:pt x="438" y="13737"/>
                  </a:lnTo>
                  <a:lnTo>
                    <a:pt x="292" y="14102"/>
                  </a:lnTo>
                  <a:lnTo>
                    <a:pt x="170" y="14443"/>
                  </a:lnTo>
                  <a:lnTo>
                    <a:pt x="73" y="14759"/>
                  </a:lnTo>
                  <a:lnTo>
                    <a:pt x="24" y="15052"/>
                  </a:lnTo>
                  <a:lnTo>
                    <a:pt x="0" y="15320"/>
                  </a:lnTo>
                  <a:lnTo>
                    <a:pt x="0" y="15539"/>
                  </a:lnTo>
                  <a:lnTo>
                    <a:pt x="49" y="15758"/>
                  </a:lnTo>
                  <a:lnTo>
                    <a:pt x="122" y="15928"/>
                  </a:lnTo>
                  <a:lnTo>
                    <a:pt x="244" y="16075"/>
                  </a:lnTo>
                  <a:lnTo>
                    <a:pt x="244" y="16075"/>
                  </a:lnTo>
                  <a:lnTo>
                    <a:pt x="341" y="16172"/>
                  </a:lnTo>
                  <a:lnTo>
                    <a:pt x="487" y="16245"/>
                  </a:lnTo>
                  <a:lnTo>
                    <a:pt x="633" y="16294"/>
                  </a:lnTo>
                  <a:lnTo>
                    <a:pt x="804" y="16318"/>
                  </a:lnTo>
                  <a:lnTo>
                    <a:pt x="974" y="16318"/>
                  </a:lnTo>
                  <a:lnTo>
                    <a:pt x="1169" y="16318"/>
                  </a:lnTo>
                  <a:lnTo>
                    <a:pt x="1388" y="16269"/>
                  </a:lnTo>
                  <a:lnTo>
                    <a:pt x="1632" y="16221"/>
                  </a:lnTo>
                  <a:lnTo>
                    <a:pt x="2143" y="16075"/>
                  </a:lnTo>
                  <a:lnTo>
                    <a:pt x="2703" y="15831"/>
                  </a:lnTo>
                  <a:lnTo>
                    <a:pt x="3312" y="15539"/>
                  </a:lnTo>
                  <a:lnTo>
                    <a:pt x="3946" y="15149"/>
                  </a:lnTo>
                  <a:lnTo>
                    <a:pt x="4652" y="14711"/>
                  </a:lnTo>
                  <a:lnTo>
                    <a:pt x="5358" y="14224"/>
                  </a:lnTo>
                  <a:lnTo>
                    <a:pt x="6113" y="13663"/>
                  </a:lnTo>
                  <a:lnTo>
                    <a:pt x="6892" y="13055"/>
                  </a:lnTo>
                  <a:lnTo>
                    <a:pt x="7696" y="12397"/>
                  </a:lnTo>
                  <a:lnTo>
                    <a:pt x="8500" y="11691"/>
                  </a:lnTo>
                  <a:lnTo>
                    <a:pt x="9304" y="10936"/>
                  </a:lnTo>
                  <a:lnTo>
                    <a:pt x="10132" y="10132"/>
                  </a:lnTo>
                  <a:lnTo>
                    <a:pt x="10132" y="10132"/>
                  </a:lnTo>
                  <a:lnTo>
                    <a:pt x="10935" y="9304"/>
                  </a:lnTo>
                  <a:lnTo>
                    <a:pt x="11690" y="8500"/>
                  </a:lnTo>
                  <a:lnTo>
                    <a:pt x="12397" y="7696"/>
                  </a:lnTo>
                  <a:lnTo>
                    <a:pt x="13054" y="6893"/>
                  </a:lnTo>
                  <a:lnTo>
                    <a:pt x="13663" y="6113"/>
                  </a:lnTo>
                  <a:lnTo>
                    <a:pt x="14223" y="5358"/>
                  </a:lnTo>
                  <a:lnTo>
                    <a:pt x="14710" y="4652"/>
                  </a:lnTo>
                  <a:lnTo>
                    <a:pt x="15149" y="3946"/>
                  </a:lnTo>
                  <a:lnTo>
                    <a:pt x="15538" y="3313"/>
                  </a:lnTo>
                  <a:lnTo>
                    <a:pt x="15831" y="2704"/>
                  </a:lnTo>
                  <a:lnTo>
                    <a:pt x="16074" y="2144"/>
                  </a:lnTo>
                  <a:lnTo>
                    <a:pt x="16220" y="1632"/>
                  </a:lnTo>
                  <a:lnTo>
                    <a:pt x="16269" y="1389"/>
                  </a:lnTo>
                  <a:lnTo>
                    <a:pt x="16318" y="1169"/>
                  </a:lnTo>
                  <a:lnTo>
                    <a:pt x="16318" y="975"/>
                  </a:lnTo>
                  <a:lnTo>
                    <a:pt x="16318" y="804"/>
                  </a:lnTo>
                  <a:lnTo>
                    <a:pt x="16293" y="634"/>
                  </a:lnTo>
                  <a:lnTo>
                    <a:pt x="16245" y="487"/>
                  </a:lnTo>
                  <a:lnTo>
                    <a:pt x="16172" y="341"/>
                  </a:lnTo>
                  <a:lnTo>
                    <a:pt x="16074" y="244"/>
                  </a:lnTo>
                  <a:lnTo>
                    <a:pt x="16074" y="244"/>
                  </a:lnTo>
                  <a:close/>
                  <a:moveTo>
                    <a:pt x="1827" y="13810"/>
                  </a:moveTo>
                  <a:lnTo>
                    <a:pt x="1827" y="13810"/>
                  </a:lnTo>
                  <a:lnTo>
                    <a:pt x="1754" y="13737"/>
                  </a:lnTo>
                  <a:lnTo>
                    <a:pt x="1729" y="13639"/>
                  </a:lnTo>
                  <a:lnTo>
                    <a:pt x="1681" y="13542"/>
                  </a:lnTo>
                  <a:lnTo>
                    <a:pt x="1681" y="13444"/>
                  </a:lnTo>
                  <a:lnTo>
                    <a:pt x="1681" y="13176"/>
                  </a:lnTo>
                  <a:lnTo>
                    <a:pt x="1754" y="12884"/>
                  </a:lnTo>
                  <a:lnTo>
                    <a:pt x="1875" y="12519"/>
                  </a:lnTo>
                  <a:lnTo>
                    <a:pt x="2046" y="12153"/>
                  </a:lnTo>
                  <a:lnTo>
                    <a:pt x="2265" y="11715"/>
                  </a:lnTo>
                  <a:lnTo>
                    <a:pt x="2533" y="11277"/>
                  </a:lnTo>
                  <a:lnTo>
                    <a:pt x="2533" y="11277"/>
                  </a:lnTo>
                  <a:lnTo>
                    <a:pt x="2752" y="11642"/>
                  </a:lnTo>
                  <a:lnTo>
                    <a:pt x="3020" y="12007"/>
                  </a:lnTo>
                  <a:lnTo>
                    <a:pt x="3288" y="12373"/>
                  </a:lnTo>
                  <a:lnTo>
                    <a:pt x="3605" y="12714"/>
                  </a:lnTo>
                  <a:lnTo>
                    <a:pt x="3605" y="12714"/>
                  </a:lnTo>
                  <a:lnTo>
                    <a:pt x="3897" y="12957"/>
                  </a:lnTo>
                  <a:lnTo>
                    <a:pt x="4165" y="13201"/>
                  </a:lnTo>
                  <a:lnTo>
                    <a:pt x="4165" y="13201"/>
                  </a:lnTo>
                  <a:lnTo>
                    <a:pt x="3751" y="13444"/>
                  </a:lnTo>
                  <a:lnTo>
                    <a:pt x="3361" y="13639"/>
                  </a:lnTo>
                  <a:lnTo>
                    <a:pt x="3020" y="13785"/>
                  </a:lnTo>
                  <a:lnTo>
                    <a:pt x="2679" y="13883"/>
                  </a:lnTo>
                  <a:lnTo>
                    <a:pt x="2411" y="13956"/>
                  </a:lnTo>
                  <a:lnTo>
                    <a:pt x="2168" y="13956"/>
                  </a:lnTo>
                  <a:lnTo>
                    <a:pt x="2070" y="13931"/>
                  </a:lnTo>
                  <a:lnTo>
                    <a:pt x="1973" y="13907"/>
                  </a:lnTo>
                  <a:lnTo>
                    <a:pt x="1900" y="13858"/>
                  </a:lnTo>
                  <a:lnTo>
                    <a:pt x="1827" y="13810"/>
                  </a:lnTo>
                  <a:lnTo>
                    <a:pt x="1827" y="13810"/>
                  </a:lnTo>
                  <a:close/>
                  <a:moveTo>
                    <a:pt x="8159" y="4482"/>
                  </a:moveTo>
                  <a:lnTo>
                    <a:pt x="8159" y="4482"/>
                  </a:lnTo>
                  <a:lnTo>
                    <a:pt x="8037" y="4482"/>
                  </a:lnTo>
                  <a:lnTo>
                    <a:pt x="7940" y="4433"/>
                  </a:lnTo>
                  <a:lnTo>
                    <a:pt x="7842" y="4384"/>
                  </a:lnTo>
                  <a:lnTo>
                    <a:pt x="7745" y="4311"/>
                  </a:lnTo>
                  <a:lnTo>
                    <a:pt x="7672" y="4238"/>
                  </a:lnTo>
                  <a:lnTo>
                    <a:pt x="7623" y="4141"/>
                  </a:lnTo>
                  <a:lnTo>
                    <a:pt x="7574" y="4019"/>
                  </a:lnTo>
                  <a:lnTo>
                    <a:pt x="7574" y="3897"/>
                  </a:lnTo>
                  <a:lnTo>
                    <a:pt x="7574" y="3897"/>
                  </a:lnTo>
                  <a:lnTo>
                    <a:pt x="7574" y="3775"/>
                  </a:lnTo>
                  <a:lnTo>
                    <a:pt x="7623" y="3678"/>
                  </a:lnTo>
                  <a:lnTo>
                    <a:pt x="7672" y="3580"/>
                  </a:lnTo>
                  <a:lnTo>
                    <a:pt x="7745" y="3483"/>
                  </a:lnTo>
                  <a:lnTo>
                    <a:pt x="7842" y="3410"/>
                  </a:lnTo>
                  <a:lnTo>
                    <a:pt x="7940" y="3361"/>
                  </a:lnTo>
                  <a:lnTo>
                    <a:pt x="8037" y="3337"/>
                  </a:lnTo>
                  <a:lnTo>
                    <a:pt x="8159" y="3313"/>
                  </a:lnTo>
                  <a:lnTo>
                    <a:pt x="8159" y="3313"/>
                  </a:lnTo>
                  <a:lnTo>
                    <a:pt x="8281" y="3337"/>
                  </a:lnTo>
                  <a:lnTo>
                    <a:pt x="8378" y="3361"/>
                  </a:lnTo>
                  <a:lnTo>
                    <a:pt x="8476" y="3410"/>
                  </a:lnTo>
                  <a:lnTo>
                    <a:pt x="8573" y="3483"/>
                  </a:lnTo>
                  <a:lnTo>
                    <a:pt x="8646" y="3580"/>
                  </a:lnTo>
                  <a:lnTo>
                    <a:pt x="8695" y="3678"/>
                  </a:lnTo>
                  <a:lnTo>
                    <a:pt x="8743" y="3775"/>
                  </a:lnTo>
                  <a:lnTo>
                    <a:pt x="8743" y="3897"/>
                  </a:lnTo>
                  <a:lnTo>
                    <a:pt x="8743" y="3897"/>
                  </a:lnTo>
                  <a:lnTo>
                    <a:pt x="8743" y="4019"/>
                  </a:lnTo>
                  <a:lnTo>
                    <a:pt x="8695" y="4141"/>
                  </a:lnTo>
                  <a:lnTo>
                    <a:pt x="8646" y="4238"/>
                  </a:lnTo>
                  <a:lnTo>
                    <a:pt x="8573" y="4311"/>
                  </a:lnTo>
                  <a:lnTo>
                    <a:pt x="8476" y="4384"/>
                  </a:lnTo>
                  <a:lnTo>
                    <a:pt x="8378" y="4433"/>
                  </a:lnTo>
                  <a:lnTo>
                    <a:pt x="8281" y="4482"/>
                  </a:lnTo>
                  <a:lnTo>
                    <a:pt x="8159" y="4482"/>
                  </a:lnTo>
                  <a:lnTo>
                    <a:pt x="8159" y="4482"/>
                  </a:lnTo>
                  <a:close/>
                  <a:moveTo>
                    <a:pt x="9133" y="5943"/>
                  </a:moveTo>
                  <a:lnTo>
                    <a:pt x="9133" y="5943"/>
                  </a:lnTo>
                  <a:lnTo>
                    <a:pt x="9036" y="5943"/>
                  </a:lnTo>
                  <a:lnTo>
                    <a:pt x="8963" y="5919"/>
                  </a:lnTo>
                  <a:lnTo>
                    <a:pt x="8841" y="5846"/>
                  </a:lnTo>
                  <a:lnTo>
                    <a:pt x="8768" y="5724"/>
                  </a:lnTo>
                  <a:lnTo>
                    <a:pt x="8743" y="5651"/>
                  </a:lnTo>
                  <a:lnTo>
                    <a:pt x="8743" y="5553"/>
                  </a:lnTo>
                  <a:lnTo>
                    <a:pt x="8743" y="5553"/>
                  </a:lnTo>
                  <a:lnTo>
                    <a:pt x="8743" y="5480"/>
                  </a:lnTo>
                  <a:lnTo>
                    <a:pt x="8768" y="5407"/>
                  </a:lnTo>
                  <a:lnTo>
                    <a:pt x="8841" y="5285"/>
                  </a:lnTo>
                  <a:lnTo>
                    <a:pt x="8963" y="5212"/>
                  </a:lnTo>
                  <a:lnTo>
                    <a:pt x="9036" y="5188"/>
                  </a:lnTo>
                  <a:lnTo>
                    <a:pt x="9133" y="5164"/>
                  </a:lnTo>
                  <a:lnTo>
                    <a:pt x="9133" y="5164"/>
                  </a:lnTo>
                  <a:lnTo>
                    <a:pt x="9206" y="5188"/>
                  </a:lnTo>
                  <a:lnTo>
                    <a:pt x="9279" y="5212"/>
                  </a:lnTo>
                  <a:lnTo>
                    <a:pt x="9401" y="5285"/>
                  </a:lnTo>
                  <a:lnTo>
                    <a:pt x="9474" y="5407"/>
                  </a:lnTo>
                  <a:lnTo>
                    <a:pt x="9498" y="5480"/>
                  </a:lnTo>
                  <a:lnTo>
                    <a:pt x="9523" y="5553"/>
                  </a:lnTo>
                  <a:lnTo>
                    <a:pt x="9523" y="5553"/>
                  </a:lnTo>
                  <a:lnTo>
                    <a:pt x="9498" y="5651"/>
                  </a:lnTo>
                  <a:lnTo>
                    <a:pt x="9474" y="5724"/>
                  </a:lnTo>
                  <a:lnTo>
                    <a:pt x="9401" y="5846"/>
                  </a:lnTo>
                  <a:lnTo>
                    <a:pt x="9279" y="5919"/>
                  </a:lnTo>
                  <a:lnTo>
                    <a:pt x="9206" y="5943"/>
                  </a:lnTo>
                  <a:lnTo>
                    <a:pt x="9133" y="5943"/>
                  </a:lnTo>
                  <a:lnTo>
                    <a:pt x="9133" y="5943"/>
                  </a:lnTo>
                  <a:close/>
                  <a:moveTo>
                    <a:pt x="9986" y="4409"/>
                  </a:moveTo>
                  <a:lnTo>
                    <a:pt x="9986" y="4409"/>
                  </a:lnTo>
                  <a:lnTo>
                    <a:pt x="9888" y="4409"/>
                  </a:lnTo>
                  <a:lnTo>
                    <a:pt x="9815" y="4384"/>
                  </a:lnTo>
                  <a:lnTo>
                    <a:pt x="9693" y="4287"/>
                  </a:lnTo>
                  <a:lnTo>
                    <a:pt x="9620" y="4165"/>
                  </a:lnTo>
                  <a:lnTo>
                    <a:pt x="9596" y="4092"/>
                  </a:lnTo>
                  <a:lnTo>
                    <a:pt x="9596" y="4019"/>
                  </a:lnTo>
                  <a:lnTo>
                    <a:pt x="9596" y="4019"/>
                  </a:lnTo>
                  <a:lnTo>
                    <a:pt x="9596" y="3946"/>
                  </a:lnTo>
                  <a:lnTo>
                    <a:pt x="9620" y="3873"/>
                  </a:lnTo>
                  <a:lnTo>
                    <a:pt x="9693" y="3751"/>
                  </a:lnTo>
                  <a:lnTo>
                    <a:pt x="9815" y="3654"/>
                  </a:lnTo>
                  <a:lnTo>
                    <a:pt x="9888" y="3629"/>
                  </a:lnTo>
                  <a:lnTo>
                    <a:pt x="9986" y="3629"/>
                  </a:lnTo>
                  <a:lnTo>
                    <a:pt x="9986" y="3629"/>
                  </a:lnTo>
                  <a:lnTo>
                    <a:pt x="10059" y="3629"/>
                  </a:lnTo>
                  <a:lnTo>
                    <a:pt x="10132" y="3654"/>
                  </a:lnTo>
                  <a:lnTo>
                    <a:pt x="10253" y="3751"/>
                  </a:lnTo>
                  <a:lnTo>
                    <a:pt x="10327" y="3873"/>
                  </a:lnTo>
                  <a:lnTo>
                    <a:pt x="10351" y="3946"/>
                  </a:lnTo>
                  <a:lnTo>
                    <a:pt x="10375" y="4019"/>
                  </a:lnTo>
                  <a:lnTo>
                    <a:pt x="10375" y="4019"/>
                  </a:lnTo>
                  <a:lnTo>
                    <a:pt x="10351" y="4092"/>
                  </a:lnTo>
                  <a:lnTo>
                    <a:pt x="10327" y="4165"/>
                  </a:lnTo>
                  <a:lnTo>
                    <a:pt x="10253" y="4287"/>
                  </a:lnTo>
                  <a:lnTo>
                    <a:pt x="10132" y="4384"/>
                  </a:lnTo>
                  <a:lnTo>
                    <a:pt x="10059" y="4409"/>
                  </a:lnTo>
                  <a:lnTo>
                    <a:pt x="9986" y="4409"/>
                  </a:lnTo>
                  <a:lnTo>
                    <a:pt x="9986" y="4409"/>
                  </a:lnTo>
                  <a:close/>
                  <a:moveTo>
                    <a:pt x="13200" y="4165"/>
                  </a:moveTo>
                  <a:lnTo>
                    <a:pt x="13200" y="4165"/>
                  </a:lnTo>
                  <a:lnTo>
                    <a:pt x="12957" y="3897"/>
                  </a:lnTo>
                  <a:lnTo>
                    <a:pt x="12713" y="3605"/>
                  </a:lnTo>
                  <a:lnTo>
                    <a:pt x="12713" y="3605"/>
                  </a:lnTo>
                  <a:lnTo>
                    <a:pt x="12372" y="3288"/>
                  </a:lnTo>
                  <a:lnTo>
                    <a:pt x="12007" y="3020"/>
                  </a:lnTo>
                  <a:lnTo>
                    <a:pt x="11642" y="2752"/>
                  </a:lnTo>
                  <a:lnTo>
                    <a:pt x="11276" y="2533"/>
                  </a:lnTo>
                  <a:lnTo>
                    <a:pt x="11276" y="2533"/>
                  </a:lnTo>
                  <a:lnTo>
                    <a:pt x="11715" y="2265"/>
                  </a:lnTo>
                  <a:lnTo>
                    <a:pt x="12153" y="2046"/>
                  </a:lnTo>
                  <a:lnTo>
                    <a:pt x="12518" y="1876"/>
                  </a:lnTo>
                  <a:lnTo>
                    <a:pt x="12884" y="1754"/>
                  </a:lnTo>
                  <a:lnTo>
                    <a:pt x="13176" y="1681"/>
                  </a:lnTo>
                  <a:lnTo>
                    <a:pt x="13444" y="1681"/>
                  </a:lnTo>
                  <a:lnTo>
                    <a:pt x="13541" y="1681"/>
                  </a:lnTo>
                  <a:lnTo>
                    <a:pt x="13639" y="1730"/>
                  </a:lnTo>
                  <a:lnTo>
                    <a:pt x="13736" y="1754"/>
                  </a:lnTo>
                  <a:lnTo>
                    <a:pt x="13809" y="1827"/>
                  </a:lnTo>
                  <a:lnTo>
                    <a:pt x="13809" y="1827"/>
                  </a:lnTo>
                  <a:lnTo>
                    <a:pt x="13858" y="1900"/>
                  </a:lnTo>
                  <a:lnTo>
                    <a:pt x="13907" y="1973"/>
                  </a:lnTo>
                  <a:lnTo>
                    <a:pt x="13931" y="2070"/>
                  </a:lnTo>
                  <a:lnTo>
                    <a:pt x="13955" y="2168"/>
                  </a:lnTo>
                  <a:lnTo>
                    <a:pt x="13955" y="2411"/>
                  </a:lnTo>
                  <a:lnTo>
                    <a:pt x="13882" y="2679"/>
                  </a:lnTo>
                  <a:lnTo>
                    <a:pt x="13785" y="3020"/>
                  </a:lnTo>
                  <a:lnTo>
                    <a:pt x="13639" y="3361"/>
                  </a:lnTo>
                  <a:lnTo>
                    <a:pt x="13444" y="3751"/>
                  </a:lnTo>
                  <a:lnTo>
                    <a:pt x="13200" y="4165"/>
                  </a:lnTo>
                  <a:lnTo>
                    <a:pt x="13200" y="4165"/>
                  </a:lnTo>
                  <a:close/>
                </a:path>
              </a:pathLst>
            </a:custGeom>
            <a:noFill/>
            <a:ln w="19050" cap="rnd" cmpd="sng">
              <a:solidFill>
                <a:srgbClr val="C7D3E6"/>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253" name="Google Shape;253;p17"/>
          <p:cNvGrpSpPr/>
          <p:nvPr/>
        </p:nvGrpSpPr>
        <p:grpSpPr>
          <a:xfrm rot="-587363">
            <a:off x="6589251" y="2174497"/>
            <a:ext cx="653127" cy="653134"/>
            <a:chOff x="576250" y="4319400"/>
            <a:chExt cx="442075" cy="442050"/>
          </a:xfrm>
        </p:grpSpPr>
        <p:sp>
          <p:nvSpPr>
            <p:cNvPr id="254" name="Google Shape;254;p17"/>
            <p:cNvSpPr/>
            <p:nvPr/>
          </p:nvSpPr>
          <p:spPr>
            <a:xfrm>
              <a:off x="576250" y="4319400"/>
              <a:ext cx="442075" cy="442050"/>
            </a:xfrm>
            <a:custGeom>
              <a:avLst/>
              <a:gdLst/>
              <a:ahLst/>
              <a:cxnLst/>
              <a:rect l="l" t="t" r="r" b="b"/>
              <a:pathLst>
                <a:path w="17683" h="17682" fill="none" extrusionOk="0">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noFill/>
            <a:ln w="19050"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5" name="Google Shape;255;p17"/>
            <p:cNvSpPr/>
            <p:nvPr/>
          </p:nvSpPr>
          <p:spPr>
            <a:xfrm>
              <a:off x="595725" y="4668875"/>
              <a:ext cx="73100" cy="73100"/>
            </a:xfrm>
            <a:custGeom>
              <a:avLst/>
              <a:gdLst/>
              <a:ahLst/>
              <a:cxnLst/>
              <a:rect l="l" t="t" r="r" b="b"/>
              <a:pathLst>
                <a:path w="2924" h="2924" fill="none" extrusionOk="0">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noFill/>
            <a:ln w="19050"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6" name="Google Shape;256;p17"/>
            <p:cNvSpPr/>
            <p:nvPr/>
          </p:nvSpPr>
          <p:spPr>
            <a:xfrm>
              <a:off x="652350" y="4711500"/>
              <a:ext cx="46925" cy="46925"/>
            </a:xfrm>
            <a:custGeom>
              <a:avLst/>
              <a:gdLst/>
              <a:ahLst/>
              <a:cxnLst/>
              <a:rect l="l" t="t" r="r" b="b"/>
              <a:pathLst>
                <a:path w="1877" h="1877" fill="none" extrusionOk="0">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noFill/>
            <a:ln w="19050"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7" name="Google Shape;257;p17"/>
            <p:cNvSpPr/>
            <p:nvPr/>
          </p:nvSpPr>
          <p:spPr>
            <a:xfrm>
              <a:off x="579300" y="4638450"/>
              <a:ext cx="46900" cy="46900"/>
            </a:xfrm>
            <a:custGeom>
              <a:avLst/>
              <a:gdLst/>
              <a:ahLst/>
              <a:cxnLst/>
              <a:rect l="l" t="t" r="r" b="b"/>
              <a:pathLst>
                <a:path w="1876" h="1876" fill="none" extrusionOk="0">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noFill/>
            <a:ln w="19050"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258" name="Google Shape;258;p17"/>
          <p:cNvSpPr/>
          <p:nvPr/>
        </p:nvSpPr>
        <p:spPr>
          <a:xfrm>
            <a:off x="6302724" y="745608"/>
            <a:ext cx="248336" cy="237120"/>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9" name="Google Shape;259;p17"/>
          <p:cNvSpPr/>
          <p:nvPr/>
        </p:nvSpPr>
        <p:spPr>
          <a:xfrm rot="2697322">
            <a:off x="7939080" y="1959478"/>
            <a:ext cx="376961" cy="359936"/>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0" name="Google Shape;260;p17"/>
          <p:cNvSpPr/>
          <p:nvPr/>
        </p:nvSpPr>
        <p:spPr>
          <a:xfrm>
            <a:off x="8237292" y="1754006"/>
            <a:ext cx="150972" cy="144226"/>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1" name="Google Shape;261;p17"/>
          <p:cNvSpPr/>
          <p:nvPr/>
        </p:nvSpPr>
        <p:spPr>
          <a:xfrm rot="1280149">
            <a:off x="6130690" y="1460796"/>
            <a:ext cx="150975" cy="144204"/>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2" name="Google Shape;262;p17"/>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46</a:t>
            </a:fld>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501"/>
        <p:cNvGrpSpPr/>
        <p:nvPr/>
      </p:nvGrpSpPr>
      <p:grpSpPr>
        <a:xfrm>
          <a:off x="0" y="0"/>
          <a:ext cx="0" cy="0"/>
          <a:chOff x="0" y="0"/>
          <a:chExt cx="0" cy="0"/>
        </a:xfrm>
      </p:grpSpPr>
      <p:sp>
        <p:nvSpPr>
          <p:cNvPr id="502" name="Google Shape;502;p34"/>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47</a:t>
            </a:fld>
            <a:endParaRPr/>
          </a:p>
        </p:txBody>
      </p:sp>
      <p:sp>
        <p:nvSpPr>
          <p:cNvPr id="503" name="Google Shape;503;p34"/>
          <p:cNvSpPr txBox="1">
            <a:spLocks noGrp="1"/>
          </p:cNvSpPr>
          <p:nvPr>
            <p:ph type="ctrTitle" idx="4294967295"/>
          </p:nvPr>
        </p:nvSpPr>
        <p:spPr>
          <a:xfrm>
            <a:off x="1275150" y="2364400"/>
            <a:ext cx="6593700" cy="115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6000">
                <a:solidFill>
                  <a:srgbClr val="FF9800"/>
                </a:solidFill>
              </a:rPr>
              <a:t>THANKS!</a:t>
            </a:r>
            <a:endParaRPr sz="6000">
              <a:solidFill>
                <a:srgbClr val="FF9800"/>
              </a:solidFill>
            </a:endParaRPr>
          </a:p>
        </p:txBody>
      </p:sp>
      <p:sp>
        <p:nvSpPr>
          <p:cNvPr id="504" name="Google Shape;504;p34"/>
          <p:cNvSpPr txBox="1">
            <a:spLocks noGrp="1"/>
          </p:cNvSpPr>
          <p:nvPr>
            <p:ph type="subTitle" idx="4294967295"/>
          </p:nvPr>
        </p:nvSpPr>
        <p:spPr>
          <a:xfrm>
            <a:off x="1275150" y="3230000"/>
            <a:ext cx="6593700" cy="1342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endParaRPr sz="2000" b="1" dirty="0"/>
          </a:p>
        </p:txBody>
      </p:sp>
      <p:grpSp>
        <p:nvGrpSpPr>
          <p:cNvPr id="505" name="Google Shape;505;p34"/>
          <p:cNvGrpSpPr/>
          <p:nvPr/>
        </p:nvGrpSpPr>
        <p:grpSpPr>
          <a:xfrm>
            <a:off x="3996210" y="966817"/>
            <a:ext cx="1197664" cy="1126777"/>
            <a:chOff x="5972700" y="2330200"/>
            <a:chExt cx="411625" cy="387275"/>
          </a:xfrm>
        </p:grpSpPr>
        <p:sp>
          <p:nvSpPr>
            <p:cNvPr id="506" name="Google Shape;506;p34"/>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9050"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07" name="Google Shape;507;p34"/>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9050"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16"/>
          <p:cNvSpPr txBox="1">
            <a:spLocks noGrp="1"/>
          </p:cNvSpPr>
          <p:nvPr>
            <p:ph type="title"/>
          </p:nvPr>
        </p:nvSpPr>
        <p:spPr>
          <a:xfrm>
            <a:off x="814275" y="392575"/>
            <a:ext cx="5492400" cy="766200"/>
          </a:xfrm>
          <a:prstGeom prst="rect">
            <a:avLst/>
          </a:prstGeom>
        </p:spPr>
        <p:txBody>
          <a:bodyPr spcFirstLastPara="1" wrap="square" lIns="91425" tIns="91425" rIns="91425" bIns="91425" anchor="ctr" anchorCtr="0">
            <a:noAutofit/>
          </a:bodyPr>
          <a:lstStyle/>
          <a:p>
            <a:r>
              <a:rPr lang="en-US" dirty="0"/>
              <a:t>To modify column width:</a:t>
            </a:r>
          </a:p>
        </p:txBody>
      </p:sp>
      <p:sp>
        <p:nvSpPr>
          <p:cNvPr id="237" name="Google Shape;237;p16"/>
          <p:cNvSpPr txBox="1">
            <a:spLocks noGrp="1"/>
          </p:cNvSpPr>
          <p:nvPr>
            <p:ph type="body" idx="1"/>
          </p:nvPr>
        </p:nvSpPr>
        <p:spPr>
          <a:xfrm>
            <a:off x="498708" y="1189240"/>
            <a:ext cx="7694021" cy="3363342"/>
          </a:xfrm>
          <a:prstGeom prst="rect">
            <a:avLst/>
          </a:prstGeom>
        </p:spPr>
        <p:txBody>
          <a:bodyPr spcFirstLastPara="1" wrap="square" lIns="91425" tIns="91425" rIns="91425" bIns="91425" anchor="t" anchorCtr="0">
            <a:noAutofit/>
          </a:bodyPr>
          <a:lstStyle/>
          <a:p>
            <a:pPr marL="76200" indent="0">
              <a:buNone/>
            </a:pPr>
            <a:r>
              <a:rPr lang="en-US" sz="1600" dirty="0"/>
              <a:t>In our example below, column C is too narrow to display all of the content in these cells. We can make all of this content visible by changing the </a:t>
            </a:r>
            <a:r>
              <a:rPr lang="en-US" sz="1600" b="1" dirty="0"/>
              <a:t>width</a:t>
            </a:r>
            <a:r>
              <a:rPr lang="en-US" sz="1600" dirty="0"/>
              <a:t> of column C.</a:t>
            </a:r>
          </a:p>
          <a:p>
            <a:r>
              <a:rPr lang="en-US" sz="1600" dirty="0"/>
              <a:t>Position the mouse over the </a:t>
            </a:r>
            <a:r>
              <a:rPr lang="en-US" sz="1600" b="1" dirty="0"/>
              <a:t>column line</a:t>
            </a:r>
            <a:r>
              <a:rPr lang="en-US" sz="1600" dirty="0"/>
              <a:t> in the </a:t>
            </a:r>
            <a:r>
              <a:rPr lang="en-US" sz="1600" b="1" dirty="0"/>
              <a:t>column heading</a:t>
            </a:r>
            <a:r>
              <a:rPr lang="en-US" sz="1600" dirty="0"/>
              <a:t> so the cursor becomes a </a:t>
            </a:r>
            <a:r>
              <a:rPr lang="en-US" sz="1600" b="1" dirty="0"/>
              <a:t>double arrow</a:t>
            </a:r>
            <a:r>
              <a:rPr lang="en-US" sz="1600" dirty="0"/>
              <a:t>.</a:t>
            </a:r>
          </a:p>
        </p:txBody>
      </p:sp>
      <p:sp>
        <p:nvSpPr>
          <p:cNvPr id="238" name="Google Shape;238;p16"/>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5</a:t>
            </a:fld>
            <a:endParaRPr/>
          </a:p>
        </p:txBody>
      </p:sp>
      <p:grpSp>
        <p:nvGrpSpPr>
          <p:cNvPr id="239" name="Google Shape;239;p16"/>
          <p:cNvGrpSpPr/>
          <p:nvPr/>
        </p:nvGrpSpPr>
        <p:grpSpPr>
          <a:xfrm>
            <a:off x="282216" y="590918"/>
            <a:ext cx="369505" cy="369505"/>
            <a:chOff x="2594050" y="1631825"/>
            <a:chExt cx="439625" cy="439625"/>
          </a:xfrm>
        </p:grpSpPr>
        <p:sp>
          <p:nvSpPr>
            <p:cNvPr id="240" name="Google Shape;240;p16"/>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6"/>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6"/>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6"/>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a:extLst>
              <a:ext uri="{FF2B5EF4-FFF2-40B4-BE49-F238E27FC236}">
                <a16:creationId xmlns:a16="http://schemas.microsoft.com/office/drawing/2014/main" id="{05A57AC7-5759-4C12-98BE-D0C486885496}"/>
              </a:ext>
            </a:extLst>
          </p:cNvPr>
          <p:cNvPicPr>
            <a:picLocks noChangeAspect="1"/>
          </p:cNvPicPr>
          <p:nvPr/>
        </p:nvPicPr>
        <p:blipFill>
          <a:blip r:embed="rId3"/>
          <a:stretch>
            <a:fillRect/>
          </a:stretch>
        </p:blipFill>
        <p:spPr>
          <a:xfrm>
            <a:off x="2554200" y="2481318"/>
            <a:ext cx="3726426" cy="247078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6535440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16"/>
          <p:cNvSpPr txBox="1">
            <a:spLocks noGrp="1"/>
          </p:cNvSpPr>
          <p:nvPr>
            <p:ph type="title"/>
          </p:nvPr>
        </p:nvSpPr>
        <p:spPr>
          <a:xfrm>
            <a:off x="814275" y="392575"/>
            <a:ext cx="5492400" cy="766200"/>
          </a:xfrm>
          <a:prstGeom prst="rect">
            <a:avLst/>
          </a:prstGeom>
        </p:spPr>
        <p:txBody>
          <a:bodyPr spcFirstLastPara="1" wrap="square" lIns="91425" tIns="91425" rIns="91425" bIns="91425" anchor="ctr" anchorCtr="0">
            <a:noAutofit/>
          </a:bodyPr>
          <a:lstStyle/>
          <a:p>
            <a:r>
              <a:rPr lang="en-US" dirty="0"/>
              <a:t>To modify column width:</a:t>
            </a:r>
          </a:p>
        </p:txBody>
      </p:sp>
      <p:sp>
        <p:nvSpPr>
          <p:cNvPr id="237" name="Google Shape;237;p16"/>
          <p:cNvSpPr txBox="1">
            <a:spLocks noGrp="1"/>
          </p:cNvSpPr>
          <p:nvPr>
            <p:ph type="body" idx="1"/>
          </p:nvPr>
        </p:nvSpPr>
        <p:spPr>
          <a:xfrm>
            <a:off x="498708" y="1189240"/>
            <a:ext cx="7694021" cy="3363342"/>
          </a:xfrm>
          <a:prstGeom prst="rect">
            <a:avLst/>
          </a:prstGeom>
        </p:spPr>
        <p:txBody>
          <a:bodyPr spcFirstLastPara="1" wrap="square" lIns="91425" tIns="91425" rIns="91425" bIns="91425" anchor="t" anchorCtr="0">
            <a:noAutofit/>
          </a:bodyPr>
          <a:lstStyle/>
          <a:p>
            <a:r>
              <a:rPr lang="en-US" sz="1600" dirty="0"/>
              <a:t>Click and drag the mouse to </a:t>
            </a:r>
            <a:r>
              <a:rPr lang="en-US" sz="1600" b="1" dirty="0"/>
              <a:t>increase</a:t>
            </a:r>
            <a:r>
              <a:rPr lang="en-US" sz="1600" dirty="0"/>
              <a:t> or </a:t>
            </a:r>
            <a:r>
              <a:rPr lang="en-US" sz="1600" b="1" dirty="0"/>
              <a:t>decrease</a:t>
            </a:r>
            <a:r>
              <a:rPr lang="en-US" sz="1600" dirty="0"/>
              <a:t> the column width.</a:t>
            </a:r>
          </a:p>
        </p:txBody>
      </p:sp>
      <p:sp>
        <p:nvSpPr>
          <p:cNvPr id="238" name="Google Shape;238;p16"/>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6</a:t>
            </a:fld>
            <a:endParaRPr/>
          </a:p>
        </p:txBody>
      </p:sp>
      <p:grpSp>
        <p:nvGrpSpPr>
          <p:cNvPr id="239" name="Google Shape;239;p16"/>
          <p:cNvGrpSpPr/>
          <p:nvPr/>
        </p:nvGrpSpPr>
        <p:grpSpPr>
          <a:xfrm>
            <a:off x="282216" y="590918"/>
            <a:ext cx="369505" cy="369505"/>
            <a:chOff x="2594050" y="1631825"/>
            <a:chExt cx="439625" cy="439625"/>
          </a:xfrm>
        </p:grpSpPr>
        <p:sp>
          <p:nvSpPr>
            <p:cNvPr id="240" name="Google Shape;240;p16"/>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6"/>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6"/>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6"/>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4" name="Picture 3">
            <a:extLst>
              <a:ext uri="{FF2B5EF4-FFF2-40B4-BE49-F238E27FC236}">
                <a16:creationId xmlns:a16="http://schemas.microsoft.com/office/drawing/2014/main" id="{A1A298D5-0CFD-432A-8828-E553C99350C9}"/>
              </a:ext>
            </a:extLst>
          </p:cNvPr>
          <p:cNvPicPr>
            <a:picLocks noChangeAspect="1"/>
          </p:cNvPicPr>
          <p:nvPr/>
        </p:nvPicPr>
        <p:blipFill>
          <a:blip r:embed="rId3"/>
          <a:stretch>
            <a:fillRect/>
          </a:stretch>
        </p:blipFill>
        <p:spPr>
          <a:xfrm>
            <a:off x="1027806" y="1839502"/>
            <a:ext cx="5654954" cy="250053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1922789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16"/>
          <p:cNvSpPr txBox="1">
            <a:spLocks noGrp="1"/>
          </p:cNvSpPr>
          <p:nvPr>
            <p:ph type="title"/>
          </p:nvPr>
        </p:nvSpPr>
        <p:spPr>
          <a:xfrm>
            <a:off x="814275" y="392575"/>
            <a:ext cx="5492400" cy="766200"/>
          </a:xfrm>
          <a:prstGeom prst="rect">
            <a:avLst/>
          </a:prstGeom>
        </p:spPr>
        <p:txBody>
          <a:bodyPr spcFirstLastPara="1" wrap="square" lIns="91425" tIns="91425" rIns="91425" bIns="91425" anchor="ctr" anchorCtr="0">
            <a:noAutofit/>
          </a:bodyPr>
          <a:lstStyle/>
          <a:p>
            <a:r>
              <a:rPr lang="en-US" dirty="0"/>
              <a:t>To modify column width:</a:t>
            </a:r>
          </a:p>
        </p:txBody>
      </p:sp>
      <p:sp>
        <p:nvSpPr>
          <p:cNvPr id="237" name="Google Shape;237;p16"/>
          <p:cNvSpPr txBox="1">
            <a:spLocks noGrp="1"/>
          </p:cNvSpPr>
          <p:nvPr>
            <p:ph type="body" idx="1"/>
          </p:nvPr>
        </p:nvSpPr>
        <p:spPr>
          <a:xfrm>
            <a:off x="498708" y="1189240"/>
            <a:ext cx="7694021" cy="3363342"/>
          </a:xfrm>
          <a:prstGeom prst="rect">
            <a:avLst/>
          </a:prstGeom>
        </p:spPr>
        <p:txBody>
          <a:bodyPr spcFirstLastPara="1" wrap="square" lIns="91425" tIns="91425" rIns="91425" bIns="91425" anchor="t" anchorCtr="0">
            <a:noAutofit/>
          </a:bodyPr>
          <a:lstStyle/>
          <a:p>
            <a:r>
              <a:rPr lang="en-US" sz="1600" dirty="0"/>
              <a:t>Release the mouse. The </a:t>
            </a:r>
            <a:r>
              <a:rPr lang="en-US" sz="1600" b="1" dirty="0"/>
              <a:t>column width</a:t>
            </a:r>
            <a:r>
              <a:rPr lang="en-US" sz="1600" dirty="0"/>
              <a:t> will be changed.</a:t>
            </a:r>
          </a:p>
        </p:txBody>
      </p:sp>
      <p:sp>
        <p:nvSpPr>
          <p:cNvPr id="238" name="Google Shape;238;p16"/>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7</a:t>
            </a:fld>
            <a:endParaRPr/>
          </a:p>
        </p:txBody>
      </p:sp>
      <p:grpSp>
        <p:nvGrpSpPr>
          <p:cNvPr id="239" name="Google Shape;239;p16"/>
          <p:cNvGrpSpPr/>
          <p:nvPr/>
        </p:nvGrpSpPr>
        <p:grpSpPr>
          <a:xfrm>
            <a:off x="282216" y="590918"/>
            <a:ext cx="369505" cy="369505"/>
            <a:chOff x="2594050" y="1631825"/>
            <a:chExt cx="439625" cy="439625"/>
          </a:xfrm>
        </p:grpSpPr>
        <p:sp>
          <p:nvSpPr>
            <p:cNvPr id="240" name="Google Shape;240;p16"/>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6"/>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6"/>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6"/>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a:extLst>
              <a:ext uri="{FF2B5EF4-FFF2-40B4-BE49-F238E27FC236}">
                <a16:creationId xmlns:a16="http://schemas.microsoft.com/office/drawing/2014/main" id="{86740EF2-A03E-4659-A65E-FD60ADA7E7A3}"/>
              </a:ext>
            </a:extLst>
          </p:cNvPr>
          <p:cNvPicPr>
            <a:picLocks noChangeAspect="1"/>
          </p:cNvPicPr>
          <p:nvPr/>
        </p:nvPicPr>
        <p:blipFill>
          <a:blip r:embed="rId3"/>
          <a:stretch>
            <a:fillRect/>
          </a:stretch>
        </p:blipFill>
        <p:spPr>
          <a:xfrm>
            <a:off x="951271" y="1776541"/>
            <a:ext cx="5724525" cy="306268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7447261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16"/>
          <p:cNvSpPr txBox="1">
            <a:spLocks noGrp="1"/>
          </p:cNvSpPr>
          <p:nvPr>
            <p:ph type="title"/>
          </p:nvPr>
        </p:nvSpPr>
        <p:spPr>
          <a:xfrm>
            <a:off x="814275" y="392575"/>
            <a:ext cx="5492400" cy="766200"/>
          </a:xfrm>
          <a:prstGeom prst="rect">
            <a:avLst/>
          </a:prstGeom>
        </p:spPr>
        <p:txBody>
          <a:bodyPr spcFirstLastPara="1" wrap="square" lIns="91425" tIns="91425" rIns="91425" bIns="91425" anchor="ctr" anchorCtr="0">
            <a:noAutofit/>
          </a:bodyPr>
          <a:lstStyle/>
          <a:p>
            <a:r>
              <a:rPr lang="en-US" dirty="0"/>
              <a:t>To AutoFit column width:</a:t>
            </a:r>
          </a:p>
        </p:txBody>
      </p:sp>
      <p:sp>
        <p:nvSpPr>
          <p:cNvPr id="237" name="Google Shape;237;p16"/>
          <p:cNvSpPr txBox="1">
            <a:spLocks noGrp="1"/>
          </p:cNvSpPr>
          <p:nvPr>
            <p:ph type="body" idx="1"/>
          </p:nvPr>
        </p:nvSpPr>
        <p:spPr>
          <a:xfrm>
            <a:off x="498708" y="1189240"/>
            <a:ext cx="7694021" cy="3363342"/>
          </a:xfrm>
          <a:prstGeom prst="rect">
            <a:avLst/>
          </a:prstGeom>
        </p:spPr>
        <p:txBody>
          <a:bodyPr spcFirstLastPara="1" wrap="square" lIns="91425" tIns="91425" rIns="91425" bIns="91425" anchor="t" anchorCtr="0">
            <a:noAutofit/>
          </a:bodyPr>
          <a:lstStyle/>
          <a:p>
            <a:pPr marL="76200" indent="0">
              <a:buNone/>
            </a:pPr>
            <a:r>
              <a:rPr lang="en-US" sz="1600" dirty="0"/>
              <a:t>The </a:t>
            </a:r>
            <a:r>
              <a:rPr lang="en-US" sz="1600" b="1" dirty="0"/>
              <a:t>AutoFit</a:t>
            </a:r>
            <a:r>
              <a:rPr lang="en-US" sz="1600" dirty="0"/>
              <a:t> feature will allow you to set a column's width to fit its content </a:t>
            </a:r>
            <a:r>
              <a:rPr lang="en-US" sz="1600" b="1" dirty="0"/>
              <a:t>automatically</a:t>
            </a:r>
            <a:r>
              <a:rPr lang="en-US" sz="1600" dirty="0"/>
              <a:t>.</a:t>
            </a:r>
          </a:p>
          <a:p>
            <a:r>
              <a:rPr lang="en-US" sz="1600" dirty="0"/>
              <a:t>Position the mouse over the </a:t>
            </a:r>
            <a:r>
              <a:rPr lang="en-US" sz="1600" b="1" dirty="0"/>
              <a:t>column line</a:t>
            </a:r>
            <a:r>
              <a:rPr lang="en-US" sz="1600" dirty="0"/>
              <a:t> in the </a:t>
            </a:r>
            <a:r>
              <a:rPr lang="en-US" sz="1600" b="1" dirty="0"/>
              <a:t>column heading </a:t>
            </a:r>
            <a:r>
              <a:rPr lang="en-US" sz="1600" dirty="0"/>
              <a:t>so the cursor becomes a </a:t>
            </a:r>
            <a:r>
              <a:rPr lang="en-US" sz="1600" b="1" dirty="0"/>
              <a:t>double arrow</a:t>
            </a:r>
            <a:r>
              <a:rPr lang="en-US" sz="1600" dirty="0"/>
              <a:t>.</a:t>
            </a:r>
          </a:p>
        </p:txBody>
      </p:sp>
      <p:sp>
        <p:nvSpPr>
          <p:cNvPr id="238" name="Google Shape;238;p16"/>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8</a:t>
            </a:fld>
            <a:endParaRPr/>
          </a:p>
        </p:txBody>
      </p:sp>
      <p:grpSp>
        <p:nvGrpSpPr>
          <p:cNvPr id="239" name="Google Shape;239;p16"/>
          <p:cNvGrpSpPr/>
          <p:nvPr/>
        </p:nvGrpSpPr>
        <p:grpSpPr>
          <a:xfrm>
            <a:off x="282216" y="590918"/>
            <a:ext cx="369505" cy="369505"/>
            <a:chOff x="2594050" y="1631825"/>
            <a:chExt cx="439625" cy="439625"/>
          </a:xfrm>
        </p:grpSpPr>
        <p:sp>
          <p:nvSpPr>
            <p:cNvPr id="240" name="Google Shape;240;p16"/>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6"/>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6"/>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6"/>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4" name="Picture 3">
            <a:extLst>
              <a:ext uri="{FF2B5EF4-FFF2-40B4-BE49-F238E27FC236}">
                <a16:creationId xmlns:a16="http://schemas.microsoft.com/office/drawing/2014/main" id="{408ABED5-705A-4BD8-A0AE-2F4094FD7D0D}"/>
              </a:ext>
            </a:extLst>
          </p:cNvPr>
          <p:cNvPicPr>
            <a:picLocks noChangeAspect="1"/>
          </p:cNvPicPr>
          <p:nvPr/>
        </p:nvPicPr>
        <p:blipFill>
          <a:blip r:embed="rId3"/>
          <a:stretch>
            <a:fillRect/>
          </a:stretch>
        </p:blipFill>
        <p:spPr>
          <a:xfrm>
            <a:off x="1517395" y="2248966"/>
            <a:ext cx="5089884" cy="270313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3699557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16"/>
          <p:cNvSpPr txBox="1">
            <a:spLocks noGrp="1"/>
          </p:cNvSpPr>
          <p:nvPr>
            <p:ph type="title"/>
          </p:nvPr>
        </p:nvSpPr>
        <p:spPr>
          <a:xfrm>
            <a:off x="814275" y="392575"/>
            <a:ext cx="5492400" cy="766200"/>
          </a:xfrm>
          <a:prstGeom prst="rect">
            <a:avLst/>
          </a:prstGeom>
        </p:spPr>
        <p:txBody>
          <a:bodyPr spcFirstLastPara="1" wrap="square" lIns="91425" tIns="91425" rIns="91425" bIns="91425" anchor="ctr" anchorCtr="0">
            <a:noAutofit/>
          </a:bodyPr>
          <a:lstStyle/>
          <a:p>
            <a:r>
              <a:rPr lang="en-US" dirty="0"/>
              <a:t>To AutoFit column width:</a:t>
            </a:r>
          </a:p>
        </p:txBody>
      </p:sp>
      <p:sp>
        <p:nvSpPr>
          <p:cNvPr id="237" name="Google Shape;237;p16"/>
          <p:cNvSpPr txBox="1">
            <a:spLocks noGrp="1"/>
          </p:cNvSpPr>
          <p:nvPr>
            <p:ph type="body" idx="1"/>
          </p:nvPr>
        </p:nvSpPr>
        <p:spPr>
          <a:xfrm>
            <a:off x="498708" y="1189240"/>
            <a:ext cx="7694021" cy="3363342"/>
          </a:xfrm>
          <a:prstGeom prst="rect">
            <a:avLst/>
          </a:prstGeom>
        </p:spPr>
        <p:txBody>
          <a:bodyPr spcFirstLastPara="1" wrap="square" lIns="91425" tIns="91425" rIns="91425" bIns="91425" anchor="t" anchorCtr="0">
            <a:noAutofit/>
          </a:bodyPr>
          <a:lstStyle/>
          <a:p>
            <a:r>
              <a:rPr lang="en-US" sz="1600" dirty="0"/>
              <a:t>Double-click the mouse. The </a:t>
            </a:r>
            <a:r>
              <a:rPr lang="en-US" sz="1600" b="1" dirty="0"/>
              <a:t>column width</a:t>
            </a:r>
            <a:r>
              <a:rPr lang="en-US" sz="1600" dirty="0"/>
              <a:t> will be changed automatically to fit the content.</a:t>
            </a:r>
          </a:p>
        </p:txBody>
      </p:sp>
      <p:sp>
        <p:nvSpPr>
          <p:cNvPr id="238" name="Google Shape;238;p16"/>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9</a:t>
            </a:fld>
            <a:endParaRPr/>
          </a:p>
        </p:txBody>
      </p:sp>
      <p:grpSp>
        <p:nvGrpSpPr>
          <p:cNvPr id="239" name="Google Shape;239;p16"/>
          <p:cNvGrpSpPr/>
          <p:nvPr/>
        </p:nvGrpSpPr>
        <p:grpSpPr>
          <a:xfrm>
            <a:off x="282216" y="590918"/>
            <a:ext cx="369505" cy="369505"/>
            <a:chOff x="2594050" y="1631825"/>
            <a:chExt cx="439625" cy="439625"/>
          </a:xfrm>
        </p:grpSpPr>
        <p:sp>
          <p:nvSpPr>
            <p:cNvPr id="240" name="Google Shape;240;p16"/>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6"/>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6"/>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6"/>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a:extLst>
              <a:ext uri="{FF2B5EF4-FFF2-40B4-BE49-F238E27FC236}">
                <a16:creationId xmlns:a16="http://schemas.microsoft.com/office/drawing/2014/main" id="{001286D5-E1CA-4E4F-9EB5-DD7F24C8D59E}"/>
              </a:ext>
            </a:extLst>
          </p:cNvPr>
          <p:cNvPicPr>
            <a:picLocks noChangeAspect="1"/>
          </p:cNvPicPr>
          <p:nvPr/>
        </p:nvPicPr>
        <p:blipFill>
          <a:blip r:embed="rId3"/>
          <a:stretch>
            <a:fillRect/>
          </a:stretch>
        </p:blipFill>
        <p:spPr>
          <a:xfrm>
            <a:off x="1028700" y="1947075"/>
            <a:ext cx="5445842" cy="30050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070123264"/>
      </p:ext>
    </p:extLst>
  </p:cSld>
  <p:clrMapOvr>
    <a:masterClrMapping/>
  </p:clrMapOvr>
</p:sld>
</file>

<file path=ppt/theme/theme1.xml><?xml version="1.0" encoding="utf-8"?>
<a:theme xmlns:a="http://schemas.openxmlformats.org/drawingml/2006/main" name="Salerio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1097</TotalTime>
  <Words>1630</Words>
  <Application>Microsoft Office PowerPoint</Application>
  <PresentationFormat>On-screen Show (16:9)</PresentationFormat>
  <Paragraphs>153</Paragraphs>
  <Slides>47</Slides>
  <Notes>47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47</vt:i4>
      </vt:variant>
    </vt:vector>
  </HeadingPairs>
  <TitlesOfParts>
    <vt:vector size="52" baseType="lpstr">
      <vt:lpstr>Roboto Condensed Light</vt:lpstr>
      <vt:lpstr>Arvo</vt:lpstr>
      <vt:lpstr>Roboto Condensed</vt:lpstr>
      <vt:lpstr>Arial</vt:lpstr>
      <vt:lpstr>Salerio template</vt:lpstr>
      <vt:lpstr>Office Computer Application  WEEK TEN</vt:lpstr>
      <vt:lpstr>PowerPoint Presentation</vt:lpstr>
      <vt:lpstr>Modifying Columns, Rows, and Cells</vt:lpstr>
      <vt:lpstr>Introduction</vt:lpstr>
      <vt:lpstr>To modify column width:</vt:lpstr>
      <vt:lpstr>To modify column width:</vt:lpstr>
      <vt:lpstr>To modify column width:</vt:lpstr>
      <vt:lpstr>To AutoFit column width:</vt:lpstr>
      <vt:lpstr>To AutoFit column width:</vt:lpstr>
      <vt:lpstr>To modify row height:</vt:lpstr>
      <vt:lpstr>To modify row height:</vt:lpstr>
      <vt:lpstr>To modify row height:</vt:lpstr>
      <vt:lpstr>To modify all rows or columns:</vt:lpstr>
      <vt:lpstr>To modify all rows or columns:</vt:lpstr>
      <vt:lpstr>To modify all rows or columns:</vt:lpstr>
      <vt:lpstr>Inserting, deleting, moving, and hiding</vt:lpstr>
      <vt:lpstr>To insert rows:</vt:lpstr>
      <vt:lpstr>To insert rows:</vt:lpstr>
      <vt:lpstr>To insert rows:</vt:lpstr>
      <vt:lpstr>To insert columns:</vt:lpstr>
      <vt:lpstr>To insert columns:</vt:lpstr>
      <vt:lpstr>To insert columns:</vt:lpstr>
      <vt:lpstr>To delete a row or column:</vt:lpstr>
      <vt:lpstr>To delete a row or column:</vt:lpstr>
      <vt:lpstr>To delete a row or column:</vt:lpstr>
      <vt:lpstr>To move a row or column:</vt:lpstr>
      <vt:lpstr>To move a row or column:</vt:lpstr>
      <vt:lpstr>To move a row or column:</vt:lpstr>
      <vt:lpstr>To move a row or column:</vt:lpstr>
      <vt:lpstr>To move a row or column:</vt:lpstr>
      <vt:lpstr>To hide and unhide a row or column:</vt:lpstr>
      <vt:lpstr>To hide and unhide a row or column:</vt:lpstr>
      <vt:lpstr>To hide and unhide a row or column:</vt:lpstr>
      <vt:lpstr>To hide and unhide a row or column:</vt:lpstr>
      <vt:lpstr>Wrapping text and merging cells</vt:lpstr>
      <vt:lpstr>To wrap text in cells:</vt:lpstr>
      <vt:lpstr>To wrap text in cells:</vt:lpstr>
      <vt:lpstr>To merge cells using the Merge &amp; Center command:</vt:lpstr>
      <vt:lpstr>To merge cells using the Merge &amp; Center command:</vt:lpstr>
      <vt:lpstr>To access more merge options:</vt:lpstr>
      <vt:lpstr>To access more merge options:</vt:lpstr>
      <vt:lpstr>To center across selection:</vt:lpstr>
      <vt:lpstr>To center across selection:</vt:lpstr>
      <vt:lpstr>To center across selection:</vt:lpstr>
      <vt:lpstr>To center across selection:</vt:lpstr>
      <vt:lpstr>JOBSHEET</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YOUR PRESENTATION TITLE</dc:title>
  <cp:lastModifiedBy>Asus</cp:lastModifiedBy>
  <cp:revision>364</cp:revision>
  <dcterms:modified xsi:type="dcterms:W3CDTF">2018-10-28T23:16:33Z</dcterms:modified>
</cp:coreProperties>
</file>