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60" r:id="rId3"/>
    <p:sldId id="259" r:id="rId4"/>
    <p:sldId id="261" r:id="rId5"/>
    <p:sldId id="284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56" r:id="rId34"/>
    <p:sldId id="357" r:id="rId35"/>
  </p:sldIdLst>
  <p:sldSz cx="9144000" cy="5143500" type="screen16x9"/>
  <p:notesSz cx="6858000" cy="9144000"/>
  <p:embeddedFontLst>
    <p:embeddedFont>
      <p:font typeface="Arvo" panose="020B0604020202020204" charset="0"/>
      <p:regular r:id="rId37"/>
      <p:bold r:id="rId38"/>
      <p:italic r:id="rId39"/>
      <p:boldItalic r:id="rId40"/>
    </p:embeddedFont>
    <p:embeddedFont>
      <p:font typeface="Roboto Condensed" panose="020B0604020202020204" charset="0"/>
      <p:regular r:id="rId41"/>
      <p:bold r:id="rId42"/>
      <p:italic r:id="rId43"/>
      <p:boldItalic r:id="rId44"/>
    </p:embeddedFont>
    <p:embeddedFont>
      <p:font typeface="Roboto Condensed Light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8B0C6-8EAE-4F92-8177-2A3FDC2F9772}">
  <a:tblStyle styleId="{3728B0C6-8EAE-4F92-8177-2A3FDC2F9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56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89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05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125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91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76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03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831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27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78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798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329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613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383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305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809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852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043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361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05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6265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046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418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76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5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256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87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83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98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butterfly.mp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Office Computer Application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WEEK SEVEN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41A3E-BDFF-4E13-B6A5-A35924F31D30}"/>
              </a:ext>
            </a:extLst>
          </p:cNvPr>
          <p:cNvSpPr txBox="1"/>
          <p:nvPr/>
        </p:nvSpPr>
        <p:spPr>
          <a:xfrm>
            <a:off x="4323645" y="427848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Muhammad </a:t>
            </a:r>
            <a:r>
              <a:rPr lang="en-US" b="1" dirty="0" err="1">
                <a:solidFill>
                  <a:schemeClr val="bg1"/>
                </a:solidFill>
              </a:rPr>
              <a:t>Unggul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Pamenang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 video from a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6715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spcBef>
                <a:spcPts val="0"/>
              </a:spcBef>
              <a:buNone/>
            </a:pPr>
            <a:r>
              <a:rPr lang="en-US" sz="2000" dirty="0"/>
              <a:t>With the Screen Recording feature on the Insert tab, you can create a video of anything you are doing on your computer and insert it into a slide.</a:t>
            </a:r>
            <a:endParaRPr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0EAC84-0EB4-4B7C-9B54-5B25AE3B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2522301"/>
            <a:ext cx="4114800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71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an online video: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1621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spcBef>
                <a:spcPts val="0"/>
              </a:spcBef>
              <a:buNone/>
            </a:pPr>
            <a:r>
              <a:rPr lang="en-US" sz="2000" dirty="0"/>
              <a:t>Some websites—like YouTube—allow you to </a:t>
            </a:r>
            <a:r>
              <a:rPr lang="en-US" sz="2000" b="1" dirty="0"/>
              <a:t>embed</a:t>
            </a:r>
            <a:r>
              <a:rPr lang="en-US" sz="2000" dirty="0"/>
              <a:t> videos into your slides. An embedded video will still be hosted on its original website, meaning the video itself won't be added to your file. Embedding can be a convenient way to reduce the file size of your presentation, but you'll also need to be connected to the Internet for the video to play.</a:t>
            </a:r>
            <a:endParaRPr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2085D1-96C1-467B-BFF5-A1DF026C3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118" y="3192556"/>
            <a:ext cx="584835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9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Working with videos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12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b="1" dirty="0"/>
              <a:t>To preview a video:</a:t>
            </a:r>
          </a:p>
          <a:p>
            <a:r>
              <a:rPr lang="en-US" sz="1600" dirty="0"/>
              <a:t>Click a video to select it.</a:t>
            </a:r>
          </a:p>
          <a:p>
            <a:r>
              <a:rPr lang="en-US" sz="1600" dirty="0"/>
              <a:t>Click the </a:t>
            </a:r>
            <a:r>
              <a:rPr lang="en-US" sz="1600" b="1" dirty="0"/>
              <a:t>Play/Pause</a:t>
            </a:r>
            <a:r>
              <a:rPr lang="en-US" sz="1600" dirty="0"/>
              <a:t> button below the video. The video will begin playing, and the </a:t>
            </a:r>
            <a:r>
              <a:rPr lang="en-US" sz="1600" b="1" dirty="0"/>
              <a:t>timeline</a:t>
            </a:r>
            <a:r>
              <a:rPr lang="en-US" sz="1600" dirty="0"/>
              <a:t> next to the Play/Pause button will advance.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30562D3-0C36-47AB-B231-59C0AFFC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10" y="2571750"/>
            <a:ext cx="3649830" cy="246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2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/>
            <a:r>
              <a:rPr lang="en-US" dirty="0"/>
              <a:t>To preview a video: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558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To jump to a different part of the video, click anywhere on the </a:t>
            </a:r>
            <a:r>
              <a:rPr lang="en-US" sz="1600" b="1" dirty="0"/>
              <a:t>timeline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7BA559-9CF4-4E6E-BA09-13C86675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75" y="1936800"/>
            <a:ext cx="4229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6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resize a video: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558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and drag the </a:t>
            </a:r>
            <a:r>
              <a:rPr lang="en-US" sz="1600" b="1" dirty="0"/>
              <a:t>corner sizing handles</a:t>
            </a:r>
            <a:r>
              <a:rPr lang="en-US" sz="1600" dirty="0"/>
              <a:t> until the video is the desired size.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1CAB8E-E3C2-48A3-976B-91FB29ACE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026" y="1936800"/>
            <a:ext cx="4229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move a video: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558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and drag to </a:t>
            </a:r>
            <a:r>
              <a:rPr lang="en-US" sz="1600" b="1" dirty="0"/>
              <a:t>move</a:t>
            </a:r>
            <a:r>
              <a:rPr lang="en-US" sz="1600" dirty="0"/>
              <a:t> a video to a new location on a slide.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78AAA5-6B09-4545-A0E2-C73949B1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175" y="1893425"/>
            <a:ext cx="4229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3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delete a video: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558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video you want to delete, then press the </a:t>
            </a:r>
            <a:r>
              <a:rPr lang="en-US" sz="1600" b="1" dirty="0"/>
              <a:t>Backspace</a:t>
            </a:r>
            <a:r>
              <a:rPr lang="en-US" sz="1600" dirty="0"/>
              <a:t> or </a:t>
            </a:r>
            <a:r>
              <a:rPr lang="en-US" sz="1600" b="1" dirty="0"/>
              <a:t>Delete </a:t>
            </a:r>
            <a:r>
              <a:rPr lang="en-US" sz="1600" dirty="0"/>
              <a:t>key on your keyboard.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699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Editing and formatting videos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1082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The </a:t>
            </a:r>
            <a:r>
              <a:rPr lang="en-US" sz="1600" b="1" dirty="0"/>
              <a:t>Playback</a:t>
            </a:r>
            <a:r>
              <a:rPr lang="en-US" sz="1600" dirty="0"/>
              <a:t> tab has several options you can use to </a:t>
            </a:r>
            <a:r>
              <a:rPr lang="en-US" sz="1600" b="1" dirty="0"/>
              <a:t>edit</a:t>
            </a:r>
            <a:r>
              <a:rPr lang="en-US" sz="1600" dirty="0"/>
              <a:t> your video. For example, you can </a:t>
            </a:r>
            <a:r>
              <a:rPr lang="en-US" sz="1600" b="1" dirty="0"/>
              <a:t>trim</a:t>
            </a:r>
            <a:r>
              <a:rPr lang="en-US" sz="1600" dirty="0"/>
              <a:t> your video to play an excerpt from the original, add a </a:t>
            </a:r>
            <a:r>
              <a:rPr lang="en-US" sz="1600" b="1" dirty="0"/>
              <a:t>fade in</a:t>
            </a:r>
            <a:r>
              <a:rPr lang="en-US" sz="1600" dirty="0"/>
              <a:t> and </a:t>
            </a:r>
            <a:r>
              <a:rPr lang="en-US" sz="1600" b="1" dirty="0"/>
              <a:t>fade out</a:t>
            </a:r>
            <a:r>
              <a:rPr lang="en-US" sz="1600" dirty="0"/>
              <a:t>, and add </a:t>
            </a:r>
            <a:r>
              <a:rPr lang="en-US" sz="1600" b="1" dirty="0"/>
              <a:t>bookmarks</a:t>
            </a:r>
            <a:r>
              <a:rPr lang="en-US" sz="1600" dirty="0"/>
              <a:t> that allow you to jump to specific points in the video.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762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trim a video: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1082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video, then click the </a:t>
            </a:r>
            <a:r>
              <a:rPr lang="en-US" sz="1600" b="1" dirty="0"/>
              <a:t>Playback</a:t>
            </a:r>
            <a:r>
              <a:rPr lang="en-US" sz="1600" dirty="0"/>
              <a:t> tab on the Ribbon.</a:t>
            </a:r>
          </a:p>
          <a:p>
            <a:r>
              <a:rPr lang="en-US" sz="1600" dirty="0"/>
              <a:t>Click the </a:t>
            </a:r>
            <a:r>
              <a:rPr lang="en-US" sz="1600" b="1" dirty="0"/>
              <a:t>Trim Video</a:t>
            </a:r>
            <a:r>
              <a:rPr lang="en-US" sz="1600" dirty="0"/>
              <a:t> command.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7B725B0-B1A6-4F63-90F0-9B1B68EF4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2578623"/>
            <a:ext cx="7362825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25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trim a video: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1082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A dialog box will appear. Use the </a:t>
            </a:r>
            <a:r>
              <a:rPr lang="en-US" sz="1600" b="1" dirty="0"/>
              <a:t>green</a:t>
            </a:r>
            <a:r>
              <a:rPr lang="en-US" sz="1600" dirty="0"/>
              <a:t> </a:t>
            </a:r>
            <a:r>
              <a:rPr lang="en-US" sz="1600" b="1" dirty="0"/>
              <a:t>handle</a:t>
            </a:r>
            <a:r>
              <a:rPr lang="en-US" sz="1600" dirty="0"/>
              <a:t> to set the </a:t>
            </a:r>
            <a:r>
              <a:rPr lang="en-US" sz="1600" b="1" dirty="0"/>
              <a:t>start time</a:t>
            </a:r>
            <a:r>
              <a:rPr lang="en-US" sz="1600" dirty="0"/>
              <a:t> and the </a:t>
            </a:r>
            <a:r>
              <a:rPr lang="en-US" sz="1600" b="1" dirty="0"/>
              <a:t>red</a:t>
            </a:r>
            <a:r>
              <a:rPr lang="en-US" sz="1600" dirty="0"/>
              <a:t> </a:t>
            </a:r>
            <a:r>
              <a:rPr lang="en-US" sz="1600" b="1" dirty="0"/>
              <a:t>handle</a:t>
            </a:r>
            <a:r>
              <a:rPr lang="en-US" sz="1600" dirty="0"/>
              <a:t> to set the </a:t>
            </a:r>
            <a:r>
              <a:rPr lang="en-US" sz="1600" b="1" dirty="0"/>
              <a:t>end</a:t>
            </a:r>
            <a:r>
              <a:rPr lang="en-US" sz="1600" dirty="0"/>
              <a:t> </a:t>
            </a:r>
            <a:r>
              <a:rPr lang="en-US" sz="1600" b="1" dirty="0"/>
              <a:t>time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2BC9AC-32F7-43AD-8B51-EE873A1FF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11" y="2168692"/>
            <a:ext cx="2509284" cy="283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94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Please Do It With MS PowerPoint from 2010 - 2016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trim a video: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617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To preview the video, click the </a:t>
            </a:r>
            <a:r>
              <a:rPr lang="en-US" sz="1600" b="1" dirty="0"/>
              <a:t>Play</a:t>
            </a:r>
            <a:r>
              <a:rPr lang="en-US" sz="1600" dirty="0"/>
              <a:t> button.</a:t>
            </a:r>
          </a:p>
          <a:p>
            <a:r>
              <a:rPr lang="en-US" sz="1600" dirty="0"/>
              <a:t>When you're done trimming the video, click </a:t>
            </a:r>
            <a:r>
              <a:rPr lang="en-US" sz="1600" b="1" dirty="0"/>
              <a:t>OK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86E72D9-FCD4-4F82-8BE2-837EA612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455" y="2364292"/>
            <a:ext cx="4267200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076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a fade in and fade out: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766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On the </a:t>
            </a:r>
            <a:r>
              <a:rPr lang="en-US" sz="1600" b="1" dirty="0"/>
              <a:t>Playback</a:t>
            </a:r>
            <a:r>
              <a:rPr lang="en-US" sz="1600" dirty="0"/>
              <a:t> tab, locate the </a:t>
            </a:r>
            <a:r>
              <a:rPr lang="en-US" sz="1600" b="1" dirty="0"/>
              <a:t>Fade In:</a:t>
            </a:r>
            <a:r>
              <a:rPr lang="en-US" sz="1600" dirty="0"/>
              <a:t> and </a:t>
            </a:r>
            <a:r>
              <a:rPr lang="en-US" sz="1600" b="1" dirty="0"/>
              <a:t>Fade Out:</a:t>
            </a:r>
            <a:r>
              <a:rPr lang="en-US" sz="1600" dirty="0"/>
              <a:t> fields.</a:t>
            </a:r>
          </a:p>
          <a:p>
            <a:r>
              <a:rPr lang="en-US" sz="1600" dirty="0"/>
              <a:t>Type the desired values, or use the </a:t>
            </a:r>
            <a:r>
              <a:rPr lang="en-US" sz="1600" b="1" dirty="0"/>
              <a:t>up</a:t>
            </a:r>
            <a:r>
              <a:rPr lang="en-US" sz="1600" dirty="0"/>
              <a:t> and </a:t>
            </a:r>
            <a:r>
              <a:rPr lang="en-US" sz="1600" b="1" dirty="0"/>
              <a:t>down</a:t>
            </a:r>
            <a:r>
              <a:rPr lang="en-US" sz="1600" dirty="0"/>
              <a:t> arrows to adjust the fade times.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58DA356-8956-431F-BAFA-946A8272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263451"/>
            <a:ext cx="73628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1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a bookmark: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766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the </a:t>
            </a:r>
            <a:r>
              <a:rPr lang="en-US" sz="1600" b="1" dirty="0"/>
              <a:t>timeline</a:t>
            </a:r>
            <a:r>
              <a:rPr lang="en-US" sz="1600" dirty="0"/>
              <a:t> to locate the desired part of the video.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0174318-D352-40CE-85D1-5F78B603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31" y="2007781"/>
            <a:ext cx="42291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23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a bookmark: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766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From the </a:t>
            </a:r>
            <a:r>
              <a:rPr lang="en-US" sz="1600" b="1" dirty="0"/>
              <a:t>Playback</a:t>
            </a:r>
            <a:r>
              <a:rPr lang="en-US" sz="1600" dirty="0"/>
              <a:t> tab, click the </a:t>
            </a:r>
            <a:r>
              <a:rPr lang="en-US" sz="1600" b="1" dirty="0"/>
              <a:t>Add Bookmark</a:t>
            </a:r>
            <a:r>
              <a:rPr lang="en-US" sz="1600" dirty="0"/>
              <a:t> command.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C9CE79C-1505-4306-8395-D5B5A52C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6" y="2262124"/>
            <a:ext cx="7362825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97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a bookmark: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766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bookmark will appear on the timeline. Click the bookmark to jump to that location.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1EC2344-D1DC-4C30-BE2D-CD797932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75" y="2094600"/>
            <a:ext cx="42291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39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Video options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6573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There are other options you can set to control how your video will play. These are found in the </a:t>
            </a:r>
            <a:r>
              <a:rPr lang="en-US" sz="1600" b="1" dirty="0"/>
              <a:t>Video Options</a:t>
            </a:r>
            <a:r>
              <a:rPr lang="en-US" sz="1600" dirty="0"/>
              <a:t> group on the </a:t>
            </a:r>
            <a:r>
              <a:rPr lang="en-US" sz="1600" b="1" dirty="0"/>
              <a:t>Playback</a:t>
            </a:r>
            <a:r>
              <a:rPr lang="en-US" sz="1600" dirty="0"/>
              <a:t> tab.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4E54724-90E7-4D0D-B6E9-1B98F591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699" y="2153321"/>
            <a:ext cx="373380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542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Video options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2932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/>
              <a:t>Volume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dirty="0"/>
              <a:t>Changes the audio volume for the video</a:t>
            </a:r>
          </a:p>
          <a:p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Start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Controls whether the video starts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automatically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or when the mouse is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clicked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1600" b="1" dirty="0"/>
              <a:t>Play Full Screen</a:t>
            </a:r>
            <a:r>
              <a:rPr lang="en-US" sz="1600" dirty="0"/>
              <a:t>: Lets the video fill the entire screen while playing</a:t>
            </a:r>
          </a:p>
          <a:p>
            <a:r>
              <a:rPr lang="en-US" sz="1600" b="1" dirty="0"/>
              <a:t>Hide While Not Playing</a:t>
            </a:r>
            <a:r>
              <a:rPr lang="en-US" sz="1600" dirty="0"/>
              <a:t>: Hides the video when not playing</a:t>
            </a:r>
          </a:p>
          <a:p>
            <a:r>
              <a:rPr lang="en-US" sz="1600" b="1" dirty="0"/>
              <a:t>Loop until Stopped</a:t>
            </a:r>
            <a:r>
              <a:rPr lang="en-US" sz="1600" dirty="0"/>
              <a:t>: Replays the video until stopped</a:t>
            </a:r>
          </a:p>
          <a:p>
            <a:r>
              <a:rPr lang="en-US" sz="1600" b="1" dirty="0"/>
              <a:t>Rewind after Playing</a:t>
            </a:r>
            <a:r>
              <a:rPr lang="en-US" sz="1600" dirty="0"/>
              <a:t>: Returns the video to the beginning when it is finished playing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  <a:p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207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Formatting the appearance of a video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2932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2000" dirty="0"/>
              <a:t>Like </a:t>
            </a:r>
            <a:r>
              <a:rPr lang="en-US" sz="2000" b="1" dirty="0"/>
              <a:t>pictures</a:t>
            </a:r>
            <a:r>
              <a:rPr lang="en-US" sz="2000" dirty="0"/>
              <a:t>, PowerPoint allows you to </a:t>
            </a:r>
            <a:r>
              <a:rPr lang="en-US" sz="2000" b="1" dirty="0"/>
              <a:t>format the appearance</a:t>
            </a:r>
            <a:r>
              <a:rPr lang="en-US" sz="2000" dirty="0"/>
              <a:t> of a video by applying a </a:t>
            </a:r>
            <a:r>
              <a:rPr lang="en-US" sz="2000" b="1" dirty="0"/>
              <a:t>video style</a:t>
            </a:r>
            <a:r>
              <a:rPr lang="en-US" sz="2000" dirty="0"/>
              <a:t>, adding a </a:t>
            </a:r>
            <a:r>
              <a:rPr lang="en-US" sz="2000" b="1" dirty="0"/>
              <a:t>border</a:t>
            </a:r>
            <a:r>
              <a:rPr lang="en-US" sz="2000" dirty="0"/>
              <a:t>, changing the </a:t>
            </a:r>
            <a:r>
              <a:rPr lang="en-US" sz="2000" b="1" dirty="0"/>
              <a:t>shape</a:t>
            </a:r>
            <a:r>
              <a:rPr lang="en-US" sz="2000" dirty="0"/>
              <a:t>, and applying various </a:t>
            </a:r>
            <a:r>
              <a:rPr lang="en-US" sz="2000" b="1" dirty="0"/>
              <a:t>effects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4736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create a poster frame: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1578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You can add a </a:t>
            </a:r>
            <a:r>
              <a:rPr lang="en-US" sz="1600" b="1" dirty="0"/>
              <a:t>poster frame </a:t>
            </a:r>
            <a:r>
              <a:rPr lang="en-US" sz="1600" dirty="0"/>
              <a:t>to a video, which is the </a:t>
            </a:r>
            <a:r>
              <a:rPr lang="en-US" sz="1600" b="1" dirty="0"/>
              <a:t>placeholder image</a:t>
            </a:r>
            <a:r>
              <a:rPr lang="en-US" sz="1600" dirty="0"/>
              <a:t> your audience will see before the video starts playing. The poster frame is usually just a </a:t>
            </a:r>
            <a:r>
              <a:rPr lang="en-US" sz="1600" b="1" dirty="0"/>
              <a:t>frame</a:t>
            </a:r>
            <a:r>
              <a:rPr lang="en-US" sz="1600" dirty="0"/>
              <a:t> taken from the video itself.</a:t>
            </a:r>
          </a:p>
          <a:p>
            <a:r>
              <a:rPr lang="en-US" sz="1600" dirty="0"/>
              <a:t>Click the </a:t>
            </a:r>
            <a:r>
              <a:rPr lang="en-US" sz="1600" b="1" dirty="0"/>
              <a:t>timeline</a:t>
            </a:r>
            <a:r>
              <a:rPr lang="en-US" sz="1600" dirty="0"/>
              <a:t> to locate the desired part of the video.</a:t>
            </a:r>
          </a:p>
          <a:p>
            <a:r>
              <a:rPr lang="en-US" sz="1600" dirty="0"/>
              <a:t>From the </a:t>
            </a:r>
            <a:r>
              <a:rPr lang="en-US" sz="1600" b="1" dirty="0"/>
              <a:t>Format</a:t>
            </a:r>
            <a:r>
              <a:rPr lang="en-US" sz="1600" dirty="0"/>
              <a:t> tab, click the </a:t>
            </a:r>
            <a:r>
              <a:rPr lang="en-US" sz="1600" b="1" dirty="0"/>
              <a:t>Poster Frame</a:t>
            </a:r>
            <a:r>
              <a:rPr lang="en-US" sz="1600" dirty="0"/>
              <a:t> command. Select </a:t>
            </a:r>
            <a:r>
              <a:rPr lang="en-US" sz="1600" b="1" dirty="0"/>
              <a:t>Current Frame</a:t>
            </a:r>
            <a:r>
              <a:rPr lang="en-US" sz="1600" dirty="0"/>
              <a:t> from the menu that appears.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9F363F-ABFE-4F35-AA67-6976174F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58" y="3010565"/>
            <a:ext cx="687705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4543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create a poster frame: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508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current frame will become the poster frame.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A4F671B-FCA0-4180-B752-81189B22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75" y="1936800"/>
            <a:ext cx="42291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92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Inserting Videos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MS PowerPoint 2016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apply a video style: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508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video, then click the </a:t>
            </a:r>
            <a:r>
              <a:rPr lang="en-US" sz="1600" b="1" dirty="0"/>
              <a:t>Format</a:t>
            </a:r>
            <a:r>
              <a:rPr lang="en-US" sz="1600" dirty="0"/>
              <a:t> tab on the Ribbon.</a:t>
            </a:r>
          </a:p>
          <a:p>
            <a:r>
              <a:rPr lang="en-US" sz="1600" dirty="0"/>
              <a:t>In the </a:t>
            </a:r>
            <a:r>
              <a:rPr lang="en-US" sz="1600" b="1" dirty="0"/>
              <a:t>Video Styles</a:t>
            </a:r>
            <a:r>
              <a:rPr lang="en-US" sz="1600" dirty="0"/>
              <a:t> group, click the </a:t>
            </a:r>
            <a:r>
              <a:rPr lang="en-US" sz="1600" b="1" dirty="0"/>
              <a:t>More</a:t>
            </a:r>
            <a:r>
              <a:rPr lang="en-US" sz="1600" dirty="0"/>
              <a:t> drop-down arrow to display available video styles.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EC24D2-75FE-4430-817D-53D605FC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95" y="2362975"/>
            <a:ext cx="501015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575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apply a video style: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508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desired style.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35A740E-443E-4419-BF8F-D138F97A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235" y="827471"/>
            <a:ext cx="4010268" cy="4124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72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apply a video style: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1"/>
            <a:ext cx="8059479" cy="508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new style will be applied to the video.</a:t>
            </a:r>
            <a:endParaRPr lang="en-US" sz="1600"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248A75-0417-4E1D-A6E9-542F6D33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7" y="1800448"/>
            <a:ext cx="4724400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2334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9800"/>
                </a:solidFill>
              </a:rPr>
              <a:t>JOBSHEET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dirty="0"/>
              <a:t>Continue working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PowerPoint allows you to</a:t>
            </a:r>
            <a:r>
              <a:rPr lang="en-US" b="1" dirty="0"/>
              <a:t> insert a video</a:t>
            </a:r>
            <a:r>
              <a:rPr lang="en-US" dirty="0"/>
              <a:t> onto a slide and play it during your presentation. This is a great way to make your presentation more engaging for your audience.</a:t>
            </a:r>
          </a:p>
          <a:p>
            <a:pPr marL="76200" indent="0">
              <a:buNone/>
            </a:pPr>
            <a:r>
              <a:rPr lang="en-US" dirty="0"/>
              <a:t>You can even </a:t>
            </a:r>
            <a:r>
              <a:rPr lang="en-US" b="1" dirty="0"/>
              <a:t>edit</a:t>
            </a:r>
            <a:r>
              <a:rPr lang="en-US" dirty="0"/>
              <a:t> the video within PowerPoint and customize its appearance. For example, you can </a:t>
            </a:r>
            <a:r>
              <a:rPr lang="en-US" b="1" dirty="0"/>
              <a:t>trim</a:t>
            </a:r>
            <a:r>
              <a:rPr lang="en-US" dirty="0"/>
              <a:t> the video's length, add a </a:t>
            </a:r>
            <a:r>
              <a:rPr lang="en-US" b="1" dirty="0"/>
              <a:t>fade in</a:t>
            </a:r>
            <a:r>
              <a:rPr lang="en-US" dirty="0"/>
              <a:t>, and much more.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 video from a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dirty="0"/>
              <a:t>In our example, we'll </a:t>
            </a:r>
            <a:r>
              <a:rPr lang="en-US" b="1" dirty="0"/>
              <a:t>insert a video from a file</a:t>
            </a:r>
            <a:r>
              <a:rPr lang="en-US" dirty="0"/>
              <a:t> saved locally on our computer. If you'd like to work along with our example, right-click this </a:t>
            </a:r>
            <a:r>
              <a:rPr lang="en-US" dirty="0">
                <a:hlinkClick r:id="rId3" action="ppaction://hlinkfile"/>
              </a:rPr>
              <a:t>link to our example video</a:t>
            </a:r>
            <a:r>
              <a:rPr lang="en-US" dirty="0"/>
              <a:t> and save it to your computer.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88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 video from a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1082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From the </a:t>
            </a:r>
            <a:r>
              <a:rPr lang="en-US" sz="2000" b="1" dirty="0"/>
              <a:t>Insert</a:t>
            </a:r>
            <a:r>
              <a:rPr lang="en-US" sz="2000" dirty="0"/>
              <a:t> tab, click the </a:t>
            </a:r>
            <a:r>
              <a:rPr lang="en-US" sz="2000" b="1" dirty="0"/>
              <a:t>Video</a:t>
            </a:r>
            <a:r>
              <a:rPr lang="en-US" sz="2000" dirty="0"/>
              <a:t> drop-down arrow, then select </a:t>
            </a:r>
            <a:r>
              <a:rPr lang="en-US" sz="2000" b="1" dirty="0"/>
              <a:t>Video on My PC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AE31071-1F88-4C41-AF22-F70DB5C5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09" y="2564662"/>
            <a:ext cx="584835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36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 video from a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6715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Locate and select the desired video file, then click </a:t>
            </a:r>
            <a:r>
              <a:rPr lang="en-US" sz="2000" b="1" dirty="0"/>
              <a:t>Insert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BF09C53-65E5-4B42-BD02-4E9C3BD1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768" y="1984623"/>
            <a:ext cx="3718516" cy="2809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79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 video from a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6715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Locate and select the desired video file, then click </a:t>
            </a:r>
            <a:r>
              <a:rPr lang="en-US" sz="2000" b="1" dirty="0"/>
              <a:t>Insert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BF09C53-65E5-4B42-BD02-4E9C3BD1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768" y="1984623"/>
            <a:ext cx="3718516" cy="2809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16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 video from a file: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89860" y="1327350"/>
            <a:ext cx="8059479" cy="6715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The video will be added to the slide.</a:t>
            </a:r>
            <a:endParaRPr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DF13589-B4AC-4CA4-8612-65004030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54" y="1929420"/>
            <a:ext cx="5257578" cy="2965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47495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1030</Words>
  <Application>Microsoft Office PowerPoint</Application>
  <PresentationFormat>On-screen Show (16:9)</PresentationFormat>
  <Paragraphs>115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Roboto Condensed Light</vt:lpstr>
      <vt:lpstr>Arvo</vt:lpstr>
      <vt:lpstr>Roboto Condensed</vt:lpstr>
      <vt:lpstr>Arial</vt:lpstr>
      <vt:lpstr>Salerio template</vt:lpstr>
      <vt:lpstr>Office Computer Application  WEEK SEVEN</vt:lpstr>
      <vt:lpstr>PowerPoint Presentation</vt:lpstr>
      <vt:lpstr>Inserting Videos</vt:lpstr>
      <vt:lpstr>Introduction</vt:lpstr>
      <vt:lpstr>To insert a video from a file:</vt:lpstr>
      <vt:lpstr>To insert a video from a file:</vt:lpstr>
      <vt:lpstr>To insert a video from a file:</vt:lpstr>
      <vt:lpstr>To insert a video from a file:</vt:lpstr>
      <vt:lpstr>To insert a video from a file:</vt:lpstr>
      <vt:lpstr>To insert a video from a file:</vt:lpstr>
      <vt:lpstr>To insert an online video:</vt:lpstr>
      <vt:lpstr>Working with videos</vt:lpstr>
      <vt:lpstr>To preview a video:</vt:lpstr>
      <vt:lpstr>To resize a video:</vt:lpstr>
      <vt:lpstr>To move a video:</vt:lpstr>
      <vt:lpstr>To delete a video:</vt:lpstr>
      <vt:lpstr>Editing and formatting videos</vt:lpstr>
      <vt:lpstr>To trim a video:</vt:lpstr>
      <vt:lpstr>To trim a video:</vt:lpstr>
      <vt:lpstr>To trim a video:</vt:lpstr>
      <vt:lpstr>To add a fade in and fade out:</vt:lpstr>
      <vt:lpstr>To add a bookmark:</vt:lpstr>
      <vt:lpstr>To add a bookmark:</vt:lpstr>
      <vt:lpstr>To add a bookmark:</vt:lpstr>
      <vt:lpstr>Video options</vt:lpstr>
      <vt:lpstr>Video options</vt:lpstr>
      <vt:lpstr>Formatting the appearance of a video</vt:lpstr>
      <vt:lpstr>To create a poster frame:</vt:lpstr>
      <vt:lpstr>To create a poster frame:</vt:lpstr>
      <vt:lpstr>To apply a video style:</vt:lpstr>
      <vt:lpstr>To apply a video style:</vt:lpstr>
      <vt:lpstr>To apply a video style:</vt:lpstr>
      <vt:lpstr>JOBSHEET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Asus</cp:lastModifiedBy>
  <cp:revision>126</cp:revision>
  <dcterms:modified xsi:type="dcterms:W3CDTF">2018-10-12T23:22:25Z</dcterms:modified>
</cp:coreProperties>
</file>