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6"/>
  </p:notesMasterIdLst>
  <p:sldIdLst>
    <p:sldId id="256" r:id="rId2"/>
    <p:sldId id="260" r:id="rId3"/>
    <p:sldId id="259" r:id="rId4"/>
    <p:sldId id="261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56" r:id="rId34"/>
    <p:sldId id="357" r:id="rId35"/>
  </p:sldIdLst>
  <p:sldSz cx="9144000" cy="5143500" type="screen16x9"/>
  <p:notesSz cx="6858000" cy="9144000"/>
  <p:embeddedFontLst>
    <p:embeddedFont>
      <p:font typeface="Arvo" panose="020B0604020202020204" charset="0"/>
      <p:regular r:id="rId37"/>
      <p:bold r:id="rId38"/>
      <p:italic r:id="rId39"/>
      <p:boldItalic r:id="rId40"/>
    </p:embeddedFont>
    <p:embeddedFont>
      <p:font typeface="Roboto Condensed" panose="020B0604020202020204" charset="0"/>
      <p:regular r:id="rId41"/>
      <p:bold r:id="rId42"/>
      <p:italic r:id="rId43"/>
      <p:boldItalic r:id="rId44"/>
    </p:embeddedFont>
    <p:embeddedFont>
      <p:font typeface="Roboto Condensed Light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28B0C6-8EAE-4F92-8177-2A3FDC2F9772}">
  <a:tblStyle styleId="{3728B0C6-8EAE-4F92-8177-2A3FDC2F97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497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420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039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580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14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849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757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704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994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436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68031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9059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6344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9306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121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2485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3824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1984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3115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087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5588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1879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875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1573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938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593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730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80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981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inden_something_small.mp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0" dirty="0"/>
              <a:t>Office Computer Application</a:t>
            </a:r>
            <a:br>
              <a:rPr lang="en-US" b="0" dirty="0"/>
            </a:br>
            <a:br>
              <a:rPr lang="en-US" b="0" dirty="0"/>
            </a:br>
            <a:r>
              <a:rPr lang="en-US" b="0" dirty="0"/>
              <a:t>WEEK EIGHT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41A3E-BDFF-4E13-B6A5-A35924F31D30}"/>
              </a:ext>
            </a:extLst>
          </p:cNvPr>
          <p:cNvSpPr txBox="1"/>
          <p:nvPr/>
        </p:nvSpPr>
        <p:spPr>
          <a:xfrm>
            <a:off x="4323645" y="427848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Muhammad </a:t>
            </a:r>
            <a:r>
              <a:rPr lang="en-US" b="1" dirty="0" err="1">
                <a:solidFill>
                  <a:schemeClr val="bg1"/>
                </a:solidFill>
              </a:rPr>
              <a:t>Unggul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Pamenang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record audio: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7"/>
            <a:ext cx="7808863" cy="3857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Type a </a:t>
            </a:r>
            <a:r>
              <a:rPr lang="en-US" sz="1600" b="1" dirty="0"/>
              <a:t>name</a:t>
            </a:r>
            <a:r>
              <a:rPr lang="en-US" sz="1600" dirty="0"/>
              <a:t> for the audio recording if you want.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B921C26-58A5-4421-95C2-E6F6677EE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051" y="2277830"/>
            <a:ext cx="2314575" cy="1304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7186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record audio: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7"/>
            <a:ext cx="7808863" cy="3857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Click the </a:t>
            </a:r>
            <a:r>
              <a:rPr lang="en-US" sz="1600" b="1" dirty="0"/>
              <a:t>Record</a:t>
            </a:r>
            <a:r>
              <a:rPr lang="en-US" sz="1600" dirty="0"/>
              <a:t> button to start recording.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0C4B741-CF35-4156-8133-7249137EA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731" y="2209910"/>
            <a:ext cx="2314575" cy="1304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41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record audio: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7"/>
            <a:ext cx="7808863" cy="3857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When you're finished recording, click the </a:t>
            </a:r>
            <a:r>
              <a:rPr lang="en-US" sz="1600" b="1" dirty="0"/>
              <a:t>Stop</a:t>
            </a:r>
            <a:r>
              <a:rPr lang="en-US" sz="1600" dirty="0"/>
              <a:t> button.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0139C21-784D-430C-83AD-B00246283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266" y="2137367"/>
            <a:ext cx="2314575" cy="1304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8237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record audio: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7"/>
            <a:ext cx="7808863" cy="3857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To preview your recording, click the </a:t>
            </a:r>
            <a:r>
              <a:rPr lang="en-US" sz="1600" b="1" dirty="0"/>
              <a:t>Play</a:t>
            </a:r>
            <a:r>
              <a:rPr lang="en-US" sz="1600" dirty="0"/>
              <a:t> button.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257B50E-17E3-4277-BF6E-CE0127A5D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851" y="2143126"/>
            <a:ext cx="2314575" cy="1304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4046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record audio: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7"/>
            <a:ext cx="7808863" cy="3857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When you're done, click </a:t>
            </a:r>
            <a:r>
              <a:rPr lang="en-US" sz="1600" b="1" dirty="0"/>
              <a:t>OK</a:t>
            </a:r>
            <a:r>
              <a:rPr lang="en-US" sz="1600" dirty="0"/>
              <a:t>. The audio file will be inserted into the slide.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B903512-359F-4F21-A0E9-7E495B5E7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197" y="2114079"/>
            <a:ext cx="3562350" cy="1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6520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Working with audio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7"/>
            <a:ext cx="7808863" cy="14773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sz="1600" b="1" dirty="0"/>
              <a:t>To preview an audio file:</a:t>
            </a:r>
          </a:p>
          <a:p>
            <a:r>
              <a:rPr lang="en-US" sz="1600" dirty="0"/>
              <a:t>Click an audio file to select it.</a:t>
            </a:r>
          </a:p>
          <a:p>
            <a:r>
              <a:rPr lang="en-US" sz="1600" dirty="0"/>
              <a:t>Click the </a:t>
            </a:r>
            <a:r>
              <a:rPr lang="en-US" sz="1600" b="1" dirty="0"/>
              <a:t>Play/Pause</a:t>
            </a:r>
            <a:r>
              <a:rPr lang="en-US" sz="1600" dirty="0"/>
              <a:t> button below the audio file. The sound will begin playing, and the </a:t>
            </a:r>
            <a:r>
              <a:rPr lang="en-US" sz="1600" b="1" dirty="0"/>
              <a:t>timeline</a:t>
            </a:r>
            <a:r>
              <a:rPr lang="en-US" sz="1600" dirty="0"/>
              <a:t> next to the Play/Pause button will advance.</a:t>
            </a:r>
          </a:p>
          <a:p>
            <a:r>
              <a:rPr lang="en-US" sz="1600" dirty="0"/>
              <a:t>To jump to a different part of the file, click anywhere on the </a:t>
            </a:r>
            <a:r>
              <a:rPr lang="en-US" sz="1600" b="1" dirty="0"/>
              <a:t>timeline</a:t>
            </a:r>
            <a:r>
              <a:rPr lang="en-US" sz="1600" dirty="0"/>
              <a:t>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E904C71-458D-4F8D-8EE5-8D0F41AB2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430" y="2949511"/>
            <a:ext cx="35623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64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move an audio file: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7"/>
            <a:ext cx="7808863" cy="4495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Click and drag to </a:t>
            </a:r>
            <a:r>
              <a:rPr lang="en-US" sz="1600" b="1" dirty="0"/>
              <a:t>move</a:t>
            </a:r>
            <a:r>
              <a:rPr lang="en-US" sz="1600" dirty="0"/>
              <a:t> an audio file to a new location on a slide.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7326175-3505-4E75-8ADA-B3E1B6648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945" y="2265399"/>
            <a:ext cx="1714500" cy="161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7723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Editing audio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7808863" cy="24130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dirty="0"/>
              <a:t>You can modify your audio files using the commands on the </a:t>
            </a:r>
            <a:r>
              <a:rPr lang="en-US" b="1" dirty="0"/>
              <a:t>Playback</a:t>
            </a:r>
            <a:r>
              <a:rPr lang="en-US" dirty="0"/>
              <a:t> tab. For example, if you add a song to a slide you can </a:t>
            </a:r>
            <a:r>
              <a:rPr lang="en-US" b="1" dirty="0"/>
              <a:t>trim</a:t>
            </a:r>
            <a:r>
              <a:rPr lang="en-US" dirty="0"/>
              <a:t> it to play only a brief section. You can also add a </a:t>
            </a:r>
            <a:r>
              <a:rPr lang="en-US" b="1" dirty="0"/>
              <a:t>fade in</a:t>
            </a:r>
            <a:r>
              <a:rPr lang="en-US" dirty="0"/>
              <a:t> and </a:t>
            </a:r>
            <a:r>
              <a:rPr lang="en-US" b="1" dirty="0"/>
              <a:t>fade out</a:t>
            </a:r>
            <a:r>
              <a:rPr lang="en-US" dirty="0"/>
              <a:t> and can add </a:t>
            </a:r>
            <a:r>
              <a:rPr lang="en-US" b="1" dirty="0"/>
              <a:t>bookmarks</a:t>
            </a:r>
            <a:r>
              <a:rPr lang="en-US" dirty="0"/>
              <a:t> that allow you to jump to specific points in the audio file.</a:t>
            </a:r>
            <a:endParaRPr lang="en-US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18385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trim an audio file: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7808863" cy="4991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Select the audio file, then click the </a:t>
            </a:r>
            <a:r>
              <a:rPr lang="en-US" sz="1600" b="1" dirty="0"/>
              <a:t>Playback</a:t>
            </a:r>
            <a:r>
              <a:rPr lang="en-US" sz="1600" dirty="0"/>
              <a:t> tab on the Ribbon.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B8EA4B4-803C-4486-8321-F97AD66C8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154" y="2150324"/>
            <a:ext cx="2457450" cy="1438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1793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trim an audio file: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7808863" cy="4991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Click the </a:t>
            </a:r>
            <a:r>
              <a:rPr lang="en-US" sz="1600" b="1" dirty="0"/>
              <a:t>Trim Audio</a:t>
            </a:r>
            <a:r>
              <a:rPr lang="en-US" sz="1600" dirty="0"/>
              <a:t> command.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183ACC2-AAB9-44CC-8803-DBC03D518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900" y="2509284"/>
            <a:ext cx="3133725" cy="87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669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Please Do It With MS PowerPoint from 2010 - 2016</a:t>
            </a:r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trim an audio file: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7808863" cy="4991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A dialog box will appear. Use the </a:t>
            </a:r>
            <a:r>
              <a:rPr lang="en-US" sz="1600" b="1" dirty="0"/>
              <a:t>green</a:t>
            </a:r>
            <a:r>
              <a:rPr lang="en-US" sz="1600" dirty="0"/>
              <a:t> </a:t>
            </a:r>
            <a:r>
              <a:rPr lang="en-US" sz="1600" b="1" dirty="0"/>
              <a:t>handle</a:t>
            </a:r>
            <a:r>
              <a:rPr lang="en-US" sz="1600" dirty="0"/>
              <a:t> to set the </a:t>
            </a:r>
            <a:r>
              <a:rPr lang="en-US" sz="1600" b="1" dirty="0"/>
              <a:t>start time</a:t>
            </a:r>
            <a:r>
              <a:rPr lang="en-US" sz="1600" dirty="0"/>
              <a:t> and the </a:t>
            </a:r>
            <a:r>
              <a:rPr lang="en-US" sz="1600" b="1" dirty="0"/>
              <a:t>red</a:t>
            </a:r>
            <a:r>
              <a:rPr lang="en-US" sz="1600" dirty="0"/>
              <a:t> </a:t>
            </a:r>
            <a:r>
              <a:rPr lang="en-US" sz="1600" b="1" dirty="0"/>
              <a:t>handle</a:t>
            </a:r>
            <a:r>
              <a:rPr lang="en-US" sz="1600" dirty="0"/>
              <a:t> to set the </a:t>
            </a:r>
            <a:r>
              <a:rPr lang="en-US" sz="1600" b="1" dirty="0"/>
              <a:t>end</a:t>
            </a:r>
            <a:r>
              <a:rPr lang="en-US" sz="1600" dirty="0"/>
              <a:t> </a:t>
            </a:r>
            <a:r>
              <a:rPr lang="en-US" sz="1600" b="1" dirty="0"/>
              <a:t>time</a:t>
            </a:r>
            <a:r>
              <a:rPr lang="en-US" sz="1600" dirty="0"/>
              <a:t>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826654C-7D92-4D22-A051-7A4E43FC2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567" y="2227492"/>
            <a:ext cx="4267200" cy="1790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2604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trim an audio file: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7808863" cy="5913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To preview the audio file, click the </a:t>
            </a:r>
            <a:r>
              <a:rPr lang="en-US" sz="1600" b="1" dirty="0"/>
              <a:t>Play</a:t>
            </a:r>
            <a:r>
              <a:rPr lang="en-US" sz="1600" dirty="0"/>
              <a:t> button.</a:t>
            </a:r>
          </a:p>
          <a:p>
            <a:r>
              <a:rPr lang="en-US" sz="1600" dirty="0"/>
              <a:t>Adjust the handles again if necessary, then click </a:t>
            </a:r>
            <a:r>
              <a:rPr lang="en-US" sz="1600" b="1" dirty="0"/>
              <a:t>OK</a:t>
            </a:r>
            <a:r>
              <a:rPr lang="en-US" sz="1600" dirty="0"/>
              <a:t>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10AAB74-F3E2-401B-8E32-BFA7FACA8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154" y="2243470"/>
            <a:ext cx="4267200" cy="1790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2133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add a fade in and fade out: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7808863" cy="5913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On the </a:t>
            </a:r>
            <a:r>
              <a:rPr lang="en-US" sz="1600" b="1" dirty="0"/>
              <a:t>Playback</a:t>
            </a:r>
            <a:r>
              <a:rPr lang="en-US" sz="1600" dirty="0"/>
              <a:t> tab, locate the </a:t>
            </a:r>
            <a:r>
              <a:rPr lang="en-US" sz="1600" b="1" dirty="0"/>
              <a:t>Fade In:</a:t>
            </a:r>
            <a:r>
              <a:rPr lang="en-US" sz="1600" dirty="0"/>
              <a:t> and </a:t>
            </a:r>
            <a:r>
              <a:rPr lang="en-US" sz="1600" b="1" dirty="0"/>
              <a:t>Fade Out:</a:t>
            </a:r>
            <a:r>
              <a:rPr lang="en-US" sz="1600" dirty="0"/>
              <a:t> fields.</a:t>
            </a:r>
          </a:p>
          <a:p>
            <a:r>
              <a:rPr lang="en-US" sz="1600" dirty="0"/>
              <a:t>Type the desired values, or use the </a:t>
            </a:r>
            <a:r>
              <a:rPr lang="en-US" sz="1600" b="1" dirty="0"/>
              <a:t>up</a:t>
            </a:r>
            <a:r>
              <a:rPr lang="en-US" sz="1600" dirty="0"/>
              <a:t> and </a:t>
            </a:r>
            <a:r>
              <a:rPr lang="en-US" sz="1600" b="1" dirty="0"/>
              <a:t>down</a:t>
            </a:r>
            <a:r>
              <a:rPr lang="en-US" sz="1600" dirty="0"/>
              <a:t> arrows to adjust the times.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EF2FC23-17C3-4D3B-8C8A-042BF06F4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668" y="2571750"/>
            <a:ext cx="3171825" cy="87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1884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add a bookmark: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7808863" cy="5913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Click the </a:t>
            </a:r>
            <a:r>
              <a:rPr lang="en-US" sz="1600" b="1" dirty="0"/>
              <a:t>timeline</a:t>
            </a:r>
            <a:r>
              <a:rPr lang="en-US" sz="1600" dirty="0"/>
              <a:t> to locate the desired part of the audio file.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CE61087-607E-4BA2-B6BB-11232C6DB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25" y="2319641"/>
            <a:ext cx="3562350" cy="1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1492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add a bookmark: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7808863" cy="5913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From the </a:t>
            </a:r>
            <a:r>
              <a:rPr lang="en-US" sz="1600" b="1" dirty="0"/>
              <a:t>Playback</a:t>
            </a:r>
            <a:r>
              <a:rPr lang="en-US" sz="1600" dirty="0"/>
              <a:t> tab, click the </a:t>
            </a:r>
            <a:r>
              <a:rPr lang="en-US" sz="1600" b="1" dirty="0"/>
              <a:t>Add Bookmark</a:t>
            </a:r>
            <a:r>
              <a:rPr lang="en-US" sz="1600" dirty="0"/>
              <a:t> command.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F06788B-0267-4E37-A78C-78B90BCD2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393" y="2360429"/>
            <a:ext cx="3133725" cy="87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6440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add a bookmark: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7808863" cy="5913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The bookmark will appear on the timeline. Click the bookmark to jump to that location.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772E516-390B-445C-BCF4-6DFD856D2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114" y="2414386"/>
            <a:ext cx="3562350" cy="1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7493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Audio options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5"/>
            <a:ext cx="7808863" cy="7661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sz="1800" dirty="0"/>
              <a:t>There are other options you can set to control how your audio file will play. These are found in the </a:t>
            </a:r>
            <a:r>
              <a:rPr lang="en-US" sz="1800" b="1" dirty="0"/>
              <a:t>Audio Options</a:t>
            </a:r>
            <a:r>
              <a:rPr lang="en-US" sz="1800" dirty="0"/>
              <a:t> group on the </a:t>
            </a:r>
            <a:r>
              <a:rPr lang="en-US" sz="1800" b="1" dirty="0"/>
              <a:t>Playback</a:t>
            </a:r>
            <a:r>
              <a:rPr lang="en-US" sz="1800" dirty="0"/>
              <a:t> tab.</a:t>
            </a:r>
            <a:endParaRPr lang="en-US" sz="18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053E38C-2464-406E-BAAB-0BB8A6831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776" y="2183219"/>
            <a:ext cx="3514725" cy="87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4719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Audio options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7808863" cy="28312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dirty="0"/>
              <a:t>Volume</a:t>
            </a:r>
            <a:r>
              <a:rPr lang="en-US" sz="1600" dirty="0"/>
              <a:t>: Changes the audio volume</a:t>
            </a:r>
          </a:p>
          <a:p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Start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: Controls whether the audio file starts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automatically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or when the mouse is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clicked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US" sz="1600" b="1" dirty="0"/>
              <a:t>Hide During Show</a:t>
            </a:r>
            <a:r>
              <a:rPr lang="en-US" sz="1600" dirty="0"/>
              <a:t>: Hides the audio icon while the slide show is playing</a:t>
            </a:r>
          </a:p>
          <a:p>
            <a:r>
              <a:rPr lang="en-US" sz="1600" b="1" dirty="0"/>
              <a:t>Play Across Slides</a:t>
            </a:r>
            <a:r>
              <a:rPr lang="en-US" sz="1600" dirty="0"/>
              <a:t>: Continues playing the audio file across multiple slides instead of just the current slide</a:t>
            </a:r>
          </a:p>
          <a:p>
            <a:r>
              <a:rPr lang="en-US" sz="1600" b="1" dirty="0"/>
              <a:t>Loop until Stopped</a:t>
            </a:r>
            <a:r>
              <a:rPr lang="en-US" sz="1600" dirty="0"/>
              <a:t>: Replays the audio file until stopped</a:t>
            </a:r>
          </a:p>
          <a:p>
            <a:r>
              <a:rPr lang="en-US" sz="1600" b="1" dirty="0"/>
              <a:t>Rewind after Playing</a:t>
            </a:r>
            <a:r>
              <a:rPr lang="en-US" sz="1600" dirty="0"/>
              <a:t>: Returns the audio file to the beginning when it is finished playing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06301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change the audio icon: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7808863" cy="28312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dirty="0"/>
              <a:t>By default, an audio file will appear as a </a:t>
            </a:r>
            <a:r>
              <a:rPr lang="en-US" b="1" dirty="0"/>
              <a:t>speaker icon</a:t>
            </a:r>
            <a:r>
              <a:rPr lang="en-US" dirty="0"/>
              <a:t> in the slide. If you want, you can change the icon to a different picture.</a:t>
            </a:r>
            <a:endParaRPr lang="en-US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47883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change the audio icon: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7808863" cy="6338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Select the audio file, then click the </a:t>
            </a:r>
            <a:r>
              <a:rPr lang="en-US" sz="1600" b="1" dirty="0"/>
              <a:t>Format</a:t>
            </a:r>
            <a:r>
              <a:rPr lang="en-US" sz="1600" dirty="0"/>
              <a:t> tab.</a:t>
            </a:r>
          </a:p>
          <a:p>
            <a:r>
              <a:rPr lang="en-US" sz="1600" dirty="0"/>
              <a:t>Click the </a:t>
            </a:r>
            <a:r>
              <a:rPr lang="en-US" sz="1600" b="1" dirty="0"/>
              <a:t>Change Picture</a:t>
            </a:r>
            <a:r>
              <a:rPr lang="en-US" sz="1600" dirty="0"/>
              <a:t> command.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DEB7FD0-75BC-48BB-BCB8-2391E5355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325" y="2490364"/>
            <a:ext cx="6543675" cy="1104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371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Inserting Videos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MS PowerPoint 2016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change the audio icon: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5"/>
            <a:ext cx="7808863" cy="8845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The</a:t>
            </a:r>
            <a:r>
              <a:rPr lang="en-US" sz="1600" b="1" dirty="0"/>
              <a:t> Insert Pictures</a:t>
            </a:r>
            <a:r>
              <a:rPr lang="en-US" sz="1600" dirty="0"/>
              <a:t> dialog box will appear. Click </a:t>
            </a:r>
            <a:r>
              <a:rPr lang="en-US" sz="1600" b="1" dirty="0"/>
              <a:t>Browse</a:t>
            </a:r>
            <a:r>
              <a:rPr lang="en-US" sz="1600" dirty="0"/>
              <a:t> to select a file from your computer. Alternatively, you can use the </a:t>
            </a:r>
            <a:r>
              <a:rPr lang="en-US" sz="1600" b="1" dirty="0"/>
              <a:t>online image search tools</a:t>
            </a:r>
            <a:r>
              <a:rPr lang="en-US" sz="1600" dirty="0"/>
              <a:t> to locate an image online. In our example, we'll search using the phrase </a:t>
            </a:r>
            <a:r>
              <a:rPr lang="en-US" sz="1600" b="1" dirty="0"/>
              <a:t>music note</a:t>
            </a:r>
            <a:r>
              <a:rPr lang="en-US" sz="1600" dirty="0"/>
              <a:t>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C604ADE-D01A-40D2-8DF3-5EC929435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641" y="2284022"/>
            <a:ext cx="3907798" cy="24669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5517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change the audio icon: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7808863" cy="5416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Locate and select the </a:t>
            </a:r>
            <a:r>
              <a:rPr lang="en-US" sz="1600" b="1" dirty="0"/>
              <a:t>desired picture</a:t>
            </a:r>
            <a:r>
              <a:rPr lang="en-US" sz="1600" dirty="0"/>
              <a:t>, then click </a:t>
            </a:r>
            <a:r>
              <a:rPr lang="en-US" sz="1600" b="1" dirty="0"/>
              <a:t>Insert</a:t>
            </a:r>
            <a:r>
              <a:rPr lang="en-US" sz="1600" dirty="0"/>
              <a:t>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601E8F5-3A52-4571-AFE8-5D9ED5C50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022" y="1903670"/>
            <a:ext cx="4510310" cy="2847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3515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change the audio icon: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7808863" cy="5416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The icon will change to the new picture.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4F54C0A-652A-4FAC-AD36-AA3AD676B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467" y="2270023"/>
            <a:ext cx="3562350" cy="1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9378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FF9800"/>
                </a:solidFill>
              </a:rPr>
              <a:t>JOBSHEET</a:t>
            </a:r>
            <a:endParaRPr sz="7200" dirty="0">
              <a:solidFill>
                <a:srgbClr val="FF9800"/>
              </a:solidFill>
            </a:endParaRPr>
          </a:p>
        </p:txBody>
      </p:sp>
      <p:sp>
        <p:nvSpPr>
          <p:cNvPr id="249" name="Google Shape;249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5567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000"/>
              </a:spcAft>
              <a:buNone/>
            </a:pPr>
            <a:r>
              <a:rPr lang="en-US" dirty="0"/>
              <a:t>Continue working</a:t>
            </a:r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THANKS!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dirty="0"/>
              <a:t>PowerPoint allows you to add</a:t>
            </a:r>
            <a:r>
              <a:rPr lang="en-US" b="1" dirty="0"/>
              <a:t> audio </a:t>
            </a:r>
            <a:r>
              <a:rPr lang="en-US" dirty="0"/>
              <a:t>to your presentation. For example, you could add </a:t>
            </a:r>
            <a:r>
              <a:rPr lang="en-US" b="1" dirty="0"/>
              <a:t>background music</a:t>
            </a:r>
            <a:r>
              <a:rPr lang="en-US" dirty="0"/>
              <a:t> to one slide, a </a:t>
            </a:r>
            <a:r>
              <a:rPr lang="en-US" b="1" dirty="0"/>
              <a:t>sound effect</a:t>
            </a:r>
            <a:r>
              <a:rPr lang="en-US" dirty="0"/>
              <a:t> to another, and even record your own </a:t>
            </a:r>
            <a:r>
              <a:rPr lang="en-US" b="1" dirty="0"/>
              <a:t>narration</a:t>
            </a:r>
            <a:r>
              <a:rPr lang="en-US" dirty="0"/>
              <a:t> or </a:t>
            </a:r>
            <a:r>
              <a:rPr lang="en-US" b="1" dirty="0"/>
              <a:t>commentary</a:t>
            </a:r>
            <a:r>
              <a:rPr lang="en-US" dirty="0"/>
              <a:t>. You can then </a:t>
            </a:r>
            <a:r>
              <a:rPr lang="en-US" b="1" dirty="0"/>
              <a:t>edit</a:t>
            </a:r>
            <a:r>
              <a:rPr lang="en-US" dirty="0"/>
              <a:t> the audio to customize it for your presentation.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insert audio from a file: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7"/>
            <a:ext cx="7808863" cy="10874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sz="1600" dirty="0"/>
              <a:t>In our example, we'll </a:t>
            </a:r>
            <a:r>
              <a:rPr lang="en-US" sz="1600" b="1" dirty="0"/>
              <a:t>insert an audio file</a:t>
            </a:r>
            <a:r>
              <a:rPr lang="en-US" sz="1600" dirty="0"/>
              <a:t> saved locally on our computer. If you'd like to work along with our example, right-click this </a:t>
            </a:r>
            <a:r>
              <a:rPr lang="en-US" sz="1600" dirty="0">
                <a:hlinkClick r:id="rId3" action="ppaction://hlinkfile"/>
              </a:rPr>
              <a:t>link to our example file</a:t>
            </a:r>
            <a:endParaRPr lang="en-US" sz="1600" dirty="0"/>
          </a:p>
          <a:p>
            <a:r>
              <a:rPr lang="en-US" sz="1600" dirty="0"/>
              <a:t>From the </a:t>
            </a:r>
            <a:r>
              <a:rPr lang="en-US" sz="1600" b="1" dirty="0"/>
              <a:t>Insert</a:t>
            </a:r>
            <a:r>
              <a:rPr lang="en-US" sz="1600" dirty="0"/>
              <a:t> tab, click the </a:t>
            </a:r>
            <a:r>
              <a:rPr lang="en-US" sz="1600" b="1" dirty="0"/>
              <a:t>Audio</a:t>
            </a:r>
            <a:r>
              <a:rPr lang="en-US" sz="1600" dirty="0"/>
              <a:t> drop-down arrow, then select </a:t>
            </a:r>
            <a:r>
              <a:rPr lang="en-US" sz="1600" b="1" dirty="0"/>
              <a:t>Audio on My PC</a:t>
            </a:r>
            <a:r>
              <a:rPr lang="en-US" sz="1600" dirty="0"/>
              <a:t>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B6FD2B5-EC72-4378-BDA6-80926FFCD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164" y="2730798"/>
            <a:ext cx="278130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3544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insert audio from a file: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7"/>
            <a:ext cx="7808863" cy="4480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Locate and select the desired audio file, then click </a:t>
            </a:r>
            <a:r>
              <a:rPr lang="en-US" sz="1600" b="1" dirty="0"/>
              <a:t>Insert</a:t>
            </a:r>
            <a:r>
              <a:rPr lang="en-US" sz="1600" dirty="0"/>
              <a:t>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FAA6466-0949-4CAB-845C-1A5C95DF3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775" y="1808123"/>
            <a:ext cx="4160695" cy="3143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1137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insert audio from a file: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7"/>
            <a:ext cx="7808863" cy="4480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The audio file will be added to the slide.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AE8D9E7-4A09-403E-8443-7597375CB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755" y="2231951"/>
            <a:ext cx="3562350" cy="1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46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Recording your own audio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7"/>
            <a:ext cx="7808863" cy="26681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dirty="0"/>
              <a:t>Sometimes you may want to </a:t>
            </a:r>
            <a:r>
              <a:rPr lang="en-US" b="1" dirty="0"/>
              <a:t>record</a:t>
            </a:r>
            <a:r>
              <a:rPr lang="en-US" dirty="0"/>
              <a:t> audio directly into a presentation. For example, you might want the presentation to include </a:t>
            </a:r>
            <a:r>
              <a:rPr lang="en-US" b="1" dirty="0"/>
              <a:t>narration</a:t>
            </a:r>
            <a:r>
              <a:rPr lang="en-US" dirty="0"/>
              <a:t>. Before you begin, make sure you have a </a:t>
            </a:r>
            <a:r>
              <a:rPr lang="en-US" b="1" dirty="0"/>
              <a:t>microphone</a:t>
            </a:r>
            <a:r>
              <a:rPr lang="en-US" dirty="0"/>
              <a:t> that is compatible with your computer; many computers have </a:t>
            </a:r>
            <a:r>
              <a:rPr lang="en-US" b="1" dirty="0"/>
              <a:t>built-in microphones</a:t>
            </a:r>
            <a:r>
              <a:rPr lang="en-US" dirty="0"/>
              <a:t> or ones that can be </a:t>
            </a:r>
            <a:r>
              <a:rPr lang="en-US" b="1" dirty="0"/>
              <a:t>plugged in </a:t>
            </a:r>
            <a:r>
              <a:rPr lang="en-US" dirty="0"/>
              <a:t>to the computer.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1226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record audio: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7"/>
            <a:ext cx="7808863" cy="3857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From the </a:t>
            </a:r>
            <a:r>
              <a:rPr lang="en-US" sz="1600" b="1" dirty="0"/>
              <a:t>Insert</a:t>
            </a:r>
            <a:r>
              <a:rPr lang="en-US" sz="1600" dirty="0"/>
              <a:t> tab, click the </a:t>
            </a:r>
            <a:r>
              <a:rPr lang="en-US" sz="1600" b="1" dirty="0"/>
              <a:t>Audio</a:t>
            </a:r>
            <a:r>
              <a:rPr lang="en-US" sz="1600" dirty="0"/>
              <a:t> drop-down arrow, then select </a:t>
            </a:r>
            <a:r>
              <a:rPr lang="en-US" sz="1600" b="1" dirty="0"/>
              <a:t>Record Audio</a:t>
            </a:r>
            <a:r>
              <a:rPr lang="en-US" sz="1600" dirty="0"/>
              <a:t>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F76BCB3-D9B2-45A6-86D7-0EB98C964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280" y="2277830"/>
            <a:ext cx="278130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1646305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956</Words>
  <Application>Microsoft Office PowerPoint</Application>
  <PresentationFormat>On-screen Show (16:9)</PresentationFormat>
  <Paragraphs>113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Roboto Condensed</vt:lpstr>
      <vt:lpstr>Arial</vt:lpstr>
      <vt:lpstr>Roboto Condensed Light</vt:lpstr>
      <vt:lpstr>Arvo</vt:lpstr>
      <vt:lpstr>Salerio template</vt:lpstr>
      <vt:lpstr>Office Computer Application  WEEK EIGHT</vt:lpstr>
      <vt:lpstr>PowerPoint Presentation</vt:lpstr>
      <vt:lpstr>Inserting Videos</vt:lpstr>
      <vt:lpstr>Introduction</vt:lpstr>
      <vt:lpstr>To insert audio from a file:</vt:lpstr>
      <vt:lpstr>To insert audio from a file:</vt:lpstr>
      <vt:lpstr>To insert audio from a file:</vt:lpstr>
      <vt:lpstr>Recording your own audio</vt:lpstr>
      <vt:lpstr>To record audio:</vt:lpstr>
      <vt:lpstr>To record audio:</vt:lpstr>
      <vt:lpstr>To record audio:</vt:lpstr>
      <vt:lpstr>To record audio:</vt:lpstr>
      <vt:lpstr>To record audio:</vt:lpstr>
      <vt:lpstr>To record audio:</vt:lpstr>
      <vt:lpstr>Working with audio</vt:lpstr>
      <vt:lpstr>To move an audio file:</vt:lpstr>
      <vt:lpstr>Editing audio</vt:lpstr>
      <vt:lpstr>To trim an audio file:</vt:lpstr>
      <vt:lpstr>To trim an audio file:</vt:lpstr>
      <vt:lpstr>To trim an audio file:</vt:lpstr>
      <vt:lpstr>To trim an audio file:</vt:lpstr>
      <vt:lpstr>To add a fade in and fade out:</vt:lpstr>
      <vt:lpstr>To add a bookmark:</vt:lpstr>
      <vt:lpstr>To add a bookmark:</vt:lpstr>
      <vt:lpstr>To add a bookmark:</vt:lpstr>
      <vt:lpstr>Audio options</vt:lpstr>
      <vt:lpstr>Audio options</vt:lpstr>
      <vt:lpstr>To change the audio icon:</vt:lpstr>
      <vt:lpstr>To change the audio icon:</vt:lpstr>
      <vt:lpstr>To change the audio icon:</vt:lpstr>
      <vt:lpstr>To change the audio icon:</vt:lpstr>
      <vt:lpstr>To change the audio icon:</vt:lpstr>
      <vt:lpstr>JOBSHEET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Asus</cp:lastModifiedBy>
  <cp:revision>171</cp:revision>
  <dcterms:modified xsi:type="dcterms:W3CDTF">2018-10-12T23:51:53Z</dcterms:modified>
</cp:coreProperties>
</file>