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2.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79" r:id="rId2"/>
    <p:sldId id="261" r:id="rId3"/>
    <p:sldId id="259" r:id="rId4"/>
    <p:sldId id="262" r:id="rId5"/>
    <p:sldId id="267" r:id="rId6"/>
    <p:sldId id="268" r:id="rId7"/>
    <p:sldId id="269" r:id="rId8"/>
    <p:sldId id="278" r:id="rId9"/>
    <p:sldId id="271" r:id="rId10"/>
    <p:sldId id="272" r:id="rId11"/>
    <p:sldId id="273" r:id="rId12"/>
    <p:sldId id="275" r:id="rId13"/>
    <p:sldId id="276"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m Dragic" initials="TD" lastIdx="8" clrIdx="0">
    <p:extLst>
      <p:ext uri="{19B8F6BF-5375-455C-9EA6-DF929625EA0E}">
        <p15:presenceInfo xmlns:p15="http://schemas.microsoft.com/office/powerpoint/2012/main" userId="4df1948cc8010df6" providerId="Windows Live"/>
      </p:ext>
    </p:extLst>
  </p:cmAuthor>
  <p:cmAuthor id="2" name="Amy Netzel" initials="AN" lastIdx="1" clrIdx="1">
    <p:extLst>
      <p:ext uri="{19B8F6BF-5375-455C-9EA6-DF929625EA0E}">
        <p15:presenceInfo xmlns:p15="http://schemas.microsoft.com/office/powerpoint/2012/main" userId="S-1-5-21-3755237417-3467804153-2640315547-1150" providerId="AD"/>
      </p:ext>
    </p:extLst>
  </p:cmAuthor>
  <p:cmAuthor id="3" name="Joakim Yannick" initials="JY" lastIdx="8" clrIdx="2">
    <p:extLst>
      <p:ext uri="{19B8F6BF-5375-455C-9EA6-DF929625EA0E}">
        <p15:presenceInfo xmlns:p15="http://schemas.microsoft.com/office/powerpoint/2012/main" userId="0cd86742653759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B70C"/>
    <a:srgbClr val="FF9201"/>
    <a:srgbClr val="EEC7B4"/>
    <a:srgbClr val="EBBBA3"/>
    <a:srgbClr val="EFCAB7"/>
    <a:srgbClr val="E2A482"/>
    <a:srgbClr val="ECC0AA"/>
    <a:srgbClr val="F1D1BD"/>
    <a:srgbClr val="99E473"/>
    <a:srgbClr val="FFE1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48" autoAdjust="0"/>
    <p:restoredTop sz="94674" autoAdjust="0"/>
  </p:normalViewPr>
  <p:slideViewPr>
    <p:cSldViewPr snapToGrid="0">
      <p:cViewPr varScale="1">
        <p:scale>
          <a:sx n="78" d="100"/>
          <a:sy n="78" d="100"/>
        </p:scale>
        <p:origin x="51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7-24T09:12:57.457" idx="5">
    <p:pos x="4169" y="1694"/>
    <p:text>Do you think this is too long? Should I change anything here?</p:text>
    <p:extLst>
      <p:ext uri="{C676402C-5697-4E1C-873F-D02D1690AC5C}">
        <p15:threadingInfo xmlns:p15="http://schemas.microsoft.com/office/powerpoint/2012/main" timeZoneBias="240"/>
      </p:ext>
    </p:extLst>
  </p:cm>
  <p:cm authorId="3" dt="2013-07-24T09:16:25.626" idx="1">
    <p:pos x="4169" y="1790"/>
    <p:text>No, looks fine to me.</p:text>
    <p:extLst>
      <p:ext uri="{C676402C-5697-4E1C-873F-D02D1690AC5C}">
        <p15:threadingInfo xmlns:p15="http://schemas.microsoft.com/office/powerpoint/2012/main" timeZoneBias="240">
          <p15:parentCm authorId="1" idx="5"/>
        </p15:threadingInfo>
      </p:ext>
    </p:extLst>
  </p:cm>
  <p:cm authorId="3" dt="2013-07-24T09:23:25.492" idx="7">
    <p:pos x="5513" y="1923"/>
    <p:text>Cool robot!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13-07-24T09:17:59.402" idx="2">
    <p:pos x="10" y="10"/>
    <p:text>I changed this SmartArt to the 3D version. Look OK?</p:text>
    <p:extLst>
      <p:ext uri="{C676402C-5697-4E1C-873F-D02D1690AC5C}">
        <p15:threadingInfo xmlns:p15="http://schemas.microsoft.com/office/powerpoint/2012/main" timeZoneBias="240"/>
      </p:ext>
    </p:extLst>
  </p:cm>
  <p:cm authorId="1" dt="2013-07-24T09:25:02.229" idx="7">
    <p:pos x="10" y="106"/>
    <p:text>It does look cool, but I don't think it matches the objects on the other slides. We can make those look 3D, too.</p:text>
    <p:extLst>
      <p:ext uri="{C676402C-5697-4E1C-873F-D02D1690AC5C}">
        <p15:threadingInfo xmlns:p15="http://schemas.microsoft.com/office/powerpoint/2012/main" timeZoneBias="240">
          <p15:parentCm authorId="3" idx="2"/>
        </p15:threadingInfo>
      </p:ext>
    </p:extLst>
  </p:cm>
  <p:cm authorId="3" dt="2013-07-24T09:18:49.371" idx="3">
    <p:pos x="7125" y="66"/>
    <p:text>Too much content here originally - divided it up into two slides.</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3-07-24T09:14:10.426" idx="6">
    <p:pos x="2917" y="1014"/>
    <p:text>Anything else I should add?</p:text>
    <p:extLst>
      <p:ext uri="{C676402C-5697-4E1C-873F-D02D1690AC5C}">
        <p15:threadingInfo xmlns:p15="http://schemas.microsoft.com/office/powerpoint/2012/main" timeZoneBias="240"/>
      </p:ext>
    </p:extLst>
  </p:cm>
  <p:cm authorId="3" dt="2013-07-24T09:21:45.549" idx="6">
    <p:pos x="2917" y="1110"/>
    <p:text>Maybe more robots? Just joking! Looks good to me. This doesn't need to be super-comprehensive.</p:text>
    <p:extLst>
      <p:ext uri="{C676402C-5697-4E1C-873F-D02D1690AC5C}">
        <p15:threadingInfo xmlns:p15="http://schemas.microsoft.com/office/powerpoint/2012/main" timeZoneBias="240">
          <p15:parentCm authorId="1" idx="6"/>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13-07-24T09:25:46.135" idx="8">
    <p:pos x="3586" y="610"/>
    <p:text>Added some more of the resources we discussed earlier.</p:text>
    <p:extLst mod="1">
      <p:ext uri="{C676402C-5697-4E1C-873F-D02D1690AC5C}">
        <p15:threadingInfo xmlns:p15="http://schemas.microsoft.com/office/powerpoint/2012/main" timeZoneBias="240"/>
      </p:ext>
    </p:extLst>
  </p:cm>
</p:cmLst>
</file>

<file path=ppt/diagrams/_rels/data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hyperlink" Target="http://www.download.cnet.com/" TargetMode="External"/></Relationships>
</file>

<file path=ppt/diagrams/_rels/drawing4.xml.rels><?xml version="1.0" encoding="UTF-8" standalone="yes"?>
<Relationships xmlns="http://schemas.openxmlformats.org/package/2006/relationships"><Relationship Id="rId2" Type="http://schemas.openxmlformats.org/officeDocument/2006/relationships/hyperlink" Target="http://www.download.cnet.com/" TargetMode="External"/><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084B2D-7C20-4CFE-B07E-739B0B19116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36DAEAC-B8F2-460B-B1BA-3D23A00469E2}">
      <dgm:prSet/>
      <dgm:spPr/>
      <dgm:t>
        <a:bodyPr lIns="182880" tIns="91440" rIns="182880" bIns="91440"/>
        <a:lstStyle/>
        <a:p>
          <a:pPr rtl="0"/>
          <a:r>
            <a:rPr lang="en-US" b="0" dirty="0" smtClean="0">
              <a:latin typeface="+mj-lt"/>
            </a:rPr>
            <a:t>Infecting your computer with a virus.</a:t>
          </a:r>
          <a:endParaRPr lang="en-US" b="0" dirty="0">
            <a:latin typeface="+mj-lt"/>
          </a:endParaRPr>
        </a:p>
      </dgm:t>
    </dgm:pt>
    <dgm:pt modelId="{4D521A60-4AF3-45B6-8B48-9CE98F690FA1}" type="parTrans" cxnId="{4AB175E1-FB53-47B0-82FC-0614FEF0907D}">
      <dgm:prSet/>
      <dgm:spPr/>
      <dgm:t>
        <a:bodyPr/>
        <a:lstStyle/>
        <a:p>
          <a:endParaRPr lang="en-US">
            <a:solidFill>
              <a:schemeClr val="tx1"/>
            </a:solidFill>
          </a:endParaRPr>
        </a:p>
      </dgm:t>
    </dgm:pt>
    <dgm:pt modelId="{C46B8BD1-A8B3-432F-BEF1-BEBF718DD70D}" type="sibTrans" cxnId="{4AB175E1-FB53-47B0-82FC-0614FEF0907D}">
      <dgm:prSet/>
      <dgm:spPr/>
      <dgm:t>
        <a:bodyPr/>
        <a:lstStyle/>
        <a:p>
          <a:endParaRPr lang="en-US">
            <a:solidFill>
              <a:schemeClr val="tx1"/>
            </a:solidFill>
          </a:endParaRPr>
        </a:p>
      </dgm:t>
    </dgm:pt>
    <dgm:pt modelId="{337D9825-1444-4174-8689-82FCE752FC55}">
      <dgm:prSet/>
      <dgm:spPr/>
      <dgm:t>
        <a:bodyPr lIns="182880" tIns="91440" rIns="182880" bIns="91440"/>
        <a:lstStyle/>
        <a:p>
          <a:pPr rtl="0"/>
          <a:r>
            <a:rPr lang="en-US" b="0" dirty="0" smtClean="0">
              <a:latin typeface="+mj-lt"/>
            </a:rPr>
            <a:t>Allowing unknown persons to access your personal data and passwords, which may enable them to commit identity theft.</a:t>
          </a:r>
          <a:endParaRPr lang="en-US" b="0" dirty="0">
            <a:latin typeface="+mj-lt"/>
          </a:endParaRPr>
        </a:p>
      </dgm:t>
    </dgm:pt>
    <dgm:pt modelId="{C0095E40-6876-47AD-B97B-B6A619A2775D}" type="parTrans" cxnId="{D6A08B23-704D-4160-A7B3-9D5823B28549}">
      <dgm:prSet/>
      <dgm:spPr/>
      <dgm:t>
        <a:bodyPr/>
        <a:lstStyle/>
        <a:p>
          <a:endParaRPr lang="en-US">
            <a:solidFill>
              <a:schemeClr val="tx1"/>
            </a:solidFill>
          </a:endParaRPr>
        </a:p>
      </dgm:t>
    </dgm:pt>
    <dgm:pt modelId="{8C8CCCF5-8E98-46C6-BD35-8A5774E83F4C}" type="sibTrans" cxnId="{D6A08B23-704D-4160-A7B3-9D5823B28549}">
      <dgm:prSet/>
      <dgm:spPr/>
      <dgm:t>
        <a:bodyPr/>
        <a:lstStyle/>
        <a:p>
          <a:endParaRPr lang="en-US">
            <a:solidFill>
              <a:schemeClr val="tx1"/>
            </a:solidFill>
          </a:endParaRPr>
        </a:p>
      </dgm:t>
    </dgm:pt>
    <dgm:pt modelId="{012346BF-8EAD-4055-8E20-5B655313342D}">
      <dgm:prSet/>
      <dgm:spPr/>
      <dgm:t>
        <a:bodyPr lIns="182880" tIns="91440" rIns="182880" bIns="91440"/>
        <a:lstStyle/>
        <a:p>
          <a:pPr rtl="0"/>
          <a:r>
            <a:rPr lang="en-US" b="0" dirty="0" smtClean="0">
              <a:latin typeface="+mj-lt"/>
            </a:rPr>
            <a:t>Being harassed or bullied online.</a:t>
          </a:r>
          <a:endParaRPr lang="en-US" b="0" dirty="0">
            <a:latin typeface="+mj-lt"/>
          </a:endParaRPr>
        </a:p>
      </dgm:t>
    </dgm:pt>
    <dgm:pt modelId="{4A9082A7-EE3A-46FC-917D-6EB39E03DC18}" type="parTrans" cxnId="{18A73AD9-6083-4ABD-9FDF-F8DFA6ADDC9A}">
      <dgm:prSet/>
      <dgm:spPr/>
      <dgm:t>
        <a:bodyPr/>
        <a:lstStyle/>
        <a:p>
          <a:endParaRPr lang="en-US">
            <a:solidFill>
              <a:schemeClr val="tx1"/>
            </a:solidFill>
          </a:endParaRPr>
        </a:p>
      </dgm:t>
    </dgm:pt>
    <dgm:pt modelId="{32D08099-33B3-43FD-A521-B87707F0AF6A}" type="sibTrans" cxnId="{18A73AD9-6083-4ABD-9FDF-F8DFA6ADDC9A}">
      <dgm:prSet/>
      <dgm:spPr/>
      <dgm:t>
        <a:bodyPr/>
        <a:lstStyle/>
        <a:p>
          <a:endParaRPr lang="en-US">
            <a:solidFill>
              <a:schemeClr val="tx1"/>
            </a:solidFill>
          </a:endParaRPr>
        </a:p>
      </dgm:t>
    </dgm:pt>
    <dgm:pt modelId="{DD928494-E514-41E3-B44A-EDD6DA199BB7}">
      <dgm:prSet/>
      <dgm:spPr/>
      <dgm:t>
        <a:bodyPr lIns="182880" tIns="91440" rIns="182880" bIns="91440"/>
        <a:lstStyle/>
        <a:p>
          <a:pPr rtl="0"/>
          <a:r>
            <a:rPr lang="en-US" b="0" dirty="0" smtClean="0">
              <a:latin typeface="+mj-lt"/>
            </a:rPr>
            <a:t>Revealing personal details about your location, financial situation, and identity that might allow someone to target you for a real-world crime.</a:t>
          </a:r>
          <a:endParaRPr lang="en-US" b="0" dirty="0">
            <a:latin typeface="+mj-lt"/>
          </a:endParaRPr>
        </a:p>
      </dgm:t>
    </dgm:pt>
    <dgm:pt modelId="{AE94CC53-8A26-4911-9D35-35558C3617DB}" type="parTrans" cxnId="{71414B9D-2739-4D39-93F2-49613B64B40E}">
      <dgm:prSet/>
      <dgm:spPr/>
      <dgm:t>
        <a:bodyPr/>
        <a:lstStyle/>
        <a:p>
          <a:endParaRPr lang="en-US">
            <a:solidFill>
              <a:schemeClr val="tx1"/>
            </a:solidFill>
          </a:endParaRPr>
        </a:p>
      </dgm:t>
    </dgm:pt>
    <dgm:pt modelId="{D0CFCE1B-2EC0-425B-9E3D-FF43B2F88A1D}" type="sibTrans" cxnId="{71414B9D-2739-4D39-93F2-49613B64B40E}">
      <dgm:prSet/>
      <dgm:spPr/>
      <dgm:t>
        <a:bodyPr/>
        <a:lstStyle/>
        <a:p>
          <a:endParaRPr lang="en-US">
            <a:solidFill>
              <a:schemeClr val="tx1"/>
            </a:solidFill>
          </a:endParaRPr>
        </a:p>
      </dgm:t>
    </dgm:pt>
    <dgm:pt modelId="{91112FE1-EAA2-4526-B9FE-406776CF66E0}">
      <dgm:prSet/>
      <dgm:spPr/>
      <dgm:t>
        <a:bodyPr lIns="182880" tIns="91440" rIns="182880" bIns="91440"/>
        <a:lstStyle/>
        <a:p>
          <a:pPr rtl="0"/>
          <a:r>
            <a:rPr lang="en-US" b="0" dirty="0" smtClean="0">
              <a:latin typeface="+mj-lt"/>
            </a:rPr>
            <a:t>Being tricked into giving away money or personal information.</a:t>
          </a:r>
          <a:endParaRPr lang="en-US" b="0" dirty="0">
            <a:latin typeface="+mj-lt"/>
          </a:endParaRPr>
        </a:p>
      </dgm:t>
    </dgm:pt>
    <dgm:pt modelId="{D6D83228-B5D1-46B0-93C2-4EC23AC2FFBD}" type="parTrans" cxnId="{7D5381CA-638D-4127-B040-838CCEBEC7F8}">
      <dgm:prSet/>
      <dgm:spPr/>
      <dgm:t>
        <a:bodyPr/>
        <a:lstStyle/>
        <a:p>
          <a:endParaRPr lang="en-US">
            <a:solidFill>
              <a:schemeClr val="tx1"/>
            </a:solidFill>
          </a:endParaRPr>
        </a:p>
      </dgm:t>
    </dgm:pt>
    <dgm:pt modelId="{93A7FFC1-5550-423E-80C9-759FD0A077D8}" type="sibTrans" cxnId="{7D5381CA-638D-4127-B040-838CCEBEC7F8}">
      <dgm:prSet/>
      <dgm:spPr/>
      <dgm:t>
        <a:bodyPr/>
        <a:lstStyle/>
        <a:p>
          <a:endParaRPr lang="en-US">
            <a:solidFill>
              <a:schemeClr val="tx1"/>
            </a:solidFill>
          </a:endParaRPr>
        </a:p>
      </dgm:t>
    </dgm:pt>
    <dgm:pt modelId="{138846B1-999C-4607-82E5-9BE1225EAFD0}" type="pres">
      <dgm:prSet presAssocID="{48084B2D-7C20-4CFE-B07E-739B0B191167}" presName="diagram" presStyleCnt="0">
        <dgm:presLayoutVars>
          <dgm:dir/>
          <dgm:resizeHandles val="exact"/>
        </dgm:presLayoutVars>
      </dgm:prSet>
      <dgm:spPr/>
      <dgm:t>
        <a:bodyPr/>
        <a:lstStyle/>
        <a:p>
          <a:endParaRPr lang="en-US"/>
        </a:p>
      </dgm:t>
    </dgm:pt>
    <dgm:pt modelId="{E1264BDE-89B4-40DF-91B8-94EDC452F5C8}" type="pres">
      <dgm:prSet presAssocID="{336DAEAC-B8F2-460B-B1BA-3D23A00469E2}" presName="node" presStyleLbl="node1" presStyleIdx="0" presStyleCnt="5" custScaleY="114224">
        <dgm:presLayoutVars>
          <dgm:bulletEnabled val="1"/>
        </dgm:presLayoutVars>
      </dgm:prSet>
      <dgm:spPr/>
      <dgm:t>
        <a:bodyPr/>
        <a:lstStyle/>
        <a:p>
          <a:endParaRPr lang="en-US"/>
        </a:p>
      </dgm:t>
    </dgm:pt>
    <dgm:pt modelId="{EEC81579-69A7-464B-855C-B98C9465E6E7}" type="pres">
      <dgm:prSet presAssocID="{C46B8BD1-A8B3-432F-BEF1-BEBF718DD70D}" presName="sibTrans" presStyleCnt="0"/>
      <dgm:spPr/>
      <dgm:t>
        <a:bodyPr/>
        <a:lstStyle/>
        <a:p>
          <a:endParaRPr lang="en-US"/>
        </a:p>
      </dgm:t>
    </dgm:pt>
    <dgm:pt modelId="{F5B34DF3-49D2-4D0C-BF1F-020809BC48CB}" type="pres">
      <dgm:prSet presAssocID="{337D9825-1444-4174-8689-82FCE752FC55}" presName="node" presStyleLbl="node1" presStyleIdx="1" presStyleCnt="5" custScaleY="114224">
        <dgm:presLayoutVars>
          <dgm:bulletEnabled val="1"/>
        </dgm:presLayoutVars>
      </dgm:prSet>
      <dgm:spPr/>
      <dgm:t>
        <a:bodyPr/>
        <a:lstStyle/>
        <a:p>
          <a:endParaRPr lang="en-US"/>
        </a:p>
      </dgm:t>
    </dgm:pt>
    <dgm:pt modelId="{8B2C3D7C-F012-47C1-83E7-901924A7FE5C}" type="pres">
      <dgm:prSet presAssocID="{8C8CCCF5-8E98-46C6-BD35-8A5774E83F4C}" presName="sibTrans" presStyleCnt="0"/>
      <dgm:spPr/>
      <dgm:t>
        <a:bodyPr/>
        <a:lstStyle/>
        <a:p>
          <a:endParaRPr lang="en-US"/>
        </a:p>
      </dgm:t>
    </dgm:pt>
    <dgm:pt modelId="{9508E58A-BBC8-4F10-9C3C-49706D92B3B0}" type="pres">
      <dgm:prSet presAssocID="{012346BF-8EAD-4055-8E20-5B655313342D}" presName="node" presStyleLbl="node1" presStyleIdx="2" presStyleCnt="5" custScaleY="114224">
        <dgm:presLayoutVars>
          <dgm:bulletEnabled val="1"/>
        </dgm:presLayoutVars>
      </dgm:prSet>
      <dgm:spPr/>
      <dgm:t>
        <a:bodyPr/>
        <a:lstStyle/>
        <a:p>
          <a:endParaRPr lang="en-US"/>
        </a:p>
      </dgm:t>
    </dgm:pt>
    <dgm:pt modelId="{A23F2CFC-A7FB-488E-8DD2-31D5DDCBE86D}" type="pres">
      <dgm:prSet presAssocID="{32D08099-33B3-43FD-A521-B87707F0AF6A}" presName="sibTrans" presStyleCnt="0"/>
      <dgm:spPr/>
      <dgm:t>
        <a:bodyPr/>
        <a:lstStyle/>
        <a:p>
          <a:endParaRPr lang="en-US"/>
        </a:p>
      </dgm:t>
    </dgm:pt>
    <dgm:pt modelId="{DD4AC813-8D75-4728-9C66-9A5493D0C570}" type="pres">
      <dgm:prSet presAssocID="{DD928494-E514-41E3-B44A-EDD6DA199BB7}" presName="node" presStyleLbl="node1" presStyleIdx="3" presStyleCnt="5" custScaleY="114224">
        <dgm:presLayoutVars>
          <dgm:bulletEnabled val="1"/>
        </dgm:presLayoutVars>
      </dgm:prSet>
      <dgm:spPr/>
      <dgm:t>
        <a:bodyPr/>
        <a:lstStyle/>
        <a:p>
          <a:endParaRPr lang="en-US"/>
        </a:p>
      </dgm:t>
    </dgm:pt>
    <dgm:pt modelId="{55A801A3-9594-44B7-AAFE-87A3F90D411F}" type="pres">
      <dgm:prSet presAssocID="{D0CFCE1B-2EC0-425B-9E3D-FF43B2F88A1D}" presName="sibTrans" presStyleCnt="0"/>
      <dgm:spPr/>
      <dgm:t>
        <a:bodyPr/>
        <a:lstStyle/>
        <a:p>
          <a:endParaRPr lang="en-US"/>
        </a:p>
      </dgm:t>
    </dgm:pt>
    <dgm:pt modelId="{65F86CB5-4FD7-4A40-B059-B706F5DADED8}" type="pres">
      <dgm:prSet presAssocID="{91112FE1-EAA2-4526-B9FE-406776CF66E0}" presName="node" presStyleLbl="node1" presStyleIdx="4" presStyleCnt="5" custScaleY="114224">
        <dgm:presLayoutVars>
          <dgm:bulletEnabled val="1"/>
        </dgm:presLayoutVars>
      </dgm:prSet>
      <dgm:spPr/>
      <dgm:t>
        <a:bodyPr/>
        <a:lstStyle/>
        <a:p>
          <a:endParaRPr lang="en-US"/>
        </a:p>
      </dgm:t>
    </dgm:pt>
  </dgm:ptLst>
  <dgm:cxnLst>
    <dgm:cxn modelId="{70E72DEB-9AD2-430A-88A3-47A8AACA5F6A}" type="presOf" srcId="{337D9825-1444-4174-8689-82FCE752FC55}" destId="{F5B34DF3-49D2-4D0C-BF1F-020809BC48CB}" srcOrd="0" destOrd="0" presId="urn:microsoft.com/office/officeart/2005/8/layout/default"/>
    <dgm:cxn modelId="{866182AF-8550-488E-9FB7-488D4700F1BE}" type="presOf" srcId="{336DAEAC-B8F2-460B-B1BA-3D23A00469E2}" destId="{E1264BDE-89B4-40DF-91B8-94EDC452F5C8}" srcOrd="0" destOrd="0" presId="urn:microsoft.com/office/officeart/2005/8/layout/default"/>
    <dgm:cxn modelId="{65301FD3-B3B5-4F86-81CD-BEA351843AAB}" type="presOf" srcId="{012346BF-8EAD-4055-8E20-5B655313342D}" destId="{9508E58A-BBC8-4F10-9C3C-49706D92B3B0}" srcOrd="0" destOrd="0" presId="urn:microsoft.com/office/officeart/2005/8/layout/default"/>
    <dgm:cxn modelId="{8E55FBBB-C7AF-47C1-8CFC-06DD536F2920}" type="presOf" srcId="{48084B2D-7C20-4CFE-B07E-739B0B191167}" destId="{138846B1-999C-4607-82E5-9BE1225EAFD0}" srcOrd="0" destOrd="0" presId="urn:microsoft.com/office/officeart/2005/8/layout/default"/>
    <dgm:cxn modelId="{7D5381CA-638D-4127-B040-838CCEBEC7F8}" srcId="{48084B2D-7C20-4CFE-B07E-739B0B191167}" destId="{91112FE1-EAA2-4526-B9FE-406776CF66E0}" srcOrd="4" destOrd="0" parTransId="{D6D83228-B5D1-46B0-93C2-4EC23AC2FFBD}" sibTransId="{93A7FFC1-5550-423E-80C9-759FD0A077D8}"/>
    <dgm:cxn modelId="{71414B9D-2739-4D39-93F2-49613B64B40E}" srcId="{48084B2D-7C20-4CFE-B07E-739B0B191167}" destId="{DD928494-E514-41E3-B44A-EDD6DA199BB7}" srcOrd="3" destOrd="0" parTransId="{AE94CC53-8A26-4911-9D35-35558C3617DB}" sibTransId="{D0CFCE1B-2EC0-425B-9E3D-FF43B2F88A1D}"/>
    <dgm:cxn modelId="{130965F6-6354-47BF-BD75-6A6959AB4DA5}" type="presOf" srcId="{91112FE1-EAA2-4526-B9FE-406776CF66E0}" destId="{65F86CB5-4FD7-4A40-B059-B706F5DADED8}" srcOrd="0" destOrd="0" presId="urn:microsoft.com/office/officeart/2005/8/layout/default"/>
    <dgm:cxn modelId="{18A73AD9-6083-4ABD-9FDF-F8DFA6ADDC9A}" srcId="{48084B2D-7C20-4CFE-B07E-739B0B191167}" destId="{012346BF-8EAD-4055-8E20-5B655313342D}" srcOrd="2" destOrd="0" parTransId="{4A9082A7-EE3A-46FC-917D-6EB39E03DC18}" sibTransId="{32D08099-33B3-43FD-A521-B87707F0AF6A}"/>
    <dgm:cxn modelId="{D6A08B23-704D-4160-A7B3-9D5823B28549}" srcId="{48084B2D-7C20-4CFE-B07E-739B0B191167}" destId="{337D9825-1444-4174-8689-82FCE752FC55}" srcOrd="1" destOrd="0" parTransId="{C0095E40-6876-47AD-B97B-B6A619A2775D}" sibTransId="{8C8CCCF5-8E98-46C6-BD35-8A5774E83F4C}"/>
    <dgm:cxn modelId="{4AB175E1-FB53-47B0-82FC-0614FEF0907D}" srcId="{48084B2D-7C20-4CFE-B07E-739B0B191167}" destId="{336DAEAC-B8F2-460B-B1BA-3D23A00469E2}" srcOrd="0" destOrd="0" parTransId="{4D521A60-4AF3-45B6-8B48-9CE98F690FA1}" sibTransId="{C46B8BD1-A8B3-432F-BEF1-BEBF718DD70D}"/>
    <dgm:cxn modelId="{92D88838-B904-4401-B2E6-CD09443D05B1}" type="presOf" srcId="{DD928494-E514-41E3-B44A-EDD6DA199BB7}" destId="{DD4AC813-8D75-4728-9C66-9A5493D0C570}" srcOrd="0" destOrd="0" presId="urn:microsoft.com/office/officeart/2005/8/layout/default"/>
    <dgm:cxn modelId="{D9F2EB75-D1A3-4BD3-9409-7B3B54D6B61A}" type="presParOf" srcId="{138846B1-999C-4607-82E5-9BE1225EAFD0}" destId="{E1264BDE-89B4-40DF-91B8-94EDC452F5C8}" srcOrd="0" destOrd="0" presId="urn:microsoft.com/office/officeart/2005/8/layout/default"/>
    <dgm:cxn modelId="{36F5BBA4-5268-4608-BE11-FC8A33A8033A}" type="presParOf" srcId="{138846B1-999C-4607-82E5-9BE1225EAFD0}" destId="{EEC81579-69A7-464B-855C-B98C9465E6E7}" srcOrd="1" destOrd="0" presId="urn:microsoft.com/office/officeart/2005/8/layout/default"/>
    <dgm:cxn modelId="{08AE7CC2-4475-47F2-8550-E6C9416C4C28}" type="presParOf" srcId="{138846B1-999C-4607-82E5-9BE1225EAFD0}" destId="{F5B34DF3-49D2-4D0C-BF1F-020809BC48CB}" srcOrd="2" destOrd="0" presId="urn:microsoft.com/office/officeart/2005/8/layout/default"/>
    <dgm:cxn modelId="{4736D221-5A3D-4010-9D20-68386F89CE9A}" type="presParOf" srcId="{138846B1-999C-4607-82E5-9BE1225EAFD0}" destId="{8B2C3D7C-F012-47C1-83E7-901924A7FE5C}" srcOrd="3" destOrd="0" presId="urn:microsoft.com/office/officeart/2005/8/layout/default"/>
    <dgm:cxn modelId="{DC4F0CF9-4C46-451B-A11F-90E1AA945273}" type="presParOf" srcId="{138846B1-999C-4607-82E5-9BE1225EAFD0}" destId="{9508E58A-BBC8-4F10-9C3C-49706D92B3B0}" srcOrd="4" destOrd="0" presId="urn:microsoft.com/office/officeart/2005/8/layout/default"/>
    <dgm:cxn modelId="{0C32FE3F-2486-44D5-8FA2-11D3B6FF3B35}" type="presParOf" srcId="{138846B1-999C-4607-82E5-9BE1225EAFD0}" destId="{A23F2CFC-A7FB-488E-8DD2-31D5DDCBE86D}" srcOrd="5" destOrd="0" presId="urn:microsoft.com/office/officeart/2005/8/layout/default"/>
    <dgm:cxn modelId="{97A5DC9F-64D8-4885-AFC8-7A19A8FC9F06}" type="presParOf" srcId="{138846B1-999C-4607-82E5-9BE1225EAFD0}" destId="{DD4AC813-8D75-4728-9C66-9A5493D0C570}" srcOrd="6" destOrd="0" presId="urn:microsoft.com/office/officeart/2005/8/layout/default"/>
    <dgm:cxn modelId="{6CA5ECB8-EC3E-44F8-8AD2-A39191D3DA1A}" type="presParOf" srcId="{138846B1-999C-4607-82E5-9BE1225EAFD0}" destId="{55A801A3-9594-44B7-AAFE-87A3F90D411F}" srcOrd="7" destOrd="0" presId="urn:microsoft.com/office/officeart/2005/8/layout/default"/>
    <dgm:cxn modelId="{66470F8E-97F4-4967-9BAC-48B735312BB3}" type="presParOf" srcId="{138846B1-999C-4607-82E5-9BE1225EAFD0}" destId="{65F86CB5-4FD7-4A40-B059-B706F5DADED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34AA6D-3E0D-4FA2-99BE-59547F29ED6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EEDA9CA0-521A-497C-AE7F-2F2442190130}">
      <dgm:prSet phldrT="[Text]"/>
      <dgm:spPr>
        <a:xfrm rot="5400000">
          <a:off x="3210019" y="218791"/>
          <a:ext cx="2083205" cy="1812388"/>
        </a:xfrm>
        <a:prstGeom prst="hexagon">
          <a:avLst>
            <a:gd name="adj" fmla="val 25000"/>
            <a:gd name="vf" fmla="val 115470"/>
          </a:avLst>
        </a:prstGeom>
      </dgm:spPr>
      <dgm:t>
        <a:bodyPr/>
        <a:lstStyle/>
        <a:p>
          <a:r>
            <a:rPr lang="en-US" dirty="0" smtClean="0">
              <a:latin typeface="Franklin Gothic Book"/>
              <a:ea typeface="+mn-ea"/>
              <a:cs typeface="+mn-cs"/>
            </a:rPr>
            <a:t>!</a:t>
          </a:r>
          <a:endParaRPr lang="en-US" dirty="0">
            <a:latin typeface="Franklin Gothic Book"/>
            <a:ea typeface="+mn-ea"/>
            <a:cs typeface="+mn-cs"/>
          </a:endParaRPr>
        </a:p>
      </dgm:t>
    </dgm:pt>
    <dgm:pt modelId="{1E321E3B-F90A-4EEE-A9A9-E36FF00DDE8A}" type="parTrans" cxnId="{F66371B1-F481-4D83-AE5C-083E57B37220}">
      <dgm:prSet/>
      <dgm:spPr/>
      <dgm:t>
        <a:bodyPr/>
        <a:lstStyle/>
        <a:p>
          <a:endParaRPr lang="en-US"/>
        </a:p>
      </dgm:t>
    </dgm:pt>
    <dgm:pt modelId="{2CA26A63-BB8B-4CCB-B702-6734B726F44B}" type="sibTrans" cxnId="{F66371B1-F481-4D83-AE5C-083E57B37220}">
      <dgm:prSet custT="1"/>
      <dgm:spPr>
        <a:xfrm rot="5400000">
          <a:off x="1315511" y="217916"/>
          <a:ext cx="2083205" cy="1812388"/>
        </a:xfrm>
        <a:prstGeom prst="hexagon">
          <a:avLst>
            <a:gd name="adj" fmla="val 25000"/>
            <a:gd name="vf" fmla="val 115470"/>
          </a:avLst>
        </a:prstGeom>
      </dgm:spPr>
      <dgm:t>
        <a:bodyPr/>
        <a:lstStyle/>
        <a:p>
          <a:r>
            <a:rPr lang="en-US" sz="6100" dirty="0" smtClean="0">
              <a:latin typeface="Webdings" pitchFamily="18" charset="2"/>
              <a:ea typeface="+mn-ea"/>
              <a:cs typeface="+mn-cs"/>
            </a:rPr>
            <a:t>f</a:t>
          </a:r>
          <a:endParaRPr lang="en-US" sz="6100" dirty="0">
            <a:latin typeface="Webdings" pitchFamily="18" charset="2"/>
            <a:ea typeface="+mn-ea"/>
            <a:cs typeface="+mn-cs"/>
          </a:endParaRPr>
        </a:p>
      </dgm:t>
    </dgm:pt>
    <dgm:pt modelId="{178C0B02-CC3F-4F01-A8D9-9756AAA62B69}">
      <dgm:prSet phldrT="[Text]"/>
      <dgm:spPr>
        <a:xfrm rot="5400000">
          <a:off x="2227580" y="1939188"/>
          <a:ext cx="2083205" cy="1812388"/>
        </a:xfrm>
        <a:prstGeom prst="hexagon">
          <a:avLst>
            <a:gd name="adj" fmla="val 25000"/>
            <a:gd name="vf" fmla="val 115470"/>
          </a:avLst>
        </a:prstGeom>
      </dgm:spPr>
      <dgm:t>
        <a:bodyPr/>
        <a:lstStyle/>
        <a:p>
          <a:r>
            <a:rPr lang="en-US" dirty="0" smtClean="0">
              <a:latin typeface="Webdings" pitchFamily="18" charset="2"/>
              <a:ea typeface="+mn-ea"/>
              <a:cs typeface="+mn-cs"/>
            </a:rPr>
            <a:t>d</a:t>
          </a:r>
          <a:endParaRPr lang="en-US" dirty="0">
            <a:latin typeface="Webdings" pitchFamily="18" charset="2"/>
            <a:ea typeface="+mn-ea"/>
            <a:cs typeface="+mn-cs"/>
          </a:endParaRPr>
        </a:p>
      </dgm:t>
    </dgm:pt>
    <dgm:pt modelId="{D96B8073-D753-4DBF-9229-317936200F26}" type="parTrans" cxnId="{D1C5902D-A434-40C6-96C6-ADE82599DD03}">
      <dgm:prSet/>
      <dgm:spPr/>
      <dgm:t>
        <a:bodyPr/>
        <a:lstStyle/>
        <a:p>
          <a:endParaRPr lang="en-US"/>
        </a:p>
      </dgm:t>
    </dgm:pt>
    <dgm:pt modelId="{16119640-A6BA-4BF8-9EDC-9DA492A963FF}" type="sibTrans" cxnId="{D1C5902D-A434-40C6-96C6-ADE82599DD03}">
      <dgm:prSet custT="1"/>
      <dgm:spPr>
        <a:xfrm rot="5400000">
          <a:off x="4165657" y="1939188"/>
          <a:ext cx="2083205" cy="1812388"/>
        </a:xfrm>
        <a:prstGeom prst="hexagon">
          <a:avLst>
            <a:gd name="adj" fmla="val 25000"/>
            <a:gd name="vf" fmla="val 115470"/>
          </a:avLst>
        </a:prstGeom>
      </dgm:spPr>
      <dgm:t>
        <a:bodyPr/>
        <a:lstStyle/>
        <a:p>
          <a:r>
            <a:rPr lang="en-US" sz="6100" dirty="0" smtClean="0">
              <a:latin typeface="Webdings" pitchFamily="18" charset="2"/>
              <a:ea typeface="+mn-ea"/>
              <a:cs typeface="+mn-cs"/>
            </a:rPr>
            <a:t>p</a:t>
          </a:r>
          <a:endParaRPr lang="en-US" sz="6100" dirty="0">
            <a:latin typeface="Webdings" pitchFamily="18" charset="2"/>
            <a:ea typeface="+mn-ea"/>
            <a:cs typeface="+mn-cs"/>
          </a:endParaRPr>
        </a:p>
      </dgm:t>
    </dgm:pt>
    <dgm:pt modelId="{C7D698F1-80BA-4A48-B710-67E7590E8E92}" type="pres">
      <dgm:prSet presAssocID="{EB34AA6D-3E0D-4FA2-99BE-59547F29ED6A}" presName="Name0" presStyleCnt="0">
        <dgm:presLayoutVars>
          <dgm:chMax/>
          <dgm:chPref/>
          <dgm:dir/>
          <dgm:animLvl val="lvl"/>
        </dgm:presLayoutVars>
      </dgm:prSet>
      <dgm:spPr/>
      <dgm:t>
        <a:bodyPr/>
        <a:lstStyle/>
        <a:p>
          <a:endParaRPr lang="en-US"/>
        </a:p>
      </dgm:t>
    </dgm:pt>
    <dgm:pt modelId="{D5E3954A-9086-4C14-B6E7-A9EE8654D613}" type="pres">
      <dgm:prSet presAssocID="{EEDA9CA0-521A-497C-AE7F-2F2442190130}" presName="composite" presStyleCnt="0"/>
      <dgm:spPr/>
      <dgm:t>
        <a:bodyPr/>
        <a:lstStyle/>
        <a:p>
          <a:endParaRPr lang="en-US"/>
        </a:p>
      </dgm:t>
    </dgm:pt>
    <dgm:pt modelId="{C4C78BFF-0C8C-4C89-A286-B85F60A8879E}" type="pres">
      <dgm:prSet presAssocID="{EEDA9CA0-521A-497C-AE7F-2F2442190130}" presName="Parent1" presStyleLbl="node1" presStyleIdx="0" presStyleCnt="4" custLinFactNeighborX="1496" custLinFactNeighborY="3991">
        <dgm:presLayoutVars>
          <dgm:chMax val="1"/>
          <dgm:chPref val="1"/>
          <dgm:bulletEnabled val="1"/>
        </dgm:presLayoutVars>
      </dgm:prSet>
      <dgm:spPr/>
      <dgm:t>
        <a:bodyPr/>
        <a:lstStyle/>
        <a:p>
          <a:endParaRPr lang="en-US"/>
        </a:p>
      </dgm:t>
    </dgm:pt>
    <dgm:pt modelId="{1B7DB504-67F0-4D6F-8762-521A1EE03A1A}" type="pres">
      <dgm:prSet presAssocID="{EEDA9CA0-521A-497C-AE7F-2F2442190130}" presName="Childtext1" presStyleLbl="revTx" presStyleIdx="0" presStyleCnt="2" custLinFactNeighborX="3101" custLinFactNeighborY="8004">
        <dgm:presLayoutVars>
          <dgm:chMax val="0"/>
          <dgm:chPref val="0"/>
          <dgm:bulletEnabled val="1"/>
        </dgm:presLayoutVars>
      </dgm:prSet>
      <dgm:spPr/>
      <dgm:t>
        <a:bodyPr/>
        <a:lstStyle/>
        <a:p>
          <a:endParaRPr lang="en-US"/>
        </a:p>
      </dgm:t>
    </dgm:pt>
    <dgm:pt modelId="{04D38174-CB9A-4286-803F-0A060E109783}" type="pres">
      <dgm:prSet presAssocID="{EEDA9CA0-521A-497C-AE7F-2F2442190130}" presName="BalanceSpacing" presStyleCnt="0"/>
      <dgm:spPr/>
      <dgm:t>
        <a:bodyPr/>
        <a:lstStyle/>
        <a:p>
          <a:endParaRPr lang="en-US"/>
        </a:p>
      </dgm:t>
    </dgm:pt>
    <dgm:pt modelId="{92EE3538-AF73-417D-B8B6-99A744634E0D}" type="pres">
      <dgm:prSet presAssocID="{EEDA9CA0-521A-497C-AE7F-2F2442190130}" presName="BalanceSpacing1" presStyleCnt="0"/>
      <dgm:spPr/>
      <dgm:t>
        <a:bodyPr/>
        <a:lstStyle/>
        <a:p>
          <a:endParaRPr lang="en-US"/>
        </a:p>
      </dgm:t>
    </dgm:pt>
    <dgm:pt modelId="{0A27A274-FD78-40B9-BBF8-DC952AC11767}" type="pres">
      <dgm:prSet presAssocID="{2CA26A63-BB8B-4CCB-B702-6734B726F44B}" presName="Accent1Text" presStyleLbl="node1" presStyleIdx="1" presStyleCnt="4" custLinFactNeighborX="4965" custLinFactNeighborY="3949"/>
      <dgm:spPr/>
      <dgm:t>
        <a:bodyPr/>
        <a:lstStyle/>
        <a:p>
          <a:endParaRPr lang="en-US"/>
        </a:p>
      </dgm:t>
    </dgm:pt>
    <dgm:pt modelId="{EE6F52B0-E6B0-49E2-A238-54C03393683F}" type="pres">
      <dgm:prSet presAssocID="{2CA26A63-BB8B-4CCB-B702-6734B726F44B}" presName="spaceBetweenRectangles" presStyleCnt="0"/>
      <dgm:spPr/>
      <dgm:t>
        <a:bodyPr/>
        <a:lstStyle/>
        <a:p>
          <a:endParaRPr lang="en-US"/>
        </a:p>
      </dgm:t>
    </dgm:pt>
    <dgm:pt modelId="{158DE636-2475-45AD-A4AF-86FEAA63E8AC}" type="pres">
      <dgm:prSet presAssocID="{178C0B02-CC3F-4F01-A8D9-9756AAA62B69}" presName="composite" presStyleCnt="0"/>
      <dgm:spPr/>
      <dgm:t>
        <a:bodyPr/>
        <a:lstStyle/>
        <a:p>
          <a:endParaRPr lang="en-US"/>
        </a:p>
      </dgm:t>
    </dgm:pt>
    <dgm:pt modelId="{0A84B559-AA9F-4EEA-8711-4A519632957E}" type="pres">
      <dgm:prSet presAssocID="{178C0B02-CC3F-4F01-A8D9-9756AAA62B69}" presName="Parent1" presStyleLbl="node1" presStyleIdx="2" presStyleCnt="4" custLinFactNeighborX="3341" custLinFactNeighborY="-12200">
        <dgm:presLayoutVars>
          <dgm:chMax val="1"/>
          <dgm:chPref val="1"/>
          <dgm:bulletEnabled val="1"/>
        </dgm:presLayoutVars>
      </dgm:prSet>
      <dgm:spPr/>
      <dgm:t>
        <a:bodyPr/>
        <a:lstStyle/>
        <a:p>
          <a:endParaRPr lang="en-US"/>
        </a:p>
      </dgm:t>
    </dgm:pt>
    <dgm:pt modelId="{4EEC5472-FF28-46A6-BB0A-82711FBE6C01}" type="pres">
      <dgm:prSet presAssocID="{178C0B02-CC3F-4F01-A8D9-9756AAA62B69}" presName="Childtext1" presStyleLbl="revTx" presStyleIdx="1" presStyleCnt="2" custScaleY="209417" custLinFactNeighborX="-2193" custLinFactNeighborY="7132">
        <dgm:presLayoutVars>
          <dgm:chMax val="0"/>
          <dgm:chPref val="0"/>
          <dgm:bulletEnabled val="1"/>
        </dgm:presLayoutVars>
      </dgm:prSet>
      <dgm:spPr/>
      <dgm:t>
        <a:bodyPr/>
        <a:lstStyle/>
        <a:p>
          <a:endParaRPr lang="en-US"/>
        </a:p>
      </dgm:t>
    </dgm:pt>
    <dgm:pt modelId="{49079FED-1787-4F9C-810B-779F5DF9BD4F}" type="pres">
      <dgm:prSet presAssocID="{178C0B02-CC3F-4F01-A8D9-9756AAA62B69}" presName="BalanceSpacing" presStyleCnt="0"/>
      <dgm:spPr/>
      <dgm:t>
        <a:bodyPr/>
        <a:lstStyle/>
        <a:p>
          <a:endParaRPr lang="en-US"/>
        </a:p>
      </dgm:t>
    </dgm:pt>
    <dgm:pt modelId="{0677AE0F-729E-465D-81BB-9A8D0DB7CBA5}" type="pres">
      <dgm:prSet presAssocID="{178C0B02-CC3F-4F01-A8D9-9756AAA62B69}" presName="BalanceSpacing1" presStyleCnt="0"/>
      <dgm:spPr/>
      <dgm:t>
        <a:bodyPr/>
        <a:lstStyle/>
        <a:p>
          <a:endParaRPr lang="en-US"/>
        </a:p>
      </dgm:t>
    </dgm:pt>
    <dgm:pt modelId="{2BBC2C9B-499B-43F4-BA4A-6E5BEAAD5669}" type="pres">
      <dgm:prSet presAssocID="{16119640-A6BA-4BF8-9EDC-9DA492A963FF}" presName="Accent1Text" presStyleLbl="node1" presStyleIdx="3" presStyleCnt="4" custLinFactNeighborX="1046" custLinFactNeighborY="-12200"/>
      <dgm:spPr/>
      <dgm:t>
        <a:bodyPr/>
        <a:lstStyle/>
        <a:p>
          <a:endParaRPr lang="en-US"/>
        </a:p>
      </dgm:t>
    </dgm:pt>
  </dgm:ptLst>
  <dgm:cxnLst>
    <dgm:cxn modelId="{DB339F99-7DF4-4164-AA38-163916AF05E7}" type="presOf" srcId="{EB34AA6D-3E0D-4FA2-99BE-59547F29ED6A}" destId="{C7D698F1-80BA-4A48-B710-67E7590E8E92}" srcOrd="0" destOrd="0" presId="urn:microsoft.com/office/officeart/2008/layout/AlternatingHexagons"/>
    <dgm:cxn modelId="{F66371B1-F481-4D83-AE5C-083E57B37220}" srcId="{EB34AA6D-3E0D-4FA2-99BE-59547F29ED6A}" destId="{EEDA9CA0-521A-497C-AE7F-2F2442190130}" srcOrd="0" destOrd="0" parTransId="{1E321E3B-F90A-4EEE-A9A9-E36FF00DDE8A}" sibTransId="{2CA26A63-BB8B-4CCB-B702-6734B726F44B}"/>
    <dgm:cxn modelId="{21D91CC7-C18C-4E1B-8D5E-223A228C13B9}" type="presOf" srcId="{EEDA9CA0-521A-497C-AE7F-2F2442190130}" destId="{C4C78BFF-0C8C-4C89-A286-B85F60A8879E}" srcOrd="0" destOrd="0" presId="urn:microsoft.com/office/officeart/2008/layout/AlternatingHexagons"/>
    <dgm:cxn modelId="{DBB93E23-731E-4E86-BA92-A5624B7B895C}" type="presOf" srcId="{16119640-A6BA-4BF8-9EDC-9DA492A963FF}" destId="{2BBC2C9B-499B-43F4-BA4A-6E5BEAAD5669}" srcOrd="0" destOrd="0" presId="urn:microsoft.com/office/officeart/2008/layout/AlternatingHexagons"/>
    <dgm:cxn modelId="{A524FFF3-D4F4-4C3C-AF91-E5A7C985EA6A}" type="presOf" srcId="{178C0B02-CC3F-4F01-A8D9-9756AAA62B69}" destId="{0A84B559-AA9F-4EEA-8711-4A519632957E}" srcOrd="0" destOrd="0" presId="urn:microsoft.com/office/officeart/2008/layout/AlternatingHexagons"/>
    <dgm:cxn modelId="{0AF1F9C1-5B0B-4BE9-99C2-2062E5D7AD71}" type="presOf" srcId="{2CA26A63-BB8B-4CCB-B702-6734B726F44B}" destId="{0A27A274-FD78-40B9-BBF8-DC952AC11767}" srcOrd="0" destOrd="0" presId="urn:microsoft.com/office/officeart/2008/layout/AlternatingHexagons"/>
    <dgm:cxn modelId="{D1C5902D-A434-40C6-96C6-ADE82599DD03}" srcId="{EB34AA6D-3E0D-4FA2-99BE-59547F29ED6A}" destId="{178C0B02-CC3F-4F01-A8D9-9756AAA62B69}" srcOrd="1" destOrd="0" parTransId="{D96B8073-D753-4DBF-9229-317936200F26}" sibTransId="{16119640-A6BA-4BF8-9EDC-9DA492A963FF}"/>
    <dgm:cxn modelId="{D289656A-36DF-4D39-9406-764BAA33B446}" type="presParOf" srcId="{C7D698F1-80BA-4A48-B710-67E7590E8E92}" destId="{D5E3954A-9086-4C14-B6E7-A9EE8654D613}" srcOrd="0" destOrd="0" presId="urn:microsoft.com/office/officeart/2008/layout/AlternatingHexagons"/>
    <dgm:cxn modelId="{FEF15C0C-C418-4FFE-908B-23D8414912A3}" type="presParOf" srcId="{D5E3954A-9086-4C14-B6E7-A9EE8654D613}" destId="{C4C78BFF-0C8C-4C89-A286-B85F60A8879E}" srcOrd="0" destOrd="0" presId="urn:microsoft.com/office/officeart/2008/layout/AlternatingHexagons"/>
    <dgm:cxn modelId="{9808CC4D-87C4-4811-B9E0-85FE8DC78EC4}" type="presParOf" srcId="{D5E3954A-9086-4C14-B6E7-A9EE8654D613}" destId="{1B7DB504-67F0-4D6F-8762-521A1EE03A1A}" srcOrd="1" destOrd="0" presId="urn:microsoft.com/office/officeart/2008/layout/AlternatingHexagons"/>
    <dgm:cxn modelId="{BF1BC6B2-8FBD-4526-BA1D-719199D1D0DA}" type="presParOf" srcId="{D5E3954A-9086-4C14-B6E7-A9EE8654D613}" destId="{04D38174-CB9A-4286-803F-0A060E109783}" srcOrd="2" destOrd="0" presId="urn:microsoft.com/office/officeart/2008/layout/AlternatingHexagons"/>
    <dgm:cxn modelId="{2AD4885D-B025-4D3A-8C79-8E307A447FCE}" type="presParOf" srcId="{D5E3954A-9086-4C14-B6E7-A9EE8654D613}" destId="{92EE3538-AF73-417D-B8B6-99A744634E0D}" srcOrd="3" destOrd="0" presId="urn:microsoft.com/office/officeart/2008/layout/AlternatingHexagons"/>
    <dgm:cxn modelId="{398BB868-B6A4-46B0-8E86-150E902E5FF5}" type="presParOf" srcId="{D5E3954A-9086-4C14-B6E7-A9EE8654D613}" destId="{0A27A274-FD78-40B9-BBF8-DC952AC11767}" srcOrd="4" destOrd="0" presId="urn:microsoft.com/office/officeart/2008/layout/AlternatingHexagons"/>
    <dgm:cxn modelId="{60165011-1E78-4180-941D-04CC94C7D011}" type="presParOf" srcId="{C7D698F1-80BA-4A48-B710-67E7590E8E92}" destId="{EE6F52B0-E6B0-49E2-A238-54C03393683F}" srcOrd="1" destOrd="0" presId="urn:microsoft.com/office/officeart/2008/layout/AlternatingHexagons"/>
    <dgm:cxn modelId="{D2B64F15-EA26-4082-8AA8-9994ABE4FE1F}" type="presParOf" srcId="{C7D698F1-80BA-4A48-B710-67E7590E8E92}" destId="{158DE636-2475-45AD-A4AF-86FEAA63E8AC}" srcOrd="2" destOrd="0" presId="urn:microsoft.com/office/officeart/2008/layout/AlternatingHexagons"/>
    <dgm:cxn modelId="{FCEAF6AD-6CA0-4BDF-B198-2248DCEE2610}" type="presParOf" srcId="{158DE636-2475-45AD-A4AF-86FEAA63E8AC}" destId="{0A84B559-AA9F-4EEA-8711-4A519632957E}" srcOrd="0" destOrd="0" presId="urn:microsoft.com/office/officeart/2008/layout/AlternatingHexagons"/>
    <dgm:cxn modelId="{D1B8CFE5-4183-4D1B-96BF-DE0AA14B3D38}" type="presParOf" srcId="{158DE636-2475-45AD-A4AF-86FEAA63E8AC}" destId="{4EEC5472-FF28-46A6-BB0A-82711FBE6C01}" srcOrd="1" destOrd="0" presId="urn:microsoft.com/office/officeart/2008/layout/AlternatingHexagons"/>
    <dgm:cxn modelId="{6CE87B7F-39DF-4621-ADB6-5B8B2BC53929}" type="presParOf" srcId="{158DE636-2475-45AD-A4AF-86FEAA63E8AC}" destId="{49079FED-1787-4F9C-810B-779F5DF9BD4F}" srcOrd="2" destOrd="0" presId="urn:microsoft.com/office/officeart/2008/layout/AlternatingHexagons"/>
    <dgm:cxn modelId="{FD5EDD56-72C3-40B7-BC4B-0626E4C40E4B}" type="presParOf" srcId="{158DE636-2475-45AD-A4AF-86FEAA63E8AC}" destId="{0677AE0F-729E-465D-81BB-9A8D0DB7CBA5}" srcOrd="3" destOrd="0" presId="urn:microsoft.com/office/officeart/2008/layout/AlternatingHexagons"/>
    <dgm:cxn modelId="{459DFFD3-55FE-4CFB-85E3-C0463F37E19A}" type="presParOf" srcId="{158DE636-2475-45AD-A4AF-86FEAA63E8AC}" destId="{2BBC2C9B-499B-43F4-BA4A-6E5BEAAD566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63178C-34BA-4F3C-8A49-659B827FE3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14E058-B9E5-46A2-8579-5455FD561031}">
      <dgm:prSet custT="1"/>
      <dgm:spPr/>
      <dgm:t>
        <a:bodyPr lIns="274320" tIns="91440" rIns="274320" bIns="91440"/>
        <a:lstStyle/>
        <a:p>
          <a:pPr rtl="0"/>
          <a:r>
            <a:rPr lang="en-US" sz="1800" dirty="0" smtClean="0">
              <a:latin typeface="Franklin Gothic Book" panose="020B0503020102020204" pitchFamily="34" charset="0"/>
            </a:rPr>
            <a:t>Never respond to an email asking for any passwords or account numbers, even if they seem to come from a trusted source. </a:t>
          </a:r>
          <a:endParaRPr lang="en-US" sz="1800" dirty="0">
            <a:latin typeface="Franklin Gothic Book" panose="020B0503020102020204" pitchFamily="34" charset="0"/>
          </a:endParaRPr>
        </a:p>
      </dgm:t>
    </dgm:pt>
    <dgm:pt modelId="{E37A57E9-5662-47FF-9DAC-A6C38E10DA8B}" type="parTrans" cxnId="{24E192EE-2750-42F2-8C7D-1F3028206697}">
      <dgm:prSet/>
      <dgm:spPr/>
      <dgm:t>
        <a:bodyPr/>
        <a:lstStyle/>
        <a:p>
          <a:endParaRPr lang="en-US" sz="1800">
            <a:latin typeface="Franklin Gothic Book" panose="020B0503020102020204" pitchFamily="34" charset="0"/>
          </a:endParaRPr>
        </a:p>
      </dgm:t>
    </dgm:pt>
    <dgm:pt modelId="{FA8DE372-060D-4E76-B6AD-1153EB375977}" type="sibTrans" cxnId="{24E192EE-2750-42F2-8C7D-1F3028206697}">
      <dgm:prSet/>
      <dgm:spPr/>
      <dgm:t>
        <a:bodyPr/>
        <a:lstStyle/>
        <a:p>
          <a:endParaRPr lang="en-US" sz="1800">
            <a:latin typeface="Franklin Gothic Book" panose="020B0503020102020204" pitchFamily="34" charset="0"/>
          </a:endParaRPr>
        </a:p>
      </dgm:t>
    </dgm:pt>
    <dgm:pt modelId="{887B8DF7-35F4-48EB-A1BE-A995F2DAFC16}">
      <dgm:prSet custT="1"/>
      <dgm:spPr/>
      <dgm:t>
        <a:bodyPr lIns="274320" tIns="91440" rIns="274320" bIns="91440"/>
        <a:lstStyle/>
        <a:p>
          <a:pPr rtl="0"/>
          <a:r>
            <a:rPr lang="en-US" sz="1800" dirty="0" smtClean="0">
              <a:latin typeface="Franklin Gothic Book" panose="020B0503020102020204" pitchFamily="34" charset="0"/>
            </a:rPr>
            <a:t>Before revealing personal details like your full name or home address, ask yourself if it’s really necessary to share that information.</a:t>
          </a:r>
          <a:endParaRPr lang="en-US" sz="1800" dirty="0">
            <a:latin typeface="Franklin Gothic Book" panose="020B0503020102020204" pitchFamily="34" charset="0"/>
          </a:endParaRPr>
        </a:p>
      </dgm:t>
    </dgm:pt>
    <dgm:pt modelId="{F75EE89A-A030-4F86-A083-8528236F8246}" type="parTrans" cxnId="{0B29A150-D074-4D3D-BBA4-29C2C0253EC0}">
      <dgm:prSet/>
      <dgm:spPr/>
      <dgm:t>
        <a:bodyPr/>
        <a:lstStyle/>
        <a:p>
          <a:endParaRPr lang="en-US" sz="1800">
            <a:latin typeface="Franklin Gothic Book" panose="020B0503020102020204" pitchFamily="34" charset="0"/>
          </a:endParaRPr>
        </a:p>
      </dgm:t>
    </dgm:pt>
    <dgm:pt modelId="{DA498673-51C3-411B-B9A9-709572BBDB87}" type="sibTrans" cxnId="{0B29A150-D074-4D3D-BBA4-29C2C0253EC0}">
      <dgm:prSet/>
      <dgm:spPr/>
      <dgm:t>
        <a:bodyPr/>
        <a:lstStyle/>
        <a:p>
          <a:endParaRPr lang="en-US" sz="1800">
            <a:latin typeface="Franklin Gothic Book" panose="020B0503020102020204" pitchFamily="34" charset="0"/>
          </a:endParaRPr>
        </a:p>
      </dgm:t>
    </dgm:pt>
    <dgm:pt modelId="{C56E4657-B1A7-4C4B-A366-FC5480F04006}">
      <dgm:prSet custT="1"/>
      <dgm:spPr/>
      <dgm:t>
        <a:bodyPr lIns="274320" tIns="91440" rIns="274320" bIns="91440"/>
        <a:lstStyle/>
        <a:p>
          <a:pPr rtl="0"/>
          <a:r>
            <a:rPr lang="en-US" sz="1800" dirty="0" smtClean="0">
              <a:latin typeface="Franklin Gothic Book" panose="020B0503020102020204" pitchFamily="34" charset="0"/>
            </a:rPr>
            <a:t>Use privacy filters and settings on social networking sites to limit the amount of information you share with strangers.</a:t>
          </a:r>
          <a:endParaRPr lang="en-US" sz="1800" dirty="0">
            <a:latin typeface="Franklin Gothic Book" panose="020B0503020102020204" pitchFamily="34" charset="0"/>
          </a:endParaRPr>
        </a:p>
      </dgm:t>
    </dgm:pt>
    <dgm:pt modelId="{6A1D2C91-3146-4F2A-B2E6-BF9BC1B9B64F}" type="parTrans" cxnId="{FE159CC0-FDC4-4F94-8C24-CF85741BFA1D}">
      <dgm:prSet/>
      <dgm:spPr/>
      <dgm:t>
        <a:bodyPr/>
        <a:lstStyle/>
        <a:p>
          <a:endParaRPr lang="en-US" sz="1800">
            <a:latin typeface="Franklin Gothic Book" panose="020B0503020102020204" pitchFamily="34" charset="0"/>
          </a:endParaRPr>
        </a:p>
      </dgm:t>
    </dgm:pt>
    <dgm:pt modelId="{671341B4-0EC3-46C8-AEEE-13E545EB7C72}" type="sibTrans" cxnId="{FE159CC0-FDC4-4F94-8C24-CF85741BFA1D}">
      <dgm:prSet/>
      <dgm:spPr/>
      <dgm:t>
        <a:bodyPr/>
        <a:lstStyle/>
        <a:p>
          <a:endParaRPr lang="en-US" sz="1800">
            <a:latin typeface="Franklin Gothic Book" panose="020B0503020102020204" pitchFamily="34" charset="0"/>
          </a:endParaRPr>
        </a:p>
      </dgm:t>
    </dgm:pt>
    <dgm:pt modelId="{07908990-2E44-41EC-A797-DB1145A4C60D}" type="pres">
      <dgm:prSet presAssocID="{2E63178C-34BA-4F3C-8A49-659B827FE3C6}" presName="linear" presStyleCnt="0">
        <dgm:presLayoutVars>
          <dgm:animLvl val="lvl"/>
          <dgm:resizeHandles val="exact"/>
        </dgm:presLayoutVars>
      </dgm:prSet>
      <dgm:spPr/>
      <dgm:t>
        <a:bodyPr/>
        <a:lstStyle/>
        <a:p>
          <a:endParaRPr lang="en-US"/>
        </a:p>
      </dgm:t>
    </dgm:pt>
    <dgm:pt modelId="{1FED006D-71D4-446D-9E86-34A530BABA35}" type="pres">
      <dgm:prSet presAssocID="{2814E058-B9E5-46A2-8579-5455FD561031}" presName="parentText" presStyleLbl="node1" presStyleIdx="0" presStyleCnt="3">
        <dgm:presLayoutVars>
          <dgm:chMax val="0"/>
          <dgm:bulletEnabled val="1"/>
        </dgm:presLayoutVars>
      </dgm:prSet>
      <dgm:spPr>
        <a:prstGeom prst="rect">
          <a:avLst/>
        </a:prstGeom>
      </dgm:spPr>
      <dgm:t>
        <a:bodyPr/>
        <a:lstStyle/>
        <a:p>
          <a:endParaRPr lang="en-US"/>
        </a:p>
      </dgm:t>
    </dgm:pt>
    <dgm:pt modelId="{DF5DCB9F-60C9-40FE-8577-E505FCAE61AB}" type="pres">
      <dgm:prSet presAssocID="{FA8DE372-060D-4E76-B6AD-1153EB375977}" presName="spacer" presStyleCnt="0"/>
      <dgm:spPr/>
      <dgm:t>
        <a:bodyPr/>
        <a:lstStyle/>
        <a:p>
          <a:endParaRPr lang="en-US"/>
        </a:p>
      </dgm:t>
    </dgm:pt>
    <dgm:pt modelId="{7EC75111-8075-40F9-BA25-0BA56253434D}" type="pres">
      <dgm:prSet presAssocID="{887B8DF7-35F4-48EB-A1BE-A995F2DAFC16}" presName="parentText" presStyleLbl="node1" presStyleIdx="1" presStyleCnt="3">
        <dgm:presLayoutVars>
          <dgm:chMax val="0"/>
          <dgm:bulletEnabled val="1"/>
        </dgm:presLayoutVars>
      </dgm:prSet>
      <dgm:spPr>
        <a:prstGeom prst="rect">
          <a:avLst/>
        </a:prstGeom>
      </dgm:spPr>
      <dgm:t>
        <a:bodyPr/>
        <a:lstStyle/>
        <a:p>
          <a:endParaRPr lang="en-US"/>
        </a:p>
      </dgm:t>
    </dgm:pt>
    <dgm:pt modelId="{06724739-12A8-43CC-A4F3-6BF2D5F93D7D}" type="pres">
      <dgm:prSet presAssocID="{DA498673-51C3-411B-B9A9-709572BBDB87}" presName="spacer" presStyleCnt="0"/>
      <dgm:spPr/>
      <dgm:t>
        <a:bodyPr/>
        <a:lstStyle/>
        <a:p>
          <a:endParaRPr lang="en-US"/>
        </a:p>
      </dgm:t>
    </dgm:pt>
    <dgm:pt modelId="{1DAC03A5-35E4-48E7-806E-132C3D94640A}" type="pres">
      <dgm:prSet presAssocID="{C56E4657-B1A7-4C4B-A366-FC5480F04006}" presName="parentText" presStyleLbl="node1" presStyleIdx="2" presStyleCnt="3">
        <dgm:presLayoutVars>
          <dgm:chMax val="0"/>
          <dgm:bulletEnabled val="1"/>
        </dgm:presLayoutVars>
      </dgm:prSet>
      <dgm:spPr>
        <a:prstGeom prst="rect">
          <a:avLst/>
        </a:prstGeom>
      </dgm:spPr>
      <dgm:t>
        <a:bodyPr/>
        <a:lstStyle/>
        <a:p>
          <a:endParaRPr lang="en-US"/>
        </a:p>
      </dgm:t>
    </dgm:pt>
  </dgm:ptLst>
  <dgm:cxnLst>
    <dgm:cxn modelId="{FE159CC0-FDC4-4F94-8C24-CF85741BFA1D}" srcId="{2E63178C-34BA-4F3C-8A49-659B827FE3C6}" destId="{C56E4657-B1A7-4C4B-A366-FC5480F04006}" srcOrd="2" destOrd="0" parTransId="{6A1D2C91-3146-4F2A-B2E6-BF9BC1B9B64F}" sibTransId="{671341B4-0EC3-46C8-AEEE-13E545EB7C72}"/>
    <dgm:cxn modelId="{064F779A-5B41-450C-A0CA-919C2E8680C1}" type="presOf" srcId="{2814E058-B9E5-46A2-8579-5455FD561031}" destId="{1FED006D-71D4-446D-9E86-34A530BABA35}" srcOrd="0" destOrd="0" presId="urn:microsoft.com/office/officeart/2005/8/layout/vList2"/>
    <dgm:cxn modelId="{FE1DD617-7D05-4079-B11E-1C007014BAD9}" type="presOf" srcId="{887B8DF7-35F4-48EB-A1BE-A995F2DAFC16}" destId="{7EC75111-8075-40F9-BA25-0BA56253434D}" srcOrd="0" destOrd="0" presId="urn:microsoft.com/office/officeart/2005/8/layout/vList2"/>
    <dgm:cxn modelId="{93BDE906-3056-41C5-8739-B21B966D12DF}" type="presOf" srcId="{C56E4657-B1A7-4C4B-A366-FC5480F04006}" destId="{1DAC03A5-35E4-48E7-806E-132C3D94640A}" srcOrd="0" destOrd="0" presId="urn:microsoft.com/office/officeart/2005/8/layout/vList2"/>
    <dgm:cxn modelId="{F8ABD0C8-AE6D-424F-8696-7FA0A3526608}" type="presOf" srcId="{2E63178C-34BA-4F3C-8A49-659B827FE3C6}" destId="{07908990-2E44-41EC-A797-DB1145A4C60D}" srcOrd="0" destOrd="0" presId="urn:microsoft.com/office/officeart/2005/8/layout/vList2"/>
    <dgm:cxn modelId="{24E192EE-2750-42F2-8C7D-1F3028206697}" srcId="{2E63178C-34BA-4F3C-8A49-659B827FE3C6}" destId="{2814E058-B9E5-46A2-8579-5455FD561031}" srcOrd="0" destOrd="0" parTransId="{E37A57E9-5662-47FF-9DAC-A6C38E10DA8B}" sibTransId="{FA8DE372-060D-4E76-B6AD-1153EB375977}"/>
    <dgm:cxn modelId="{0B29A150-D074-4D3D-BBA4-29C2C0253EC0}" srcId="{2E63178C-34BA-4F3C-8A49-659B827FE3C6}" destId="{887B8DF7-35F4-48EB-A1BE-A995F2DAFC16}" srcOrd="1" destOrd="0" parTransId="{F75EE89A-A030-4F86-A083-8528236F8246}" sibTransId="{DA498673-51C3-411B-B9A9-709572BBDB87}"/>
    <dgm:cxn modelId="{A3B9CC69-B7E4-4904-B546-8D86A02A41D7}" type="presParOf" srcId="{07908990-2E44-41EC-A797-DB1145A4C60D}" destId="{1FED006D-71D4-446D-9E86-34A530BABA35}" srcOrd="0" destOrd="0" presId="urn:microsoft.com/office/officeart/2005/8/layout/vList2"/>
    <dgm:cxn modelId="{584B38CC-011D-4E9A-A000-EABC19557E25}" type="presParOf" srcId="{07908990-2E44-41EC-A797-DB1145A4C60D}" destId="{DF5DCB9F-60C9-40FE-8577-E505FCAE61AB}" srcOrd="1" destOrd="0" presId="urn:microsoft.com/office/officeart/2005/8/layout/vList2"/>
    <dgm:cxn modelId="{C0181A76-15BE-49A4-90DB-6DD1129770A2}" type="presParOf" srcId="{07908990-2E44-41EC-A797-DB1145A4C60D}" destId="{7EC75111-8075-40F9-BA25-0BA56253434D}" srcOrd="2" destOrd="0" presId="urn:microsoft.com/office/officeart/2005/8/layout/vList2"/>
    <dgm:cxn modelId="{F86B4724-EDF2-42A5-8079-3BA3F4767CE0}" type="presParOf" srcId="{07908990-2E44-41EC-A797-DB1145A4C60D}" destId="{06724739-12A8-43CC-A4F3-6BF2D5F93D7D}" srcOrd="3" destOrd="0" presId="urn:microsoft.com/office/officeart/2005/8/layout/vList2"/>
    <dgm:cxn modelId="{5583ACC1-CA9C-47D7-A680-2059FB99A27F}" type="presParOf" srcId="{07908990-2E44-41EC-A797-DB1145A4C60D}" destId="{1DAC03A5-35E4-48E7-806E-132C3D94640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161AED-3F09-418F-BFE2-E2857AEBBA91}"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2BCE5811-3240-4AC9-8229-1E3377CF49AB}">
      <dgm:prSet custT="1"/>
      <dgm:spPr/>
      <dgm:t>
        <a:bodyPr/>
        <a:lstStyle/>
        <a:p>
          <a:pPr rtl="0"/>
          <a:r>
            <a:rPr lang="en-US" sz="1400" b="0" dirty="0" smtClean="0">
              <a:latin typeface="Franklin Gothic Book" panose="020B0503020102020204" pitchFamily="34" charset="0"/>
            </a:rPr>
            <a:t>Download only from trusted sites. Malware is often disguised as an innocuous program or file. Download from a site you know and trust, or use the search tool at </a:t>
          </a:r>
          <a:r>
            <a:rPr lang="en-US" sz="1400" b="0" dirty="0" smtClean="0">
              <a:latin typeface="Franklin Gothic Book" panose="020B0503020102020204" pitchFamily="34" charset="0"/>
              <a:hlinkClick xmlns:r="http://schemas.openxmlformats.org/officeDocument/2006/relationships" r:id="rId1"/>
            </a:rPr>
            <a:t>download.cnet.com</a:t>
          </a:r>
          <a:r>
            <a:rPr lang="en-US" sz="1400" b="0" dirty="0" smtClean="0">
              <a:latin typeface="Franklin Gothic Book" panose="020B0503020102020204" pitchFamily="34" charset="0"/>
            </a:rPr>
            <a:t> to search for downloads that have been verified as safe.</a:t>
          </a:r>
          <a:endParaRPr lang="en-US" sz="1400" dirty="0">
            <a:latin typeface="Franklin Gothic Book" panose="020B0503020102020204" pitchFamily="34" charset="0"/>
          </a:endParaRPr>
        </a:p>
      </dgm:t>
    </dgm:pt>
    <dgm:pt modelId="{4599A549-4C1B-48EA-A739-A9F4DADE2CAE}" type="parTrans" cxnId="{7204E5CA-F44B-47F7-A533-5BA1627B12E5}">
      <dgm:prSet/>
      <dgm:spPr/>
      <dgm:t>
        <a:bodyPr/>
        <a:lstStyle/>
        <a:p>
          <a:endParaRPr lang="en-US" sz="1400">
            <a:latin typeface="Franklin Gothic Book" panose="020B0503020102020204" pitchFamily="34" charset="0"/>
          </a:endParaRPr>
        </a:p>
      </dgm:t>
    </dgm:pt>
    <dgm:pt modelId="{DF989403-027A-4A21-883C-8DD507BCDFFC}" type="sibTrans" cxnId="{7204E5CA-F44B-47F7-A533-5BA1627B12E5}">
      <dgm:prSet/>
      <dgm:spPr/>
      <dgm:t>
        <a:bodyPr/>
        <a:lstStyle/>
        <a:p>
          <a:endParaRPr lang="en-US" sz="1400">
            <a:latin typeface="Franklin Gothic Book" panose="020B0503020102020204" pitchFamily="34" charset="0"/>
          </a:endParaRPr>
        </a:p>
      </dgm:t>
    </dgm:pt>
    <dgm:pt modelId="{E751AF11-C3CF-4425-A20E-B6A89A680193}">
      <dgm:prSet custT="1"/>
      <dgm:spPr/>
      <dgm:t>
        <a:bodyPr/>
        <a:lstStyle/>
        <a:p>
          <a:pPr rtl="0"/>
          <a:r>
            <a:rPr lang="en-US" sz="1400" b="0" dirty="0" smtClean="0">
              <a:latin typeface="Franklin Gothic Book" panose="020B0503020102020204" pitchFamily="34" charset="0"/>
            </a:rPr>
            <a:t>Save the files you download instead of “running” them. This gives your computer more of a chance to verify that downloads are safe.</a:t>
          </a:r>
          <a:endParaRPr lang="en-US" sz="1400" dirty="0">
            <a:latin typeface="Franklin Gothic Book" panose="020B0503020102020204" pitchFamily="34" charset="0"/>
          </a:endParaRPr>
        </a:p>
      </dgm:t>
    </dgm:pt>
    <dgm:pt modelId="{DFF9F6C2-A8EE-4B6C-8730-A7C0A45490A1}" type="parTrans" cxnId="{BAD78DE9-CF2F-4CBD-9DCD-A5F77171133F}">
      <dgm:prSet/>
      <dgm:spPr/>
      <dgm:t>
        <a:bodyPr/>
        <a:lstStyle/>
        <a:p>
          <a:endParaRPr lang="en-US" sz="1400">
            <a:latin typeface="Franklin Gothic Book" panose="020B0503020102020204" pitchFamily="34" charset="0"/>
          </a:endParaRPr>
        </a:p>
      </dgm:t>
    </dgm:pt>
    <dgm:pt modelId="{7784B4D5-60A4-4778-8CE7-5BC8E0D94ACB}" type="sibTrans" cxnId="{BAD78DE9-CF2F-4CBD-9DCD-A5F77171133F}">
      <dgm:prSet/>
      <dgm:spPr/>
      <dgm:t>
        <a:bodyPr/>
        <a:lstStyle/>
        <a:p>
          <a:endParaRPr lang="en-US" sz="1400">
            <a:latin typeface="Franklin Gothic Book" panose="020B0503020102020204" pitchFamily="34" charset="0"/>
          </a:endParaRPr>
        </a:p>
      </dgm:t>
    </dgm:pt>
    <dgm:pt modelId="{584B7771-58BE-466E-9850-601F502A1486}">
      <dgm:prSet custT="1"/>
      <dgm:spPr/>
      <dgm:t>
        <a:bodyPr/>
        <a:lstStyle/>
        <a:p>
          <a:pPr rtl="0"/>
          <a:r>
            <a:rPr lang="en-US" sz="1400" b="0" dirty="0" smtClean="0">
              <a:latin typeface="Franklin Gothic Book" panose="020B0503020102020204" pitchFamily="34" charset="0"/>
            </a:rPr>
            <a:t>Read the privacy and licensing agreement. It’s a pain, we know,  but if you don’t read the fine print, you may be unintentionally agreeing to install spyware or adware on your computer.</a:t>
          </a:r>
          <a:endParaRPr lang="en-US" sz="1400" dirty="0">
            <a:latin typeface="Franklin Gothic Book" panose="020B0503020102020204" pitchFamily="34" charset="0"/>
          </a:endParaRPr>
        </a:p>
      </dgm:t>
    </dgm:pt>
    <dgm:pt modelId="{F03A451D-B175-47EA-9E11-BD2A6CBF2C89}" type="parTrans" cxnId="{59F97D4F-70B6-47F7-BF65-94D257EA7600}">
      <dgm:prSet/>
      <dgm:spPr/>
      <dgm:t>
        <a:bodyPr/>
        <a:lstStyle/>
        <a:p>
          <a:endParaRPr lang="en-US" sz="1400">
            <a:latin typeface="Franklin Gothic Book" panose="020B0503020102020204" pitchFamily="34" charset="0"/>
          </a:endParaRPr>
        </a:p>
      </dgm:t>
    </dgm:pt>
    <dgm:pt modelId="{E2369A5B-88A8-4AFA-BFD4-727BCD05BB57}" type="sibTrans" cxnId="{59F97D4F-70B6-47F7-BF65-94D257EA7600}">
      <dgm:prSet/>
      <dgm:spPr/>
      <dgm:t>
        <a:bodyPr/>
        <a:lstStyle/>
        <a:p>
          <a:endParaRPr lang="en-US" sz="1400">
            <a:latin typeface="Franklin Gothic Book" panose="020B0503020102020204" pitchFamily="34" charset="0"/>
          </a:endParaRPr>
        </a:p>
      </dgm:t>
    </dgm:pt>
    <dgm:pt modelId="{A0A3360E-666A-4507-A127-2EA31CD7C3D9}">
      <dgm:prSet custT="1"/>
      <dgm:spPr/>
      <dgm:t>
        <a:bodyPr/>
        <a:lstStyle/>
        <a:p>
          <a:pPr rtl="0"/>
          <a:endParaRPr lang="en-US" sz="1400" dirty="0">
            <a:latin typeface="Franklin Gothic Book" panose="020B0503020102020204" pitchFamily="34" charset="0"/>
          </a:endParaRPr>
        </a:p>
      </dgm:t>
    </dgm:pt>
    <dgm:pt modelId="{B730EA69-57E6-48E3-A2E5-22125C9A24A7}" type="parTrans" cxnId="{39832C03-D417-48B6-9E8A-E95CB4C2849D}">
      <dgm:prSet/>
      <dgm:spPr/>
      <dgm:t>
        <a:bodyPr/>
        <a:lstStyle/>
        <a:p>
          <a:endParaRPr lang="en-US" sz="1400">
            <a:latin typeface="Franklin Gothic Book" panose="020B0503020102020204" pitchFamily="34" charset="0"/>
          </a:endParaRPr>
        </a:p>
      </dgm:t>
    </dgm:pt>
    <dgm:pt modelId="{2EF5DD25-7D92-4475-AC0B-B1D87037E2FA}" type="sibTrans" cxnId="{39832C03-D417-48B6-9E8A-E95CB4C2849D}">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46000" r="-46000"/>
          </a:stretch>
        </a:blipFill>
      </dgm:spPr>
      <dgm:t>
        <a:bodyPr/>
        <a:lstStyle/>
        <a:p>
          <a:endParaRPr lang="en-US" sz="1400">
            <a:latin typeface="Franklin Gothic Book" panose="020B0503020102020204" pitchFamily="34" charset="0"/>
          </a:endParaRPr>
        </a:p>
      </dgm:t>
    </dgm:pt>
    <dgm:pt modelId="{E6FAE75C-6606-4173-A053-11BCB09E04BE}" type="pres">
      <dgm:prSet presAssocID="{1E161AED-3F09-418F-BFE2-E2857AEBBA91}" presName="Name0" presStyleCnt="0">
        <dgm:presLayoutVars>
          <dgm:dir/>
        </dgm:presLayoutVars>
      </dgm:prSet>
      <dgm:spPr/>
      <dgm:t>
        <a:bodyPr/>
        <a:lstStyle/>
        <a:p>
          <a:endParaRPr lang="en-US"/>
        </a:p>
      </dgm:t>
    </dgm:pt>
    <dgm:pt modelId="{DE7ACB89-DD69-4073-8DC8-96F9807DF23B}" type="pres">
      <dgm:prSet presAssocID="{2EF5DD25-7D92-4475-AC0B-B1D87037E2FA}" presName="picture_1" presStyleLbl="bgImgPlace1" presStyleIdx="0" presStyleCnt="1" custScaleX="82719" custScaleY="85205" custLinFactNeighborY="-9636"/>
      <dgm:spPr/>
      <dgm:t>
        <a:bodyPr/>
        <a:lstStyle/>
        <a:p>
          <a:endParaRPr lang="en-US"/>
        </a:p>
      </dgm:t>
    </dgm:pt>
    <dgm:pt modelId="{1811076E-314F-421E-960D-CE17D79CCDD7}" type="pres">
      <dgm:prSet presAssocID="{A0A3360E-666A-4507-A127-2EA31CD7C3D9}" presName="text_1" presStyleLbl="node1" presStyleIdx="0" presStyleCnt="0">
        <dgm:presLayoutVars>
          <dgm:bulletEnabled val="1"/>
        </dgm:presLayoutVars>
      </dgm:prSet>
      <dgm:spPr/>
      <dgm:t>
        <a:bodyPr/>
        <a:lstStyle/>
        <a:p>
          <a:endParaRPr lang="en-US"/>
        </a:p>
      </dgm:t>
    </dgm:pt>
    <dgm:pt modelId="{2DB22D93-5CB2-4108-87F4-3BB87FDAF79B}" type="pres">
      <dgm:prSet presAssocID="{1E161AED-3F09-418F-BFE2-E2857AEBBA91}" presName="linV" presStyleCnt="0"/>
      <dgm:spPr/>
      <dgm:t>
        <a:bodyPr/>
        <a:lstStyle/>
        <a:p>
          <a:endParaRPr lang="en-US"/>
        </a:p>
      </dgm:t>
    </dgm:pt>
    <dgm:pt modelId="{3E844394-57B8-4D58-AFC3-7686BC0B4AEA}" type="pres">
      <dgm:prSet presAssocID="{2BCE5811-3240-4AC9-8229-1E3377CF49AB}" presName="pair" presStyleCnt="0"/>
      <dgm:spPr/>
      <dgm:t>
        <a:bodyPr/>
        <a:lstStyle/>
        <a:p>
          <a:endParaRPr lang="en-US"/>
        </a:p>
      </dgm:t>
    </dgm:pt>
    <dgm:pt modelId="{ED45C96E-3EB6-4701-A515-E70B3AD06308}" type="pres">
      <dgm:prSet presAssocID="{2BCE5811-3240-4AC9-8229-1E3377CF49AB}" presName="spaceH" presStyleLbl="node1" presStyleIdx="0" presStyleCnt="0"/>
      <dgm:spPr/>
      <dgm:t>
        <a:bodyPr/>
        <a:lstStyle/>
        <a:p>
          <a:endParaRPr lang="en-US"/>
        </a:p>
      </dgm:t>
    </dgm:pt>
    <dgm:pt modelId="{2A0A874B-98BE-4ACC-B756-77E9C292E36C}" type="pres">
      <dgm:prSet presAssocID="{2BCE5811-3240-4AC9-8229-1E3377CF49AB}" presName="desPictures" presStyleLbl="alignImgPlace1" presStyleIdx="0" presStyleCnt="3" custScaleX="77800" custScaleY="77800"/>
      <dgm:spPr>
        <a:solidFill>
          <a:schemeClr val="accent3">
            <a:lumMod val="75000"/>
          </a:schemeClr>
        </a:solidFill>
        <a:ln>
          <a:noFill/>
        </a:ln>
        <a:effectLst/>
      </dgm:spPr>
      <dgm:t>
        <a:bodyPr/>
        <a:lstStyle/>
        <a:p>
          <a:endParaRPr lang="en-US"/>
        </a:p>
      </dgm:t>
    </dgm:pt>
    <dgm:pt modelId="{57B668D7-03D2-4D93-9175-AF97BCED0E44}" type="pres">
      <dgm:prSet presAssocID="{2BCE5811-3240-4AC9-8229-1E3377CF49AB}" presName="desTextWrapper" presStyleCnt="0"/>
      <dgm:spPr/>
      <dgm:t>
        <a:bodyPr/>
        <a:lstStyle/>
        <a:p>
          <a:endParaRPr lang="en-US"/>
        </a:p>
      </dgm:t>
    </dgm:pt>
    <dgm:pt modelId="{0B8F4444-39F9-4767-9779-7905DC01BE2F}" type="pres">
      <dgm:prSet presAssocID="{2BCE5811-3240-4AC9-8229-1E3377CF49AB}" presName="desText" presStyleLbl="revTx" presStyleIdx="0" presStyleCnt="3" custScaleX="144284">
        <dgm:presLayoutVars>
          <dgm:bulletEnabled val="1"/>
        </dgm:presLayoutVars>
      </dgm:prSet>
      <dgm:spPr/>
      <dgm:t>
        <a:bodyPr/>
        <a:lstStyle/>
        <a:p>
          <a:endParaRPr lang="en-US"/>
        </a:p>
      </dgm:t>
    </dgm:pt>
    <dgm:pt modelId="{AFC80572-8C6B-4468-A787-AF400498C268}" type="pres">
      <dgm:prSet presAssocID="{DF989403-027A-4A21-883C-8DD507BCDFFC}" presName="spaceV" presStyleCnt="0"/>
      <dgm:spPr/>
      <dgm:t>
        <a:bodyPr/>
        <a:lstStyle/>
        <a:p>
          <a:endParaRPr lang="en-US"/>
        </a:p>
      </dgm:t>
    </dgm:pt>
    <dgm:pt modelId="{E64ADB1A-B9B7-41D4-B703-2F7BA35B5908}" type="pres">
      <dgm:prSet presAssocID="{E751AF11-C3CF-4425-A20E-B6A89A680193}" presName="pair" presStyleCnt="0"/>
      <dgm:spPr/>
      <dgm:t>
        <a:bodyPr/>
        <a:lstStyle/>
        <a:p>
          <a:endParaRPr lang="en-US"/>
        </a:p>
      </dgm:t>
    </dgm:pt>
    <dgm:pt modelId="{96FE8334-B5ED-49D8-B53C-6E8E53F560C1}" type="pres">
      <dgm:prSet presAssocID="{E751AF11-C3CF-4425-A20E-B6A89A680193}" presName="spaceH" presStyleLbl="node1" presStyleIdx="0" presStyleCnt="0"/>
      <dgm:spPr/>
      <dgm:t>
        <a:bodyPr/>
        <a:lstStyle/>
        <a:p>
          <a:endParaRPr lang="en-US"/>
        </a:p>
      </dgm:t>
    </dgm:pt>
    <dgm:pt modelId="{F245EB40-37DB-4327-8926-48A67440B26C}" type="pres">
      <dgm:prSet presAssocID="{E751AF11-C3CF-4425-A20E-B6A89A680193}" presName="desPictures" presStyleLbl="alignImgPlace1" presStyleIdx="1" presStyleCnt="3" custScaleX="77800" custScaleY="77800"/>
      <dgm:spPr>
        <a:solidFill>
          <a:schemeClr val="accent3"/>
        </a:solidFill>
        <a:ln>
          <a:noFill/>
        </a:ln>
        <a:effectLst/>
      </dgm:spPr>
      <dgm:t>
        <a:bodyPr/>
        <a:lstStyle/>
        <a:p>
          <a:endParaRPr lang="en-US"/>
        </a:p>
      </dgm:t>
    </dgm:pt>
    <dgm:pt modelId="{46091C79-40AF-4DF9-8CEE-734D5DC61987}" type="pres">
      <dgm:prSet presAssocID="{E751AF11-C3CF-4425-A20E-B6A89A680193}" presName="desTextWrapper" presStyleCnt="0"/>
      <dgm:spPr/>
      <dgm:t>
        <a:bodyPr/>
        <a:lstStyle/>
        <a:p>
          <a:endParaRPr lang="en-US"/>
        </a:p>
      </dgm:t>
    </dgm:pt>
    <dgm:pt modelId="{FA316EFC-085C-4677-9643-94E735113809}" type="pres">
      <dgm:prSet presAssocID="{E751AF11-C3CF-4425-A20E-B6A89A680193}" presName="desText" presStyleLbl="revTx" presStyleIdx="1" presStyleCnt="3" custScaleX="144284">
        <dgm:presLayoutVars>
          <dgm:bulletEnabled val="1"/>
        </dgm:presLayoutVars>
      </dgm:prSet>
      <dgm:spPr/>
      <dgm:t>
        <a:bodyPr/>
        <a:lstStyle/>
        <a:p>
          <a:endParaRPr lang="en-US"/>
        </a:p>
      </dgm:t>
    </dgm:pt>
    <dgm:pt modelId="{B5B88213-5E15-4136-945A-BBC70D7EC34F}" type="pres">
      <dgm:prSet presAssocID="{7784B4D5-60A4-4778-8CE7-5BC8E0D94ACB}" presName="spaceV" presStyleCnt="0"/>
      <dgm:spPr/>
      <dgm:t>
        <a:bodyPr/>
        <a:lstStyle/>
        <a:p>
          <a:endParaRPr lang="en-US"/>
        </a:p>
      </dgm:t>
    </dgm:pt>
    <dgm:pt modelId="{7E7A38B3-6196-4323-8CF1-C4EC436F6931}" type="pres">
      <dgm:prSet presAssocID="{584B7771-58BE-466E-9850-601F502A1486}" presName="pair" presStyleCnt="0"/>
      <dgm:spPr/>
      <dgm:t>
        <a:bodyPr/>
        <a:lstStyle/>
        <a:p>
          <a:endParaRPr lang="en-US"/>
        </a:p>
      </dgm:t>
    </dgm:pt>
    <dgm:pt modelId="{B6E3E5C0-3F4B-4E38-BC73-F370A0D41891}" type="pres">
      <dgm:prSet presAssocID="{584B7771-58BE-466E-9850-601F502A1486}" presName="spaceH" presStyleLbl="node1" presStyleIdx="0" presStyleCnt="0"/>
      <dgm:spPr/>
      <dgm:t>
        <a:bodyPr/>
        <a:lstStyle/>
        <a:p>
          <a:endParaRPr lang="en-US"/>
        </a:p>
      </dgm:t>
    </dgm:pt>
    <dgm:pt modelId="{17F87D8F-1AC0-4D1E-882C-3C24AC66F2C3}" type="pres">
      <dgm:prSet presAssocID="{584B7771-58BE-466E-9850-601F502A1486}" presName="desPictures" presStyleLbl="alignImgPlace1" presStyleIdx="2" presStyleCnt="3" custScaleX="77800" custScaleY="77800"/>
      <dgm:spPr>
        <a:solidFill>
          <a:schemeClr val="accent3">
            <a:lumMod val="60000"/>
            <a:lumOff val="40000"/>
          </a:schemeClr>
        </a:solidFill>
        <a:ln>
          <a:noFill/>
        </a:ln>
        <a:effectLst/>
      </dgm:spPr>
      <dgm:t>
        <a:bodyPr/>
        <a:lstStyle/>
        <a:p>
          <a:endParaRPr lang="en-US"/>
        </a:p>
      </dgm:t>
    </dgm:pt>
    <dgm:pt modelId="{A38EE0F1-64ED-451B-BC9C-6EDC280B52F1}" type="pres">
      <dgm:prSet presAssocID="{584B7771-58BE-466E-9850-601F502A1486}" presName="desTextWrapper" presStyleCnt="0"/>
      <dgm:spPr/>
      <dgm:t>
        <a:bodyPr/>
        <a:lstStyle/>
        <a:p>
          <a:endParaRPr lang="en-US"/>
        </a:p>
      </dgm:t>
    </dgm:pt>
    <dgm:pt modelId="{AA88DD7D-4FA5-443B-9CB8-FB38629C6DB5}" type="pres">
      <dgm:prSet presAssocID="{584B7771-58BE-466E-9850-601F502A1486}" presName="desText" presStyleLbl="revTx" presStyleIdx="2" presStyleCnt="3" custScaleX="144284">
        <dgm:presLayoutVars>
          <dgm:bulletEnabled val="1"/>
        </dgm:presLayoutVars>
      </dgm:prSet>
      <dgm:spPr/>
      <dgm:t>
        <a:bodyPr/>
        <a:lstStyle/>
        <a:p>
          <a:endParaRPr lang="en-US"/>
        </a:p>
      </dgm:t>
    </dgm:pt>
    <dgm:pt modelId="{3FA9957F-B483-4448-8C0B-EC33F234AD2B}" type="pres">
      <dgm:prSet presAssocID="{1E161AED-3F09-418F-BFE2-E2857AEBBA91}" presName="maxNode" presStyleCnt="0"/>
      <dgm:spPr/>
      <dgm:t>
        <a:bodyPr/>
        <a:lstStyle/>
        <a:p>
          <a:endParaRPr lang="en-US"/>
        </a:p>
      </dgm:t>
    </dgm:pt>
    <dgm:pt modelId="{6D7AB081-9F13-4349-A43B-EA6E3AABBC86}" type="pres">
      <dgm:prSet presAssocID="{1E161AED-3F09-418F-BFE2-E2857AEBBA91}" presName="Name33" presStyleCnt="0"/>
      <dgm:spPr/>
      <dgm:t>
        <a:bodyPr/>
        <a:lstStyle/>
        <a:p>
          <a:endParaRPr lang="en-US"/>
        </a:p>
      </dgm:t>
    </dgm:pt>
  </dgm:ptLst>
  <dgm:cxnLst>
    <dgm:cxn modelId="{6B161F38-0D51-4A70-92DA-D3095B25C8E5}" type="presOf" srcId="{2EF5DD25-7D92-4475-AC0B-B1D87037E2FA}" destId="{DE7ACB89-DD69-4073-8DC8-96F9807DF23B}" srcOrd="0" destOrd="0" presId="urn:microsoft.com/office/officeart/2008/layout/AccentedPicture"/>
    <dgm:cxn modelId="{074387BF-DC1A-4F97-AF2E-B47FE20C12B1}" type="presOf" srcId="{584B7771-58BE-466E-9850-601F502A1486}" destId="{AA88DD7D-4FA5-443B-9CB8-FB38629C6DB5}" srcOrd="0" destOrd="0" presId="urn:microsoft.com/office/officeart/2008/layout/AccentedPicture"/>
    <dgm:cxn modelId="{A8E7A443-B8D5-4477-AE24-27C9BFA653F2}" type="presOf" srcId="{1E161AED-3F09-418F-BFE2-E2857AEBBA91}" destId="{E6FAE75C-6606-4173-A053-11BCB09E04BE}" srcOrd="0" destOrd="0" presId="urn:microsoft.com/office/officeart/2008/layout/AccentedPicture"/>
    <dgm:cxn modelId="{8320C852-B1F6-46AF-B33C-4096563B283E}" type="presOf" srcId="{A0A3360E-666A-4507-A127-2EA31CD7C3D9}" destId="{1811076E-314F-421E-960D-CE17D79CCDD7}" srcOrd="0" destOrd="0" presId="urn:microsoft.com/office/officeart/2008/layout/AccentedPicture"/>
    <dgm:cxn modelId="{7204E5CA-F44B-47F7-A533-5BA1627B12E5}" srcId="{1E161AED-3F09-418F-BFE2-E2857AEBBA91}" destId="{2BCE5811-3240-4AC9-8229-1E3377CF49AB}" srcOrd="1" destOrd="0" parTransId="{4599A549-4C1B-48EA-A739-A9F4DADE2CAE}" sibTransId="{DF989403-027A-4A21-883C-8DD507BCDFFC}"/>
    <dgm:cxn modelId="{BAD78DE9-CF2F-4CBD-9DCD-A5F77171133F}" srcId="{1E161AED-3F09-418F-BFE2-E2857AEBBA91}" destId="{E751AF11-C3CF-4425-A20E-B6A89A680193}" srcOrd="2" destOrd="0" parTransId="{DFF9F6C2-A8EE-4B6C-8730-A7C0A45490A1}" sibTransId="{7784B4D5-60A4-4778-8CE7-5BC8E0D94ACB}"/>
    <dgm:cxn modelId="{45AAC671-98D4-4A0B-AE22-E95649BBB1C7}" type="presOf" srcId="{2BCE5811-3240-4AC9-8229-1E3377CF49AB}" destId="{0B8F4444-39F9-4767-9779-7905DC01BE2F}" srcOrd="0" destOrd="0" presId="urn:microsoft.com/office/officeart/2008/layout/AccentedPicture"/>
    <dgm:cxn modelId="{FE972FFD-58ED-479B-8DD7-D624FA023945}" type="presOf" srcId="{E751AF11-C3CF-4425-A20E-B6A89A680193}" destId="{FA316EFC-085C-4677-9643-94E735113809}" srcOrd="0" destOrd="0" presId="urn:microsoft.com/office/officeart/2008/layout/AccentedPicture"/>
    <dgm:cxn modelId="{39832C03-D417-48B6-9E8A-E95CB4C2849D}" srcId="{1E161AED-3F09-418F-BFE2-E2857AEBBA91}" destId="{A0A3360E-666A-4507-A127-2EA31CD7C3D9}" srcOrd="0" destOrd="0" parTransId="{B730EA69-57E6-48E3-A2E5-22125C9A24A7}" sibTransId="{2EF5DD25-7D92-4475-AC0B-B1D87037E2FA}"/>
    <dgm:cxn modelId="{59F97D4F-70B6-47F7-BF65-94D257EA7600}" srcId="{1E161AED-3F09-418F-BFE2-E2857AEBBA91}" destId="{584B7771-58BE-466E-9850-601F502A1486}" srcOrd="3" destOrd="0" parTransId="{F03A451D-B175-47EA-9E11-BD2A6CBF2C89}" sibTransId="{E2369A5B-88A8-4AFA-BFD4-727BCD05BB57}"/>
    <dgm:cxn modelId="{2AE9017E-1EB5-4D83-B0A6-813C1E5CBFE7}" type="presParOf" srcId="{E6FAE75C-6606-4173-A053-11BCB09E04BE}" destId="{DE7ACB89-DD69-4073-8DC8-96F9807DF23B}" srcOrd="0" destOrd="0" presId="urn:microsoft.com/office/officeart/2008/layout/AccentedPicture"/>
    <dgm:cxn modelId="{AC447009-2E39-4240-958C-CFF9BF55F2F9}" type="presParOf" srcId="{E6FAE75C-6606-4173-A053-11BCB09E04BE}" destId="{1811076E-314F-421E-960D-CE17D79CCDD7}" srcOrd="1" destOrd="0" presId="urn:microsoft.com/office/officeart/2008/layout/AccentedPicture"/>
    <dgm:cxn modelId="{DEAD36E7-5D06-4A45-995A-A0129F9C22F3}" type="presParOf" srcId="{E6FAE75C-6606-4173-A053-11BCB09E04BE}" destId="{2DB22D93-5CB2-4108-87F4-3BB87FDAF79B}" srcOrd="2" destOrd="0" presId="urn:microsoft.com/office/officeart/2008/layout/AccentedPicture"/>
    <dgm:cxn modelId="{9571DEEE-9513-4B81-AABB-021168F21DD8}" type="presParOf" srcId="{2DB22D93-5CB2-4108-87F4-3BB87FDAF79B}" destId="{3E844394-57B8-4D58-AFC3-7686BC0B4AEA}" srcOrd="0" destOrd="0" presId="urn:microsoft.com/office/officeart/2008/layout/AccentedPicture"/>
    <dgm:cxn modelId="{10A86193-7123-4C7D-B722-ED52C2282859}" type="presParOf" srcId="{3E844394-57B8-4D58-AFC3-7686BC0B4AEA}" destId="{ED45C96E-3EB6-4701-A515-E70B3AD06308}" srcOrd="0" destOrd="0" presId="urn:microsoft.com/office/officeart/2008/layout/AccentedPicture"/>
    <dgm:cxn modelId="{246FFAFF-3013-4FB2-9BD4-3BBBBB8377E3}" type="presParOf" srcId="{3E844394-57B8-4D58-AFC3-7686BC0B4AEA}" destId="{2A0A874B-98BE-4ACC-B756-77E9C292E36C}" srcOrd="1" destOrd="0" presId="urn:microsoft.com/office/officeart/2008/layout/AccentedPicture"/>
    <dgm:cxn modelId="{891B5A3A-417E-4206-9D9E-93962CDE2B90}" type="presParOf" srcId="{3E844394-57B8-4D58-AFC3-7686BC0B4AEA}" destId="{57B668D7-03D2-4D93-9175-AF97BCED0E44}" srcOrd="2" destOrd="0" presId="urn:microsoft.com/office/officeart/2008/layout/AccentedPicture"/>
    <dgm:cxn modelId="{9C0CF32B-4461-48D4-8AB1-CA0D8442C998}" type="presParOf" srcId="{57B668D7-03D2-4D93-9175-AF97BCED0E44}" destId="{0B8F4444-39F9-4767-9779-7905DC01BE2F}" srcOrd="0" destOrd="0" presId="urn:microsoft.com/office/officeart/2008/layout/AccentedPicture"/>
    <dgm:cxn modelId="{A35853F6-F957-415E-B152-2DAF1637D1F9}" type="presParOf" srcId="{2DB22D93-5CB2-4108-87F4-3BB87FDAF79B}" destId="{AFC80572-8C6B-4468-A787-AF400498C268}" srcOrd="1" destOrd="0" presId="urn:microsoft.com/office/officeart/2008/layout/AccentedPicture"/>
    <dgm:cxn modelId="{9B5852C2-7D74-4A14-9660-E67886892F29}" type="presParOf" srcId="{2DB22D93-5CB2-4108-87F4-3BB87FDAF79B}" destId="{E64ADB1A-B9B7-41D4-B703-2F7BA35B5908}" srcOrd="2" destOrd="0" presId="urn:microsoft.com/office/officeart/2008/layout/AccentedPicture"/>
    <dgm:cxn modelId="{A96F6147-CBBE-4676-9A89-A61388A173ED}" type="presParOf" srcId="{E64ADB1A-B9B7-41D4-B703-2F7BA35B5908}" destId="{96FE8334-B5ED-49D8-B53C-6E8E53F560C1}" srcOrd="0" destOrd="0" presId="urn:microsoft.com/office/officeart/2008/layout/AccentedPicture"/>
    <dgm:cxn modelId="{83A39BB3-BDD6-4C2A-B7D2-9A005B8B52AD}" type="presParOf" srcId="{E64ADB1A-B9B7-41D4-B703-2F7BA35B5908}" destId="{F245EB40-37DB-4327-8926-48A67440B26C}" srcOrd="1" destOrd="0" presId="urn:microsoft.com/office/officeart/2008/layout/AccentedPicture"/>
    <dgm:cxn modelId="{93C6D6A7-0F86-437A-8E91-E0A37359A1ED}" type="presParOf" srcId="{E64ADB1A-B9B7-41D4-B703-2F7BA35B5908}" destId="{46091C79-40AF-4DF9-8CEE-734D5DC61987}" srcOrd="2" destOrd="0" presId="urn:microsoft.com/office/officeart/2008/layout/AccentedPicture"/>
    <dgm:cxn modelId="{81916EE8-67EC-4485-8075-775D96CABFC0}" type="presParOf" srcId="{46091C79-40AF-4DF9-8CEE-734D5DC61987}" destId="{FA316EFC-085C-4677-9643-94E735113809}" srcOrd="0" destOrd="0" presId="urn:microsoft.com/office/officeart/2008/layout/AccentedPicture"/>
    <dgm:cxn modelId="{00DE5966-7F86-4ACD-B307-5459F44AC299}" type="presParOf" srcId="{2DB22D93-5CB2-4108-87F4-3BB87FDAF79B}" destId="{B5B88213-5E15-4136-945A-BBC70D7EC34F}" srcOrd="3" destOrd="0" presId="urn:microsoft.com/office/officeart/2008/layout/AccentedPicture"/>
    <dgm:cxn modelId="{67C86893-808E-484B-8E74-A04F2A25164E}" type="presParOf" srcId="{2DB22D93-5CB2-4108-87F4-3BB87FDAF79B}" destId="{7E7A38B3-6196-4323-8CF1-C4EC436F6931}" srcOrd="4" destOrd="0" presId="urn:microsoft.com/office/officeart/2008/layout/AccentedPicture"/>
    <dgm:cxn modelId="{99BC5C20-73F8-42EA-9140-BB604CEFF906}" type="presParOf" srcId="{7E7A38B3-6196-4323-8CF1-C4EC436F6931}" destId="{B6E3E5C0-3F4B-4E38-BC73-F370A0D41891}" srcOrd="0" destOrd="0" presId="urn:microsoft.com/office/officeart/2008/layout/AccentedPicture"/>
    <dgm:cxn modelId="{9CA43C79-83B6-4F7F-A959-26431CB07490}" type="presParOf" srcId="{7E7A38B3-6196-4323-8CF1-C4EC436F6931}" destId="{17F87D8F-1AC0-4D1E-882C-3C24AC66F2C3}" srcOrd="1" destOrd="0" presId="urn:microsoft.com/office/officeart/2008/layout/AccentedPicture"/>
    <dgm:cxn modelId="{56588735-30EF-4F65-B28C-E7878DEEBC37}" type="presParOf" srcId="{7E7A38B3-6196-4323-8CF1-C4EC436F6931}" destId="{A38EE0F1-64ED-451B-BC9C-6EDC280B52F1}" srcOrd="2" destOrd="0" presId="urn:microsoft.com/office/officeart/2008/layout/AccentedPicture"/>
    <dgm:cxn modelId="{D009D628-D06E-4E4E-A378-DA16C25927BA}" type="presParOf" srcId="{A38EE0F1-64ED-451B-BC9C-6EDC280B52F1}" destId="{AA88DD7D-4FA5-443B-9CB8-FB38629C6DB5}" srcOrd="0" destOrd="0" presId="urn:microsoft.com/office/officeart/2008/layout/AccentedPicture"/>
    <dgm:cxn modelId="{E9B26F59-2C14-4E12-9217-3C01B4184EC3}" type="presParOf" srcId="{E6FAE75C-6606-4173-A053-11BCB09E04BE}" destId="{3FA9957F-B483-4448-8C0B-EC33F234AD2B}" srcOrd="3" destOrd="0" presId="urn:microsoft.com/office/officeart/2008/layout/AccentedPicture"/>
    <dgm:cxn modelId="{09A5C0DF-7401-46FD-9263-F21243130621}" type="presParOf" srcId="{3FA9957F-B483-4448-8C0B-EC33F234AD2B}" destId="{6D7AB081-9F13-4349-A43B-EA6E3AABBC86}"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E4B9D3-A330-4141-A0B6-70203976933E}" type="doc">
      <dgm:prSet loTypeId="urn:microsoft.com/office/officeart/2005/8/layout/hList3" loCatId="list" qsTypeId="urn:microsoft.com/office/officeart/2005/8/quickstyle/simple1" qsCatId="simple" csTypeId="urn:microsoft.com/office/officeart/2005/8/colors/accent1_1" csCatId="accent1" phldr="1"/>
      <dgm:spPr/>
      <dgm:t>
        <a:bodyPr/>
        <a:lstStyle/>
        <a:p>
          <a:endParaRPr lang="en-US"/>
        </a:p>
      </dgm:t>
    </dgm:pt>
    <dgm:pt modelId="{063A502A-83B0-40B2-84CA-1E04A3F97ADA}">
      <dgm:prSet custT="1"/>
      <dgm:spPr/>
      <dgm:t>
        <a:bodyPr lIns="274320" tIns="365760" rIns="274320" bIns="182880" anchor="t"/>
        <a:lstStyle/>
        <a:p>
          <a:pPr rtl="0"/>
          <a:r>
            <a:rPr lang="en-US" sz="1800" b="0" dirty="0" smtClean="0">
              <a:latin typeface="Franklin Gothic Book" panose="020B0503020102020204" pitchFamily="34" charset="0"/>
            </a:rPr>
            <a:t>Antivirus</a:t>
          </a:r>
          <a:br>
            <a:rPr lang="en-US" sz="1800" b="0" dirty="0" smtClean="0">
              <a:latin typeface="Franklin Gothic Book" panose="020B0503020102020204" pitchFamily="34" charset="0"/>
            </a:rPr>
          </a:br>
          <a:r>
            <a:rPr lang="en-US" sz="1800" b="0" dirty="0" smtClean="0">
              <a:latin typeface="Franklin Gothic Book" panose="020B0503020102020204" pitchFamily="34" charset="0"/>
            </a:rPr>
            <a:t/>
          </a:r>
          <a:br>
            <a:rPr lang="en-US" sz="1800" b="0" dirty="0" smtClean="0">
              <a:latin typeface="Franklin Gothic Book" panose="020B0503020102020204" pitchFamily="34" charset="0"/>
            </a:rPr>
          </a:br>
          <a:r>
            <a:rPr lang="en-US" sz="1400" b="0" dirty="0" smtClean="0">
              <a:latin typeface="Franklin Gothic Book" panose="020B0503020102020204" pitchFamily="34" charset="0"/>
            </a:rPr>
            <a:t>Specifically protects against viruses</a:t>
          </a:r>
          <a:endParaRPr lang="en-US" sz="1600" b="0" dirty="0">
            <a:latin typeface="Franklin Gothic Book" panose="020B0503020102020204" pitchFamily="34" charset="0"/>
          </a:endParaRPr>
        </a:p>
      </dgm:t>
    </dgm:pt>
    <dgm:pt modelId="{A3CCD4BD-C7A6-4182-B41A-B0FBB2F9ABC6}" type="parTrans" cxnId="{1869895C-BEEB-486F-B729-7D6872153E35}">
      <dgm:prSet/>
      <dgm:spPr/>
      <dgm:t>
        <a:bodyPr/>
        <a:lstStyle/>
        <a:p>
          <a:endParaRPr lang="en-US" sz="1400">
            <a:latin typeface="Franklin Gothic Book" panose="020B0503020102020204" pitchFamily="34" charset="0"/>
          </a:endParaRPr>
        </a:p>
      </dgm:t>
    </dgm:pt>
    <dgm:pt modelId="{4433ECC2-65C0-4112-ADAC-F7010BD223A4}" type="sibTrans" cxnId="{1869895C-BEEB-486F-B729-7D6872153E35}">
      <dgm:prSet/>
      <dgm:spPr/>
      <dgm:t>
        <a:bodyPr/>
        <a:lstStyle/>
        <a:p>
          <a:endParaRPr lang="en-US" sz="1400">
            <a:latin typeface="Franklin Gothic Book" panose="020B0503020102020204" pitchFamily="34" charset="0"/>
          </a:endParaRPr>
        </a:p>
      </dgm:t>
    </dgm:pt>
    <dgm:pt modelId="{94ABE29F-5C7B-477A-A22E-F211AB8AA6A1}">
      <dgm:prSet custT="1"/>
      <dgm:spPr/>
      <dgm:t>
        <a:bodyPr lIns="274320" tIns="365760" rIns="274320" bIns="182880" anchor="t"/>
        <a:lstStyle/>
        <a:p>
          <a:pPr rtl="0"/>
          <a:r>
            <a:rPr lang="en-US" sz="1800" b="0" dirty="0" smtClean="0">
              <a:latin typeface="Franklin Gothic Book" panose="020B0503020102020204" pitchFamily="34" charset="0"/>
            </a:rPr>
            <a:t>Anti-spyware</a:t>
          </a:r>
          <a:br>
            <a:rPr lang="en-US" sz="1800" b="0" dirty="0" smtClean="0">
              <a:latin typeface="Franklin Gothic Book" panose="020B0503020102020204" pitchFamily="34" charset="0"/>
            </a:rPr>
          </a:br>
          <a:r>
            <a:rPr lang="en-US" sz="1800" b="0" dirty="0" smtClean="0">
              <a:latin typeface="Franklin Gothic Book" panose="020B0503020102020204" pitchFamily="34" charset="0"/>
            </a:rPr>
            <a:t/>
          </a:r>
          <a:br>
            <a:rPr lang="en-US" sz="1800" b="0" dirty="0" smtClean="0">
              <a:latin typeface="Franklin Gothic Book" panose="020B0503020102020204" pitchFamily="34" charset="0"/>
            </a:rPr>
          </a:br>
          <a:r>
            <a:rPr lang="en-US" sz="1400" b="0" dirty="0" smtClean="0">
              <a:latin typeface="Franklin Gothic Book" panose="020B0503020102020204" pitchFamily="34" charset="0"/>
            </a:rPr>
            <a:t>Protects against malicious software that may be gathering your information without your knowledge</a:t>
          </a:r>
          <a:endParaRPr lang="en-US" sz="1400" b="0" dirty="0">
            <a:latin typeface="Franklin Gothic Book" panose="020B0503020102020204" pitchFamily="34" charset="0"/>
          </a:endParaRPr>
        </a:p>
      </dgm:t>
    </dgm:pt>
    <dgm:pt modelId="{5587323B-689B-4BAA-8C99-ADE762BA6E25}" type="parTrans" cxnId="{72BCDC19-E8FA-4269-A5F2-4CAB3970EC3E}">
      <dgm:prSet/>
      <dgm:spPr/>
      <dgm:t>
        <a:bodyPr/>
        <a:lstStyle/>
        <a:p>
          <a:endParaRPr lang="en-US" sz="1400">
            <a:latin typeface="Franklin Gothic Book" panose="020B0503020102020204" pitchFamily="34" charset="0"/>
          </a:endParaRPr>
        </a:p>
      </dgm:t>
    </dgm:pt>
    <dgm:pt modelId="{18194B5C-6100-4223-8B46-3014767688FD}" type="sibTrans" cxnId="{72BCDC19-E8FA-4269-A5F2-4CAB3970EC3E}">
      <dgm:prSet/>
      <dgm:spPr/>
      <dgm:t>
        <a:bodyPr/>
        <a:lstStyle/>
        <a:p>
          <a:endParaRPr lang="en-US" sz="1400">
            <a:latin typeface="Franklin Gothic Book" panose="020B0503020102020204" pitchFamily="34" charset="0"/>
          </a:endParaRPr>
        </a:p>
      </dgm:t>
    </dgm:pt>
    <dgm:pt modelId="{6FA8E398-2425-4812-90EB-67C7488CEC85}">
      <dgm:prSet custT="1"/>
      <dgm:spPr/>
      <dgm:t>
        <a:bodyPr lIns="274320" tIns="365760" rIns="274320" bIns="182880" anchor="t"/>
        <a:lstStyle/>
        <a:p>
          <a:pPr rtl="0"/>
          <a:r>
            <a:rPr lang="en-US" sz="1800" b="0" dirty="0" smtClean="0">
              <a:latin typeface="Franklin Gothic Book" panose="020B0503020102020204" pitchFamily="34" charset="0"/>
            </a:rPr>
            <a:t>Firewall</a:t>
          </a:r>
          <a:br>
            <a:rPr lang="en-US" sz="1800" b="0" dirty="0" smtClean="0">
              <a:latin typeface="Franklin Gothic Book" panose="020B0503020102020204" pitchFamily="34" charset="0"/>
            </a:rPr>
          </a:br>
          <a:r>
            <a:rPr lang="en-US" sz="1800" b="0" dirty="0" smtClean="0">
              <a:latin typeface="Franklin Gothic Book" panose="020B0503020102020204" pitchFamily="34" charset="0"/>
            </a:rPr>
            <a:t/>
          </a:r>
          <a:br>
            <a:rPr lang="en-US" sz="1800" b="0" dirty="0" smtClean="0">
              <a:latin typeface="Franklin Gothic Book" panose="020B0503020102020204" pitchFamily="34" charset="0"/>
            </a:rPr>
          </a:br>
          <a:r>
            <a:rPr lang="en-US" sz="1400" b="0" dirty="0" smtClean="0">
              <a:latin typeface="Franklin Gothic Book" panose="020B0503020102020204" pitchFamily="34" charset="0"/>
            </a:rPr>
            <a:t>Screens out threats that try to reach your computer over the Internet</a:t>
          </a:r>
          <a:endParaRPr lang="en-US" sz="1400" b="0" dirty="0">
            <a:latin typeface="Franklin Gothic Book" panose="020B0503020102020204" pitchFamily="34" charset="0"/>
          </a:endParaRPr>
        </a:p>
      </dgm:t>
    </dgm:pt>
    <dgm:pt modelId="{E4A2ACC8-4099-41C3-8116-8A753D712F0D}" type="parTrans" cxnId="{CAA158E2-DD97-44FB-AB81-B61CCDDF11B2}">
      <dgm:prSet/>
      <dgm:spPr/>
      <dgm:t>
        <a:bodyPr/>
        <a:lstStyle/>
        <a:p>
          <a:endParaRPr lang="en-US" sz="1400">
            <a:latin typeface="Franklin Gothic Book" panose="020B0503020102020204" pitchFamily="34" charset="0"/>
          </a:endParaRPr>
        </a:p>
      </dgm:t>
    </dgm:pt>
    <dgm:pt modelId="{D6BF5A9E-5B20-4FD0-9157-AAB2BA4507C0}" type="sibTrans" cxnId="{CAA158E2-DD97-44FB-AB81-B61CCDDF11B2}">
      <dgm:prSet/>
      <dgm:spPr/>
      <dgm:t>
        <a:bodyPr/>
        <a:lstStyle/>
        <a:p>
          <a:endParaRPr lang="en-US" sz="1400">
            <a:latin typeface="Franklin Gothic Book" panose="020B0503020102020204" pitchFamily="34" charset="0"/>
          </a:endParaRPr>
        </a:p>
      </dgm:t>
    </dgm:pt>
    <dgm:pt modelId="{A1E08411-55C2-4C17-9BF5-E1CF29BAF518}">
      <dgm:prSet custT="1"/>
      <dgm:spPr/>
      <dgm:t>
        <a:bodyPr/>
        <a:lstStyle/>
        <a:p>
          <a:pPr rtl="0"/>
          <a:r>
            <a:rPr lang="en-US" sz="3200" dirty="0" smtClean="0">
              <a:latin typeface="Franklin Gothic Book" panose="020B0503020102020204" pitchFamily="34" charset="0"/>
            </a:rPr>
            <a:t>What to look for in</a:t>
          </a:r>
          <a:br>
            <a:rPr lang="en-US" sz="3200" dirty="0" smtClean="0">
              <a:latin typeface="Franklin Gothic Book" panose="020B0503020102020204" pitchFamily="34" charset="0"/>
            </a:rPr>
          </a:br>
          <a:r>
            <a:rPr lang="en-US" sz="3200" dirty="0" smtClean="0">
              <a:latin typeface="Franklin Gothic Book" panose="020B0503020102020204" pitchFamily="34" charset="0"/>
            </a:rPr>
            <a:t>an antivirus program:</a:t>
          </a:r>
          <a:endParaRPr lang="en-US" sz="3200" dirty="0">
            <a:latin typeface="Franklin Gothic Book" panose="020B0503020102020204" pitchFamily="34" charset="0"/>
          </a:endParaRPr>
        </a:p>
      </dgm:t>
    </dgm:pt>
    <dgm:pt modelId="{970C920F-7DC6-4AC0-80F1-F5D7908678A1}" type="parTrans" cxnId="{AFB8F9D1-D834-45BE-9318-03C80E5C8CEA}">
      <dgm:prSet/>
      <dgm:spPr/>
      <dgm:t>
        <a:bodyPr/>
        <a:lstStyle/>
        <a:p>
          <a:endParaRPr lang="en-US"/>
        </a:p>
      </dgm:t>
    </dgm:pt>
    <dgm:pt modelId="{DF70B9C0-FC9E-405E-B94E-D412A87C8996}" type="sibTrans" cxnId="{AFB8F9D1-D834-45BE-9318-03C80E5C8CEA}">
      <dgm:prSet/>
      <dgm:spPr/>
      <dgm:t>
        <a:bodyPr/>
        <a:lstStyle/>
        <a:p>
          <a:endParaRPr lang="en-US"/>
        </a:p>
      </dgm:t>
    </dgm:pt>
    <dgm:pt modelId="{87517052-EEE7-4CBB-92D0-AC98DEA0E5EF}" type="pres">
      <dgm:prSet presAssocID="{8EE4B9D3-A330-4141-A0B6-70203976933E}" presName="composite" presStyleCnt="0">
        <dgm:presLayoutVars>
          <dgm:chMax val="1"/>
          <dgm:dir/>
          <dgm:resizeHandles val="exact"/>
        </dgm:presLayoutVars>
      </dgm:prSet>
      <dgm:spPr/>
      <dgm:t>
        <a:bodyPr/>
        <a:lstStyle/>
        <a:p>
          <a:endParaRPr lang="en-US"/>
        </a:p>
      </dgm:t>
    </dgm:pt>
    <dgm:pt modelId="{86AE559A-9D79-4839-AE2C-4EBA6E7C86E3}" type="pres">
      <dgm:prSet presAssocID="{A1E08411-55C2-4C17-9BF5-E1CF29BAF518}" presName="roof" presStyleLbl="dkBgShp" presStyleIdx="0" presStyleCnt="2"/>
      <dgm:spPr/>
      <dgm:t>
        <a:bodyPr/>
        <a:lstStyle/>
        <a:p>
          <a:endParaRPr lang="en-US"/>
        </a:p>
      </dgm:t>
    </dgm:pt>
    <dgm:pt modelId="{168766C1-866B-4527-BFFD-3B64EA744AF8}" type="pres">
      <dgm:prSet presAssocID="{A1E08411-55C2-4C17-9BF5-E1CF29BAF518}" presName="pillars" presStyleCnt="0"/>
      <dgm:spPr/>
      <dgm:t>
        <a:bodyPr/>
        <a:lstStyle/>
        <a:p>
          <a:endParaRPr lang="en-US"/>
        </a:p>
      </dgm:t>
    </dgm:pt>
    <dgm:pt modelId="{F0405D0E-E747-4A36-9B57-06B1815BD148}" type="pres">
      <dgm:prSet presAssocID="{A1E08411-55C2-4C17-9BF5-E1CF29BAF518}" presName="pillar1" presStyleLbl="node1" presStyleIdx="0" presStyleCnt="3" custScaleY="93361">
        <dgm:presLayoutVars>
          <dgm:bulletEnabled val="1"/>
        </dgm:presLayoutVars>
      </dgm:prSet>
      <dgm:spPr/>
      <dgm:t>
        <a:bodyPr/>
        <a:lstStyle/>
        <a:p>
          <a:endParaRPr lang="en-US"/>
        </a:p>
      </dgm:t>
    </dgm:pt>
    <dgm:pt modelId="{E9E1CE3A-FB6F-4DBE-AA86-2CECF14CE37F}" type="pres">
      <dgm:prSet presAssocID="{94ABE29F-5C7B-477A-A22E-F211AB8AA6A1}" presName="pillarX" presStyleLbl="node1" presStyleIdx="1" presStyleCnt="3" custScaleX="128429" custScaleY="93361">
        <dgm:presLayoutVars>
          <dgm:bulletEnabled val="1"/>
        </dgm:presLayoutVars>
      </dgm:prSet>
      <dgm:spPr/>
      <dgm:t>
        <a:bodyPr/>
        <a:lstStyle/>
        <a:p>
          <a:endParaRPr lang="en-US"/>
        </a:p>
      </dgm:t>
    </dgm:pt>
    <dgm:pt modelId="{8711B3C6-3AF0-49A1-9E6E-D4830AF3B410}" type="pres">
      <dgm:prSet presAssocID="{6FA8E398-2425-4812-90EB-67C7488CEC85}" presName="pillarX" presStyleLbl="node1" presStyleIdx="2" presStyleCnt="3" custScaleY="93361">
        <dgm:presLayoutVars>
          <dgm:bulletEnabled val="1"/>
        </dgm:presLayoutVars>
      </dgm:prSet>
      <dgm:spPr/>
      <dgm:t>
        <a:bodyPr/>
        <a:lstStyle/>
        <a:p>
          <a:endParaRPr lang="en-US"/>
        </a:p>
      </dgm:t>
    </dgm:pt>
    <dgm:pt modelId="{4C06EF10-A5A3-4B74-B77E-B620D341C28B}" type="pres">
      <dgm:prSet presAssocID="{A1E08411-55C2-4C17-9BF5-E1CF29BAF518}" presName="base" presStyleLbl="dkBgShp" presStyleIdx="1" presStyleCnt="2"/>
      <dgm:spPr/>
      <dgm:t>
        <a:bodyPr/>
        <a:lstStyle/>
        <a:p>
          <a:endParaRPr lang="en-US"/>
        </a:p>
      </dgm:t>
    </dgm:pt>
  </dgm:ptLst>
  <dgm:cxnLst>
    <dgm:cxn modelId="{9A95E1BA-6D93-4D5D-9898-44D25D6F5CCF}" type="presOf" srcId="{94ABE29F-5C7B-477A-A22E-F211AB8AA6A1}" destId="{E9E1CE3A-FB6F-4DBE-AA86-2CECF14CE37F}" srcOrd="0" destOrd="0" presId="urn:microsoft.com/office/officeart/2005/8/layout/hList3"/>
    <dgm:cxn modelId="{14957F95-7565-4686-8E65-D71F2F1DE8F9}" type="presOf" srcId="{8EE4B9D3-A330-4141-A0B6-70203976933E}" destId="{87517052-EEE7-4CBB-92D0-AC98DEA0E5EF}" srcOrd="0" destOrd="0" presId="urn:microsoft.com/office/officeart/2005/8/layout/hList3"/>
    <dgm:cxn modelId="{BA8F0B71-CCE1-49B2-8C1C-607C1C4934A9}" type="presOf" srcId="{063A502A-83B0-40B2-84CA-1E04A3F97ADA}" destId="{F0405D0E-E747-4A36-9B57-06B1815BD148}" srcOrd="0" destOrd="0" presId="urn:microsoft.com/office/officeart/2005/8/layout/hList3"/>
    <dgm:cxn modelId="{AFB8F9D1-D834-45BE-9318-03C80E5C8CEA}" srcId="{8EE4B9D3-A330-4141-A0B6-70203976933E}" destId="{A1E08411-55C2-4C17-9BF5-E1CF29BAF518}" srcOrd="0" destOrd="0" parTransId="{970C920F-7DC6-4AC0-80F1-F5D7908678A1}" sibTransId="{DF70B9C0-FC9E-405E-B94E-D412A87C8996}"/>
    <dgm:cxn modelId="{72BCDC19-E8FA-4269-A5F2-4CAB3970EC3E}" srcId="{A1E08411-55C2-4C17-9BF5-E1CF29BAF518}" destId="{94ABE29F-5C7B-477A-A22E-F211AB8AA6A1}" srcOrd="1" destOrd="0" parTransId="{5587323B-689B-4BAA-8C99-ADE762BA6E25}" sibTransId="{18194B5C-6100-4223-8B46-3014767688FD}"/>
    <dgm:cxn modelId="{1869895C-BEEB-486F-B729-7D6872153E35}" srcId="{A1E08411-55C2-4C17-9BF5-E1CF29BAF518}" destId="{063A502A-83B0-40B2-84CA-1E04A3F97ADA}" srcOrd="0" destOrd="0" parTransId="{A3CCD4BD-C7A6-4182-B41A-B0FBB2F9ABC6}" sibTransId="{4433ECC2-65C0-4112-ADAC-F7010BD223A4}"/>
    <dgm:cxn modelId="{FC9888B6-65AA-42EE-8494-55F50FEC519F}" type="presOf" srcId="{6FA8E398-2425-4812-90EB-67C7488CEC85}" destId="{8711B3C6-3AF0-49A1-9E6E-D4830AF3B410}" srcOrd="0" destOrd="0" presId="urn:microsoft.com/office/officeart/2005/8/layout/hList3"/>
    <dgm:cxn modelId="{A93AAEB1-BB43-4878-A7A9-7877FE60FE60}" type="presOf" srcId="{A1E08411-55C2-4C17-9BF5-E1CF29BAF518}" destId="{86AE559A-9D79-4839-AE2C-4EBA6E7C86E3}" srcOrd="0" destOrd="0" presId="urn:microsoft.com/office/officeart/2005/8/layout/hList3"/>
    <dgm:cxn modelId="{CAA158E2-DD97-44FB-AB81-B61CCDDF11B2}" srcId="{A1E08411-55C2-4C17-9BF5-E1CF29BAF518}" destId="{6FA8E398-2425-4812-90EB-67C7488CEC85}" srcOrd="2" destOrd="0" parTransId="{E4A2ACC8-4099-41C3-8116-8A753D712F0D}" sibTransId="{D6BF5A9E-5B20-4FD0-9157-AAB2BA4507C0}"/>
    <dgm:cxn modelId="{4FB6AEFB-F497-47EC-A1DE-2B9BFA02FCB9}" type="presParOf" srcId="{87517052-EEE7-4CBB-92D0-AC98DEA0E5EF}" destId="{86AE559A-9D79-4839-AE2C-4EBA6E7C86E3}" srcOrd="0" destOrd="0" presId="urn:microsoft.com/office/officeart/2005/8/layout/hList3"/>
    <dgm:cxn modelId="{2BA1DB9A-4866-4103-A042-3650C0FA3F2F}" type="presParOf" srcId="{87517052-EEE7-4CBB-92D0-AC98DEA0E5EF}" destId="{168766C1-866B-4527-BFFD-3B64EA744AF8}" srcOrd="1" destOrd="0" presId="urn:microsoft.com/office/officeart/2005/8/layout/hList3"/>
    <dgm:cxn modelId="{7F482EFD-ED22-45E8-97B1-6CA3AB345E91}" type="presParOf" srcId="{168766C1-866B-4527-BFFD-3B64EA744AF8}" destId="{F0405D0E-E747-4A36-9B57-06B1815BD148}" srcOrd="0" destOrd="0" presId="urn:microsoft.com/office/officeart/2005/8/layout/hList3"/>
    <dgm:cxn modelId="{FD6732E8-A0A0-4FEB-BDA4-07AEC7A5E1B1}" type="presParOf" srcId="{168766C1-866B-4527-BFFD-3B64EA744AF8}" destId="{E9E1CE3A-FB6F-4DBE-AA86-2CECF14CE37F}" srcOrd="1" destOrd="0" presId="urn:microsoft.com/office/officeart/2005/8/layout/hList3"/>
    <dgm:cxn modelId="{08ADE67D-D046-46CF-8959-561B9BF519F9}" type="presParOf" srcId="{168766C1-866B-4527-BFFD-3B64EA744AF8}" destId="{8711B3C6-3AF0-49A1-9E6E-D4830AF3B410}" srcOrd="2" destOrd="0" presId="urn:microsoft.com/office/officeart/2005/8/layout/hList3"/>
    <dgm:cxn modelId="{92CA46F9-DB28-4CD6-A43A-52F39E7CC995}" type="presParOf" srcId="{87517052-EEE7-4CBB-92D0-AC98DEA0E5EF}" destId="{4C06EF10-A5A3-4B74-B77E-B620D341C28B}"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64BDE-89B4-40DF-91B8-94EDC452F5C8}">
      <dsp:nvSpPr>
        <dsp:cNvPr id="0" name=""/>
        <dsp:cNvSpPr/>
      </dsp:nvSpPr>
      <dsp:spPr>
        <a:xfrm>
          <a:off x="6351" y="2391"/>
          <a:ext cx="2536823" cy="1738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666750" rtl="0">
            <a:lnSpc>
              <a:spcPct val="90000"/>
            </a:lnSpc>
            <a:spcBef>
              <a:spcPct val="0"/>
            </a:spcBef>
            <a:spcAft>
              <a:spcPct val="35000"/>
            </a:spcAft>
          </a:pPr>
          <a:r>
            <a:rPr lang="en-US" sz="1500" b="0" kern="1200" dirty="0" smtClean="0">
              <a:latin typeface="+mj-lt"/>
            </a:rPr>
            <a:t>Infecting your computer with a virus.</a:t>
          </a:r>
          <a:endParaRPr lang="en-US" sz="1500" b="0" kern="1200" dirty="0">
            <a:latin typeface="+mj-lt"/>
          </a:endParaRPr>
        </a:p>
      </dsp:txBody>
      <dsp:txXfrm>
        <a:off x="6351" y="2391"/>
        <a:ext cx="2536823" cy="1738596"/>
      </dsp:txXfrm>
    </dsp:sp>
    <dsp:sp modelId="{F5B34DF3-49D2-4D0C-BF1F-020809BC48CB}">
      <dsp:nvSpPr>
        <dsp:cNvPr id="0" name=""/>
        <dsp:cNvSpPr/>
      </dsp:nvSpPr>
      <dsp:spPr>
        <a:xfrm>
          <a:off x="2796858" y="2391"/>
          <a:ext cx="2536823" cy="1738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666750" rtl="0">
            <a:lnSpc>
              <a:spcPct val="90000"/>
            </a:lnSpc>
            <a:spcBef>
              <a:spcPct val="0"/>
            </a:spcBef>
            <a:spcAft>
              <a:spcPct val="35000"/>
            </a:spcAft>
          </a:pPr>
          <a:r>
            <a:rPr lang="en-US" sz="1500" b="0" kern="1200" dirty="0" smtClean="0">
              <a:latin typeface="+mj-lt"/>
            </a:rPr>
            <a:t>Allowing unknown persons to access your personal data and passwords, which may enable them to commit identity theft.</a:t>
          </a:r>
          <a:endParaRPr lang="en-US" sz="1500" b="0" kern="1200" dirty="0">
            <a:latin typeface="+mj-lt"/>
          </a:endParaRPr>
        </a:p>
      </dsp:txBody>
      <dsp:txXfrm>
        <a:off x="2796858" y="2391"/>
        <a:ext cx="2536823" cy="1738596"/>
      </dsp:txXfrm>
    </dsp:sp>
    <dsp:sp modelId="{9508E58A-BBC8-4F10-9C3C-49706D92B3B0}">
      <dsp:nvSpPr>
        <dsp:cNvPr id="0" name=""/>
        <dsp:cNvSpPr/>
      </dsp:nvSpPr>
      <dsp:spPr>
        <a:xfrm>
          <a:off x="5587364" y="2391"/>
          <a:ext cx="2536823" cy="1738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666750" rtl="0">
            <a:lnSpc>
              <a:spcPct val="90000"/>
            </a:lnSpc>
            <a:spcBef>
              <a:spcPct val="0"/>
            </a:spcBef>
            <a:spcAft>
              <a:spcPct val="35000"/>
            </a:spcAft>
          </a:pPr>
          <a:r>
            <a:rPr lang="en-US" sz="1500" b="0" kern="1200" dirty="0" smtClean="0">
              <a:latin typeface="+mj-lt"/>
            </a:rPr>
            <a:t>Being harassed or bullied online.</a:t>
          </a:r>
          <a:endParaRPr lang="en-US" sz="1500" b="0" kern="1200" dirty="0">
            <a:latin typeface="+mj-lt"/>
          </a:endParaRPr>
        </a:p>
      </dsp:txBody>
      <dsp:txXfrm>
        <a:off x="5587364" y="2391"/>
        <a:ext cx="2536823" cy="1738596"/>
      </dsp:txXfrm>
    </dsp:sp>
    <dsp:sp modelId="{DD4AC813-8D75-4728-9C66-9A5493D0C570}">
      <dsp:nvSpPr>
        <dsp:cNvPr id="0" name=""/>
        <dsp:cNvSpPr/>
      </dsp:nvSpPr>
      <dsp:spPr>
        <a:xfrm>
          <a:off x="1401605" y="1994670"/>
          <a:ext cx="2536823" cy="1738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666750" rtl="0">
            <a:lnSpc>
              <a:spcPct val="90000"/>
            </a:lnSpc>
            <a:spcBef>
              <a:spcPct val="0"/>
            </a:spcBef>
            <a:spcAft>
              <a:spcPct val="35000"/>
            </a:spcAft>
          </a:pPr>
          <a:r>
            <a:rPr lang="en-US" sz="1500" b="0" kern="1200" dirty="0" smtClean="0">
              <a:latin typeface="+mj-lt"/>
            </a:rPr>
            <a:t>Revealing personal details about your location, financial situation, and identity that might allow someone to target you for a real-world crime.</a:t>
          </a:r>
          <a:endParaRPr lang="en-US" sz="1500" b="0" kern="1200" dirty="0">
            <a:latin typeface="+mj-lt"/>
          </a:endParaRPr>
        </a:p>
      </dsp:txBody>
      <dsp:txXfrm>
        <a:off x="1401605" y="1994670"/>
        <a:ext cx="2536823" cy="1738596"/>
      </dsp:txXfrm>
    </dsp:sp>
    <dsp:sp modelId="{65F86CB5-4FD7-4A40-B059-B706F5DADED8}">
      <dsp:nvSpPr>
        <dsp:cNvPr id="0" name=""/>
        <dsp:cNvSpPr/>
      </dsp:nvSpPr>
      <dsp:spPr>
        <a:xfrm>
          <a:off x="4192111" y="1994670"/>
          <a:ext cx="2536823" cy="1738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666750" rtl="0">
            <a:lnSpc>
              <a:spcPct val="90000"/>
            </a:lnSpc>
            <a:spcBef>
              <a:spcPct val="0"/>
            </a:spcBef>
            <a:spcAft>
              <a:spcPct val="35000"/>
            </a:spcAft>
          </a:pPr>
          <a:r>
            <a:rPr lang="en-US" sz="1500" b="0" kern="1200" dirty="0" smtClean="0">
              <a:latin typeface="+mj-lt"/>
            </a:rPr>
            <a:t>Being tricked into giving away money or personal information.</a:t>
          </a:r>
          <a:endParaRPr lang="en-US" sz="1500" b="0" kern="1200" dirty="0">
            <a:latin typeface="+mj-lt"/>
          </a:endParaRPr>
        </a:p>
      </dsp:txBody>
      <dsp:txXfrm>
        <a:off x="4192111" y="1994670"/>
        <a:ext cx="2536823" cy="173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78BFF-0C8C-4C89-A286-B85F60A8879E}">
      <dsp:nvSpPr>
        <dsp:cNvPr id="0" name=""/>
        <dsp:cNvSpPr/>
      </dsp:nvSpPr>
      <dsp:spPr>
        <a:xfrm rot="5400000">
          <a:off x="3210019" y="218791"/>
          <a:ext cx="2083205" cy="181238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latin typeface="Franklin Gothic Book"/>
              <a:ea typeface="+mn-ea"/>
              <a:cs typeface="+mn-cs"/>
            </a:rPr>
            <a:t>!</a:t>
          </a:r>
          <a:endParaRPr lang="en-US" sz="6100" kern="1200" dirty="0">
            <a:latin typeface="Franklin Gothic Book"/>
            <a:ea typeface="+mn-ea"/>
            <a:cs typeface="+mn-cs"/>
          </a:endParaRPr>
        </a:p>
      </dsp:txBody>
      <dsp:txXfrm rot="-5400000">
        <a:off x="3627857" y="408016"/>
        <a:ext cx="1247528" cy="1433939"/>
      </dsp:txXfrm>
    </dsp:sp>
    <dsp:sp modelId="{1B7DB504-67F0-4D6F-8762-521A1EE03A1A}">
      <dsp:nvSpPr>
        <dsp:cNvPr id="0" name=""/>
        <dsp:cNvSpPr/>
      </dsp:nvSpPr>
      <dsp:spPr>
        <a:xfrm>
          <a:off x="5196717" y="516927"/>
          <a:ext cx="2324857" cy="1249923"/>
        </a:xfrm>
        <a:prstGeom prst="rect">
          <a:avLst/>
        </a:prstGeom>
        <a:noFill/>
        <a:ln>
          <a:noFill/>
        </a:ln>
        <a:effectLst/>
      </dsp:spPr>
      <dsp:style>
        <a:lnRef idx="0">
          <a:scrgbClr r="0" g="0" b="0"/>
        </a:lnRef>
        <a:fillRef idx="0">
          <a:scrgbClr r="0" g="0" b="0"/>
        </a:fillRef>
        <a:effectRef idx="0">
          <a:scrgbClr r="0" g="0" b="0"/>
        </a:effectRef>
        <a:fontRef idx="minor"/>
      </dsp:style>
    </dsp:sp>
    <dsp:sp modelId="{0A27A274-FD78-40B9-BBF8-DC952AC11767}">
      <dsp:nvSpPr>
        <dsp:cNvPr id="0" name=""/>
        <dsp:cNvSpPr/>
      </dsp:nvSpPr>
      <dsp:spPr>
        <a:xfrm rot="5400000">
          <a:off x="1315511" y="217916"/>
          <a:ext cx="2083205" cy="181238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latin typeface="Webdings" pitchFamily="18" charset="2"/>
              <a:ea typeface="+mn-ea"/>
              <a:cs typeface="+mn-cs"/>
            </a:rPr>
            <a:t>f</a:t>
          </a:r>
          <a:endParaRPr lang="en-US" sz="6100" kern="1200" dirty="0">
            <a:latin typeface="Webdings" pitchFamily="18" charset="2"/>
            <a:ea typeface="+mn-ea"/>
            <a:cs typeface="+mn-cs"/>
          </a:endParaRPr>
        </a:p>
      </dsp:txBody>
      <dsp:txXfrm rot="-5400000">
        <a:off x="1733349" y="407141"/>
        <a:ext cx="1247528" cy="1433939"/>
      </dsp:txXfrm>
    </dsp:sp>
    <dsp:sp modelId="{0A84B559-AA9F-4EEA-8711-4A519632957E}">
      <dsp:nvSpPr>
        <dsp:cNvPr id="0" name=""/>
        <dsp:cNvSpPr/>
      </dsp:nvSpPr>
      <dsp:spPr>
        <a:xfrm rot="5400000">
          <a:off x="2261018" y="1916897"/>
          <a:ext cx="2083205" cy="181238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2410" tIns="232410" rIns="232410" bIns="232410" numCol="1" spcCol="1270" anchor="ctr" anchorCtr="0">
          <a:noAutofit/>
        </a:bodyPr>
        <a:lstStyle/>
        <a:p>
          <a:pPr lvl="0" algn="ctr" defTabSz="2711450">
            <a:lnSpc>
              <a:spcPct val="90000"/>
            </a:lnSpc>
            <a:spcBef>
              <a:spcPct val="0"/>
            </a:spcBef>
            <a:spcAft>
              <a:spcPct val="35000"/>
            </a:spcAft>
          </a:pPr>
          <a:r>
            <a:rPr lang="en-US" sz="6100" kern="1200" dirty="0" smtClean="0">
              <a:latin typeface="Webdings" pitchFamily="18" charset="2"/>
              <a:ea typeface="+mn-ea"/>
              <a:cs typeface="+mn-cs"/>
            </a:rPr>
            <a:t>d</a:t>
          </a:r>
          <a:endParaRPr lang="en-US" sz="6100" kern="1200" dirty="0">
            <a:latin typeface="Webdings" pitchFamily="18" charset="2"/>
            <a:ea typeface="+mn-ea"/>
            <a:cs typeface="+mn-cs"/>
          </a:endParaRPr>
        </a:p>
      </dsp:txBody>
      <dsp:txXfrm rot="-5400000">
        <a:off x="2678856" y="2106122"/>
        <a:ext cx="1247528" cy="1433939"/>
      </dsp:txXfrm>
    </dsp:sp>
    <dsp:sp modelId="{4EEC5472-FF28-46A6-BB0A-82711FBE6C01}">
      <dsp:nvSpPr>
        <dsp:cNvPr id="0" name=""/>
        <dsp:cNvSpPr/>
      </dsp:nvSpPr>
      <dsp:spPr>
        <a:xfrm>
          <a:off x="0" y="1768710"/>
          <a:ext cx="2249861" cy="2617551"/>
        </a:xfrm>
        <a:prstGeom prst="rect">
          <a:avLst/>
        </a:prstGeom>
        <a:noFill/>
        <a:ln>
          <a:noFill/>
        </a:ln>
        <a:effectLst/>
      </dsp:spPr>
      <dsp:style>
        <a:lnRef idx="0">
          <a:scrgbClr r="0" g="0" b="0"/>
        </a:lnRef>
        <a:fillRef idx="0">
          <a:scrgbClr r="0" g="0" b="0"/>
        </a:fillRef>
        <a:effectRef idx="0">
          <a:scrgbClr r="0" g="0" b="0"/>
        </a:effectRef>
        <a:fontRef idx="minor"/>
      </dsp:style>
    </dsp:sp>
    <dsp:sp modelId="{2BBC2C9B-499B-43F4-BA4A-6E5BEAAD5669}">
      <dsp:nvSpPr>
        <dsp:cNvPr id="0" name=""/>
        <dsp:cNvSpPr/>
      </dsp:nvSpPr>
      <dsp:spPr>
        <a:xfrm rot="5400000">
          <a:off x="4176804" y="1916897"/>
          <a:ext cx="2083205" cy="1812388"/>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711450">
            <a:lnSpc>
              <a:spcPct val="90000"/>
            </a:lnSpc>
            <a:spcBef>
              <a:spcPct val="0"/>
            </a:spcBef>
            <a:spcAft>
              <a:spcPct val="35000"/>
            </a:spcAft>
          </a:pPr>
          <a:r>
            <a:rPr lang="en-US" sz="6100" kern="1200" dirty="0" smtClean="0">
              <a:latin typeface="Webdings" pitchFamily="18" charset="2"/>
              <a:ea typeface="+mn-ea"/>
              <a:cs typeface="+mn-cs"/>
            </a:rPr>
            <a:t>p</a:t>
          </a:r>
          <a:endParaRPr lang="en-US" sz="6100" kern="1200" dirty="0">
            <a:latin typeface="Webdings" pitchFamily="18" charset="2"/>
            <a:ea typeface="+mn-ea"/>
            <a:cs typeface="+mn-cs"/>
          </a:endParaRPr>
        </a:p>
      </dsp:txBody>
      <dsp:txXfrm rot="-5400000">
        <a:off x="4594642" y="2106122"/>
        <a:ext cx="1247528" cy="1433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D006D-71D4-446D-9E86-34A530BABA35}">
      <dsp:nvSpPr>
        <dsp:cNvPr id="0" name=""/>
        <dsp:cNvSpPr/>
      </dsp:nvSpPr>
      <dsp:spPr>
        <a:xfrm>
          <a:off x="0" y="12430"/>
          <a:ext cx="8534400" cy="1048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91440" rIns="274320" bIns="91440" numCol="1" spcCol="1270" anchor="ctr" anchorCtr="0">
          <a:noAutofit/>
        </a:bodyPr>
        <a:lstStyle/>
        <a:p>
          <a:pPr lvl="0" algn="l" defTabSz="800100" rtl="0">
            <a:lnSpc>
              <a:spcPct val="90000"/>
            </a:lnSpc>
            <a:spcBef>
              <a:spcPct val="0"/>
            </a:spcBef>
            <a:spcAft>
              <a:spcPct val="35000"/>
            </a:spcAft>
          </a:pPr>
          <a:r>
            <a:rPr lang="en-US" sz="1800" kern="1200" dirty="0" smtClean="0">
              <a:latin typeface="Franklin Gothic Book" panose="020B0503020102020204" pitchFamily="34" charset="0"/>
            </a:rPr>
            <a:t>Never respond to an email asking for any passwords or account numbers, even if they seem to come from a trusted source. </a:t>
          </a:r>
          <a:endParaRPr lang="en-US" sz="1800" kern="1200" dirty="0">
            <a:latin typeface="Franklin Gothic Book" panose="020B0503020102020204" pitchFamily="34" charset="0"/>
          </a:endParaRPr>
        </a:p>
      </dsp:txBody>
      <dsp:txXfrm>
        <a:off x="0" y="12430"/>
        <a:ext cx="8534400" cy="1048320"/>
      </dsp:txXfrm>
    </dsp:sp>
    <dsp:sp modelId="{7EC75111-8075-40F9-BA25-0BA56253434D}">
      <dsp:nvSpPr>
        <dsp:cNvPr id="0" name=""/>
        <dsp:cNvSpPr/>
      </dsp:nvSpPr>
      <dsp:spPr>
        <a:xfrm>
          <a:off x="0" y="1222030"/>
          <a:ext cx="8534400" cy="1048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91440" rIns="274320" bIns="91440" numCol="1" spcCol="1270" anchor="ctr" anchorCtr="0">
          <a:noAutofit/>
        </a:bodyPr>
        <a:lstStyle/>
        <a:p>
          <a:pPr lvl="0" algn="l" defTabSz="800100" rtl="0">
            <a:lnSpc>
              <a:spcPct val="90000"/>
            </a:lnSpc>
            <a:spcBef>
              <a:spcPct val="0"/>
            </a:spcBef>
            <a:spcAft>
              <a:spcPct val="35000"/>
            </a:spcAft>
          </a:pPr>
          <a:r>
            <a:rPr lang="en-US" sz="1800" kern="1200" dirty="0" smtClean="0">
              <a:latin typeface="Franklin Gothic Book" panose="020B0503020102020204" pitchFamily="34" charset="0"/>
            </a:rPr>
            <a:t>Before revealing personal details like your full name or home address, ask yourself if it’s really necessary to share that information.</a:t>
          </a:r>
          <a:endParaRPr lang="en-US" sz="1800" kern="1200" dirty="0">
            <a:latin typeface="Franklin Gothic Book" panose="020B0503020102020204" pitchFamily="34" charset="0"/>
          </a:endParaRPr>
        </a:p>
      </dsp:txBody>
      <dsp:txXfrm>
        <a:off x="0" y="1222030"/>
        <a:ext cx="8534400" cy="1048320"/>
      </dsp:txXfrm>
    </dsp:sp>
    <dsp:sp modelId="{1DAC03A5-35E4-48E7-806E-132C3D94640A}">
      <dsp:nvSpPr>
        <dsp:cNvPr id="0" name=""/>
        <dsp:cNvSpPr/>
      </dsp:nvSpPr>
      <dsp:spPr>
        <a:xfrm>
          <a:off x="0" y="2431630"/>
          <a:ext cx="8534400" cy="10483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91440" rIns="274320" bIns="91440" numCol="1" spcCol="1270" anchor="ctr" anchorCtr="0">
          <a:noAutofit/>
        </a:bodyPr>
        <a:lstStyle/>
        <a:p>
          <a:pPr lvl="0" algn="l" defTabSz="800100" rtl="0">
            <a:lnSpc>
              <a:spcPct val="90000"/>
            </a:lnSpc>
            <a:spcBef>
              <a:spcPct val="0"/>
            </a:spcBef>
            <a:spcAft>
              <a:spcPct val="35000"/>
            </a:spcAft>
          </a:pPr>
          <a:r>
            <a:rPr lang="en-US" sz="1800" kern="1200" dirty="0" smtClean="0">
              <a:latin typeface="Franklin Gothic Book" panose="020B0503020102020204" pitchFamily="34" charset="0"/>
            </a:rPr>
            <a:t>Use privacy filters and settings on social networking sites to limit the amount of information you share with strangers.</a:t>
          </a:r>
          <a:endParaRPr lang="en-US" sz="1800" kern="1200" dirty="0">
            <a:latin typeface="Franklin Gothic Book" panose="020B0503020102020204" pitchFamily="34" charset="0"/>
          </a:endParaRPr>
        </a:p>
      </dsp:txBody>
      <dsp:txXfrm>
        <a:off x="0" y="2431630"/>
        <a:ext cx="8534400" cy="10483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ACB89-DD69-4073-8DC8-96F9807DF23B}">
      <dsp:nvSpPr>
        <dsp:cNvPr id="0" name=""/>
        <dsp:cNvSpPr/>
      </dsp:nvSpPr>
      <dsp:spPr>
        <a:xfrm>
          <a:off x="639873" y="312079"/>
          <a:ext cx="2785042" cy="3659111"/>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11076E-314F-421E-960D-CE17D79CCDD7}">
      <dsp:nvSpPr>
        <dsp:cNvPr id="0" name=""/>
        <dsp:cNvSpPr/>
      </dsp:nvSpPr>
      <dsp:spPr>
        <a:xfrm>
          <a:off x="483633" y="1954224"/>
          <a:ext cx="2592491" cy="25766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b" anchorCtr="0">
          <a:noAutofit/>
        </a:bodyPr>
        <a:lstStyle/>
        <a:p>
          <a:pPr lvl="0" algn="l" defTabSz="622300" rtl="0">
            <a:lnSpc>
              <a:spcPct val="90000"/>
            </a:lnSpc>
            <a:spcBef>
              <a:spcPct val="0"/>
            </a:spcBef>
            <a:spcAft>
              <a:spcPct val="35000"/>
            </a:spcAft>
          </a:pPr>
          <a:endParaRPr lang="en-US" sz="1400" kern="1200" dirty="0">
            <a:latin typeface="Franklin Gothic Book" panose="020B0503020102020204" pitchFamily="34" charset="0"/>
          </a:endParaRPr>
        </a:p>
      </dsp:txBody>
      <dsp:txXfrm>
        <a:off x="483633" y="1954224"/>
        <a:ext cx="2592491" cy="2576687"/>
      </dsp:txXfrm>
    </dsp:sp>
    <dsp:sp modelId="{2A0A874B-98BE-4ACC-B756-77E9C292E36C}">
      <dsp:nvSpPr>
        <dsp:cNvPr id="0" name=""/>
        <dsp:cNvSpPr/>
      </dsp:nvSpPr>
      <dsp:spPr>
        <a:xfrm>
          <a:off x="3264781" y="322193"/>
          <a:ext cx="902098" cy="902098"/>
        </a:xfrm>
        <a:prstGeom prst="ellipse">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B8F4444-39F9-4767-9779-7905DC01BE2F}">
      <dsp:nvSpPr>
        <dsp:cNvPr id="0" name=""/>
        <dsp:cNvSpPr/>
      </dsp:nvSpPr>
      <dsp:spPr>
        <a:xfrm>
          <a:off x="4295585" y="193487"/>
          <a:ext cx="4873021" cy="11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lvl="0" algn="l" defTabSz="622300" rtl="0">
            <a:lnSpc>
              <a:spcPct val="90000"/>
            </a:lnSpc>
            <a:spcBef>
              <a:spcPct val="0"/>
            </a:spcBef>
            <a:spcAft>
              <a:spcPct val="35000"/>
            </a:spcAft>
          </a:pPr>
          <a:r>
            <a:rPr lang="en-US" sz="1400" b="0" kern="1200" dirty="0" smtClean="0">
              <a:latin typeface="Franklin Gothic Book" panose="020B0503020102020204" pitchFamily="34" charset="0"/>
            </a:rPr>
            <a:t>Download only from trusted sites. Malware is often disguised as an innocuous program or file. Download from a site you know and trust, or use the search tool at </a:t>
          </a:r>
          <a:r>
            <a:rPr lang="en-US" sz="1400" b="0" kern="1200" dirty="0" smtClean="0">
              <a:latin typeface="Franklin Gothic Book" panose="020B0503020102020204" pitchFamily="34" charset="0"/>
              <a:hlinkClick xmlns:r="http://schemas.openxmlformats.org/officeDocument/2006/relationships" r:id="rId2"/>
            </a:rPr>
            <a:t>download.cnet.com</a:t>
          </a:r>
          <a:r>
            <a:rPr lang="en-US" sz="1400" b="0" kern="1200" dirty="0" smtClean="0">
              <a:latin typeface="Franklin Gothic Book" panose="020B0503020102020204" pitchFamily="34" charset="0"/>
            </a:rPr>
            <a:t> to search for downloads that have been verified as safe.</a:t>
          </a:r>
          <a:endParaRPr lang="en-US" sz="1400" kern="1200" dirty="0">
            <a:latin typeface="Franklin Gothic Book" panose="020B0503020102020204" pitchFamily="34" charset="0"/>
          </a:endParaRPr>
        </a:p>
      </dsp:txBody>
      <dsp:txXfrm>
        <a:off x="4295585" y="193487"/>
        <a:ext cx="4873021" cy="1159509"/>
      </dsp:txXfrm>
    </dsp:sp>
    <dsp:sp modelId="{F245EB40-37DB-4327-8926-48A67440B26C}">
      <dsp:nvSpPr>
        <dsp:cNvPr id="0" name=""/>
        <dsp:cNvSpPr/>
      </dsp:nvSpPr>
      <dsp:spPr>
        <a:xfrm>
          <a:off x="3264781" y="1690414"/>
          <a:ext cx="902098" cy="902098"/>
        </a:xfrm>
        <a:prstGeom prst="ellipse">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316EFC-085C-4677-9643-94E735113809}">
      <dsp:nvSpPr>
        <dsp:cNvPr id="0" name=""/>
        <dsp:cNvSpPr/>
      </dsp:nvSpPr>
      <dsp:spPr>
        <a:xfrm>
          <a:off x="4295585" y="1561709"/>
          <a:ext cx="4873021" cy="11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lvl="0" algn="l" defTabSz="622300" rtl="0">
            <a:lnSpc>
              <a:spcPct val="90000"/>
            </a:lnSpc>
            <a:spcBef>
              <a:spcPct val="0"/>
            </a:spcBef>
            <a:spcAft>
              <a:spcPct val="35000"/>
            </a:spcAft>
          </a:pPr>
          <a:r>
            <a:rPr lang="en-US" sz="1400" b="0" kern="1200" dirty="0" smtClean="0">
              <a:latin typeface="Franklin Gothic Book" panose="020B0503020102020204" pitchFamily="34" charset="0"/>
            </a:rPr>
            <a:t>Save the files you download instead of “running” them. This gives your computer more of a chance to verify that downloads are safe.</a:t>
          </a:r>
          <a:endParaRPr lang="en-US" sz="1400" kern="1200" dirty="0">
            <a:latin typeface="Franklin Gothic Book" panose="020B0503020102020204" pitchFamily="34" charset="0"/>
          </a:endParaRPr>
        </a:p>
      </dsp:txBody>
      <dsp:txXfrm>
        <a:off x="4295585" y="1561709"/>
        <a:ext cx="4873021" cy="1159509"/>
      </dsp:txXfrm>
    </dsp:sp>
    <dsp:sp modelId="{17F87D8F-1AC0-4D1E-882C-3C24AC66F2C3}">
      <dsp:nvSpPr>
        <dsp:cNvPr id="0" name=""/>
        <dsp:cNvSpPr/>
      </dsp:nvSpPr>
      <dsp:spPr>
        <a:xfrm>
          <a:off x="3264781" y="3058635"/>
          <a:ext cx="902098" cy="902098"/>
        </a:xfrm>
        <a:prstGeom prst="ellipse">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A88DD7D-4FA5-443B-9CB8-FB38629C6DB5}">
      <dsp:nvSpPr>
        <dsp:cNvPr id="0" name=""/>
        <dsp:cNvSpPr/>
      </dsp:nvSpPr>
      <dsp:spPr>
        <a:xfrm>
          <a:off x="4295585" y="2929930"/>
          <a:ext cx="4873021" cy="1159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17780" rIns="35560" bIns="17780" numCol="1" spcCol="1270" anchor="ctr" anchorCtr="0">
          <a:noAutofit/>
        </a:bodyPr>
        <a:lstStyle/>
        <a:p>
          <a:pPr lvl="0" algn="l" defTabSz="622300" rtl="0">
            <a:lnSpc>
              <a:spcPct val="90000"/>
            </a:lnSpc>
            <a:spcBef>
              <a:spcPct val="0"/>
            </a:spcBef>
            <a:spcAft>
              <a:spcPct val="35000"/>
            </a:spcAft>
          </a:pPr>
          <a:r>
            <a:rPr lang="en-US" sz="1400" b="0" kern="1200" dirty="0" smtClean="0">
              <a:latin typeface="Franklin Gothic Book" panose="020B0503020102020204" pitchFamily="34" charset="0"/>
            </a:rPr>
            <a:t>Read the privacy and licensing agreement. It’s a pain, we know,  but if you don’t read the fine print, you may be unintentionally agreeing to install spyware or adware on your computer.</a:t>
          </a:r>
          <a:endParaRPr lang="en-US" sz="1400" kern="1200" dirty="0">
            <a:latin typeface="Franklin Gothic Book" panose="020B0503020102020204" pitchFamily="34" charset="0"/>
          </a:endParaRPr>
        </a:p>
      </dsp:txBody>
      <dsp:txXfrm>
        <a:off x="4295585" y="2929930"/>
        <a:ext cx="4873021" cy="11595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E559A-9D79-4839-AE2C-4EBA6E7C86E3}">
      <dsp:nvSpPr>
        <dsp:cNvPr id="0" name=""/>
        <dsp:cNvSpPr/>
      </dsp:nvSpPr>
      <dsp:spPr>
        <a:xfrm>
          <a:off x="0" y="0"/>
          <a:ext cx="6222380" cy="1122767"/>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Franklin Gothic Book" panose="020B0503020102020204" pitchFamily="34" charset="0"/>
            </a:rPr>
            <a:t>What to look for in</a:t>
          </a:r>
          <a:br>
            <a:rPr lang="en-US" sz="3200" kern="1200" dirty="0" smtClean="0">
              <a:latin typeface="Franklin Gothic Book" panose="020B0503020102020204" pitchFamily="34" charset="0"/>
            </a:rPr>
          </a:br>
          <a:r>
            <a:rPr lang="en-US" sz="3200" kern="1200" dirty="0" smtClean="0">
              <a:latin typeface="Franklin Gothic Book" panose="020B0503020102020204" pitchFamily="34" charset="0"/>
            </a:rPr>
            <a:t>an antivirus program:</a:t>
          </a:r>
          <a:endParaRPr lang="en-US" sz="3200" kern="1200" dirty="0">
            <a:latin typeface="Franklin Gothic Book" panose="020B0503020102020204" pitchFamily="34" charset="0"/>
          </a:endParaRPr>
        </a:p>
      </dsp:txBody>
      <dsp:txXfrm>
        <a:off x="0" y="0"/>
        <a:ext cx="6222380" cy="1122767"/>
      </dsp:txXfrm>
    </dsp:sp>
    <dsp:sp modelId="{F0405D0E-E747-4A36-9B57-06B1815BD148}">
      <dsp:nvSpPr>
        <dsp:cNvPr id="0" name=""/>
        <dsp:cNvSpPr/>
      </dsp:nvSpPr>
      <dsp:spPr>
        <a:xfrm>
          <a:off x="2867" y="1201035"/>
          <a:ext cx="1892843" cy="220127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365760" rIns="274320" bIns="182880" numCol="1" spcCol="1270" anchor="t" anchorCtr="0">
          <a:noAutofit/>
        </a:bodyPr>
        <a:lstStyle/>
        <a:p>
          <a:pPr lvl="0" algn="ctr" defTabSz="800100" rtl="0">
            <a:lnSpc>
              <a:spcPct val="90000"/>
            </a:lnSpc>
            <a:spcBef>
              <a:spcPct val="0"/>
            </a:spcBef>
            <a:spcAft>
              <a:spcPct val="35000"/>
            </a:spcAft>
          </a:pPr>
          <a:r>
            <a:rPr lang="en-US" sz="1800" b="0" kern="1200" dirty="0" smtClean="0">
              <a:latin typeface="Franklin Gothic Book" panose="020B0503020102020204" pitchFamily="34" charset="0"/>
            </a:rPr>
            <a:t>Antivirus</a:t>
          </a:r>
          <a:br>
            <a:rPr lang="en-US" sz="1800" b="0" kern="1200" dirty="0" smtClean="0">
              <a:latin typeface="Franklin Gothic Book" panose="020B0503020102020204" pitchFamily="34" charset="0"/>
            </a:rPr>
          </a:br>
          <a:r>
            <a:rPr lang="en-US" sz="1800" b="0" kern="1200" dirty="0" smtClean="0">
              <a:latin typeface="Franklin Gothic Book" panose="020B0503020102020204" pitchFamily="34" charset="0"/>
            </a:rPr>
            <a:t/>
          </a:r>
          <a:br>
            <a:rPr lang="en-US" sz="1800" b="0" kern="1200" dirty="0" smtClean="0">
              <a:latin typeface="Franklin Gothic Book" panose="020B0503020102020204" pitchFamily="34" charset="0"/>
            </a:rPr>
          </a:br>
          <a:r>
            <a:rPr lang="en-US" sz="1400" b="0" kern="1200" dirty="0" smtClean="0">
              <a:latin typeface="Franklin Gothic Book" panose="020B0503020102020204" pitchFamily="34" charset="0"/>
            </a:rPr>
            <a:t>Specifically protects against viruses</a:t>
          </a:r>
          <a:endParaRPr lang="en-US" sz="1600" b="0" kern="1200" dirty="0">
            <a:latin typeface="Franklin Gothic Book" panose="020B0503020102020204" pitchFamily="34" charset="0"/>
          </a:endParaRPr>
        </a:p>
      </dsp:txBody>
      <dsp:txXfrm>
        <a:off x="2867" y="1201035"/>
        <a:ext cx="1892843" cy="2201277"/>
      </dsp:txXfrm>
    </dsp:sp>
    <dsp:sp modelId="{E9E1CE3A-FB6F-4DBE-AA86-2CECF14CE37F}">
      <dsp:nvSpPr>
        <dsp:cNvPr id="0" name=""/>
        <dsp:cNvSpPr/>
      </dsp:nvSpPr>
      <dsp:spPr>
        <a:xfrm>
          <a:off x="1895710" y="1201035"/>
          <a:ext cx="2430959" cy="220127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365760" rIns="274320" bIns="182880" numCol="1" spcCol="1270" anchor="t" anchorCtr="0">
          <a:noAutofit/>
        </a:bodyPr>
        <a:lstStyle/>
        <a:p>
          <a:pPr lvl="0" algn="ctr" defTabSz="800100" rtl="0">
            <a:lnSpc>
              <a:spcPct val="90000"/>
            </a:lnSpc>
            <a:spcBef>
              <a:spcPct val="0"/>
            </a:spcBef>
            <a:spcAft>
              <a:spcPct val="35000"/>
            </a:spcAft>
          </a:pPr>
          <a:r>
            <a:rPr lang="en-US" sz="1800" b="0" kern="1200" dirty="0" smtClean="0">
              <a:latin typeface="Franklin Gothic Book" panose="020B0503020102020204" pitchFamily="34" charset="0"/>
            </a:rPr>
            <a:t>Anti-spyware</a:t>
          </a:r>
          <a:br>
            <a:rPr lang="en-US" sz="1800" b="0" kern="1200" dirty="0" smtClean="0">
              <a:latin typeface="Franklin Gothic Book" panose="020B0503020102020204" pitchFamily="34" charset="0"/>
            </a:rPr>
          </a:br>
          <a:r>
            <a:rPr lang="en-US" sz="1800" b="0" kern="1200" dirty="0" smtClean="0">
              <a:latin typeface="Franklin Gothic Book" panose="020B0503020102020204" pitchFamily="34" charset="0"/>
            </a:rPr>
            <a:t/>
          </a:r>
          <a:br>
            <a:rPr lang="en-US" sz="1800" b="0" kern="1200" dirty="0" smtClean="0">
              <a:latin typeface="Franklin Gothic Book" panose="020B0503020102020204" pitchFamily="34" charset="0"/>
            </a:rPr>
          </a:br>
          <a:r>
            <a:rPr lang="en-US" sz="1400" b="0" kern="1200" dirty="0" smtClean="0">
              <a:latin typeface="Franklin Gothic Book" panose="020B0503020102020204" pitchFamily="34" charset="0"/>
            </a:rPr>
            <a:t>Protects against malicious software that may be gathering your information without your knowledge</a:t>
          </a:r>
          <a:endParaRPr lang="en-US" sz="1400" b="0" kern="1200" dirty="0">
            <a:latin typeface="Franklin Gothic Book" panose="020B0503020102020204" pitchFamily="34" charset="0"/>
          </a:endParaRPr>
        </a:p>
      </dsp:txBody>
      <dsp:txXfrm>
        <a:off x="1895710" y="1201035"/>
        <a:ext cx="2430959" cy="2201277"/>
      </dsp:txXfrm>
    </dsp:sp>
    <dsp:sp modelId="{8711B3C6-3AF0-49A1-9E6E-D4830AF3B410}">
      <dsp:nvSpPr>
        <dsp:cNvPr id="0" name=""/>
        <dsp:cNvSpPr/>
      </dsp:nvSpPr>
      <dsp:spPr>
        <a:xfrm>
          <a:off x="4326669" y="1201035"/>
          <a:ext cx="1892843" cy="2201277"/>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4320" tIns="365760" rIns="274320" bIns="182880" numCol="1" spcCol="1270" anchor="t" anchorCtr="0">
          <a:noAutofit/>
        </a:bodyPr>
        <a:lstStyle/>
        <a:p>
          <a:pPr lvl="0" algn="ctr" defTabSz="800100" rtl="0">
            <a:lnSpc>
              <a:spcPct val="90000"/>
            </a:lnSpc>
            <a:spcBef>
              <a:spcPct val="0"/>
            </a:spcBef>
            <a:spcAft>
              <a:spcPct val="35000"/>
            </a:spcAft>
          </a:pPr>
          <a:r>
            <a:rPr lang="en-US" sz="1800" b="0" kern="1200" dirty="0" smtClean="0">
              <a:latin typeface="Franklin Gothic Book" panose="020B0503020102020204" pitchFamily="34" charset="0"/>
            </a:rPr>
            <a:t>Firewall</a:t>
          </a:r>
          <a:br>
            <a:rPr lang="en-US" sz="1800" b="0" kern="1200" dirty="0" smtClean="0">
              <a:latin typeface="Franklin Gothic Book" panose="020B0503020102020204" pitchFamily="34" charset="0"/>
            </a:rPr>
          </a:br>
          <a:r>
            <a:rPr lang="en-US" sz="1800" b="0" kern="1200" dirty="0" smtClean="0">
              <a:latin typeface="Franklin Gothic Book" panose="020B0503020102020204" pitchFamily="34" charset="0"/>
            </a:rPr>
            <a:t/>
          </a:r>
          <a:br>
            <a:rPr lang="en-US" sz="1800" b="0" kern="1200" dirty="0" smtClean="0">
              <a:latin typeface="Franklin Gothic Book" panose="020B0503020102020204" pitchFamily="34" charset="0"/>
            </a:rPr>
          </a:br>
          <a:r>
            <a:rPr lang="en-US" sz="1400" b="0" kern="1200" dirty="0" smtClean="0">
              <a:latin typeface="Franklin Gothic Book" panose="020B0503020102020204" pitchFamily="34" charset="0"/>
            </a:rPr>
            <a:t>Screens out threats that try to reach your computer over the Internet</a:t>
          </a:r>
          <a:endParaRPr lang="en-US" sz="1400" b="0" kern="1200" dirty="0">
            <a:latin typeface="Franklin Gothic Book" panose="020B0503020102020204" pitchFamily="34" charset="0"/>
          </a:endParaRPr>
        </a:p>
      </dsp:txBody>
      <dsp:txXfrm>
        <a:off x="4326669" y="1201035"/>
        <a:ext cx="1892843" cy="2201277"/>
      </dsp:txXfrm>
    </dsp:sp>
    <dsp:sp modelId="{4C06EF10-A5A3-4B74-B77E-B620D341C28B}">
      <dsp:nvSpPr>
        <dsp:cNvPr id="0" name=""/>
        <dsp:cNvSpPr/>
      </dsp:nvSpPr>
      <dsp:spPr>
        <a:xfrm>
          <a:off x="0" y="3480579"/>
          <a:ext cx="6222380" cy="26197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418C6-7FB9-4C8D-ADBC-1D0F474BCDAA}" type="datetimeFigureOut">
              <a:rPr lang="en-US" smtClean="0"/>
              <a:t>2/24/16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6BD67-BCC6-4006-A64B-D6C9A0577054}" type="slidenum">
              <a:rPr lang="en-US" smtClean="0"/>
              <a:t>‹#›</a:t>
            </a:fld>
            <a:endParaRPr lang="en-US" dirty="0"/>
          </a:p>
        </p:txBody>
      </p:sp>
    </p:spTree>
    <p:extLst>
      <p:ext uri="{BB962C8B-B14F-4D97-AF65-F5344CB8AC3E}">
        <p14:creationId xmlns:p14="http://schemas.microsoft.com/office/powerpoint/2010/main" val="2534920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6BD67-BCC6-4006-A64B-D6C9A0577054}" type="slidenum">
              <a:rPr lang="en-US" smtClean="0"/>
              <a:t>1</a:t>
            </a:fld>
            <a:endParaRPr lang="en-US" dirty="0"/>
          </a:p>
        </p:txBody>
      </p:sp>
    </p:spTree>
    <p:extLst>
      <p:ext uri="{BB962C8B-B14F-4D97-AF65-F5344CB8AC3E}">
        <p14:creationId xmlns:p14="http://schemas.microsoft.com/office/powerpoint/2010/main" val="280023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6BD67-BCC6-4006-A64B-D6C9A0577054}" type="slidenum">
              <a:rPr lang="en-US" smtClean="0"/>
              <a:t>2</a:t>
            </a:fld>
            <a:endParaRPr lang="en-US" dirty="0"/>
          </a:p>
        </p:txBody>
      </p:sp>
    </p:spTree>
    <p:extLst>
      <p:ext uri="{BB962C8B-B14F-4D97-AF65-F5344CB8AC3E}">
        <p14:creationId xmlns:p14="http://schemas.microsoft.com/office/powerpoint/2010/main" val="191918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6BD67-BCC6-4006-A64B-D6C9A0577054}" type="slidenum">
              <a:rPr lang="en-US" smtClean="0"/>
              <a:t>11</a:t>
            </a:fld>
            <a:endParaRPr lang="en-US" dirty="0"/>
          </a:p>
        </p:txBody>
      </p:sp>
    </p:spTree>
    <p:extLst>
      <p:ext uri="{BB962C8B-B14F-4D97-AF65-F5344CB8AC3E}">
        <p14:creationId xmlns:p14="http://schemas.microsoft.com/office/powerpoint/2010/main" val="281401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86BD67-BCC6-4006-A64B-D6C9A0577054}" type="slidenum">
              <a:rPr lang="en-US" smtClean="0"/>
              <a:t>14</a:t>
            </a:fld>
            <a:endParaRPr lang="en-US" dirty="0"/>
          </a:p>
        </p:txBody>
      </p:sp>
    </p:spTree>
    <p:extLst>
      <p:ext uri="{BB962C8B-B14F-4D97-AF65-F5344CB8AC3E}">
        <p14:creationId xmlns:p14="http://schemas.microsoft.com/office/powerpoint/2010/main" val="270620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E63EC78-002E-48BE-9452-C67BC91D1834}" type="datetimeFigureOut">
              <a:rPr lang="en-US" smtClean="0"/>
              <a:t>2/24/16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489FC17-9BF2-4387-B00A-595212E3B139}" type="slidenum">
              <a:rPr lang="en-US" smtClean="0"/>
              <a:t>‹#›</a:t>
            </a:fld>
            <a:endParaRPr lang="en-US" dirty="0"/>
          </a:p>
        </p:txBody>
      </p:sp>
      <p:sp>
        <p:nvSpPr>
          <p:cNvPr id="10" name="Rectangle 9"/>
          <p:cNvSpPr/>
          <p:nvPr userDrawn="1"/>
        </p:nvSpPr>
        <p:spPr>
          <a:xfrm>
            <a:off x="2088108" y="-1"/>
            <a:ext cx="10103891" cy="47010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userDrawn="1"/>
        </p:nvSpPr>
        <p:spPr>
          <a:xfrm>
            <a:off x="0" y="-1"/>
            <a:ext cx="1840681" cy="47010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11"/>
          <p:cNvSpPr/>
          <p:nvPr userDrawn="1"/>
        </p:nvSpPr>
        <p:spPr>
          <a:xfrm>
            <a:off x="0" y="4948516"/>
            <a:ext cx="1840681" cy="19094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p:cNvSpPr/>
          <p:nvPr userDrawn="1"/>
        </p:nvSpPr>
        <p:spPr>
          <a:xfrm>
            <a:off x="-1" y="4701091"/>
            <a:ext cx="12192000" cy="2474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rot="5400000">
            <a:off x="-1464606" y="3305287"/>
            <a:ext cx="6858000" cy="2474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895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185771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162582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6178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2606442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63EC78-002E-48BE-9452-C67BC91D1834}" type="datetimeFigureOut">
              <a:rPr lang="en-US" smtClean="0"/>
              <a:t>2/24/16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4100112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E63EC78-002E-48BE-9452-C67BC91D1834}" type="datetimeFigureOut">
              <a:rPr lang="en-US" smtClean="0"/>
              <a:t>2/24/16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184478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3EC78-002E-48BE-9452-C67BC91D1834}" type="datetimeFigureOut">
              <a:rPr lang="en-US" smtClean="0"/>
              <a:t>2/24/16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411720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63EC78-002E-48BE-9452-C67BC91D1834}" type="datetimeFigureOut">
              <a:rPr lang="en-US" smtClean="0"/>
              <a:t>2/24/16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117907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63EC78-002E-48BE-9452-C67BC91D1834}" type="datetimeFigureOut">
              <a:rPr lang="en-US" smtClean="0"/>
              <a:t>2/24/16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89FC17-9BF2-4387-B00A-595212E3B139}" type="slidenum">
              <a:rPr lang="en-US" smtClean="0"/>
              <a:t>‹#›</a:t>
            </a:fld>
            <a:endParaRPr lang="en-US" dirty="0"/>
          </a:p>
        </p:txBody>
      </p:sp>
      <p:sp>
        <p:nvSpPr>
          <p:cNvPr id="7" name="Rectangle 6"/>
          <p:cNvSpPr/>
          <p:nvPr userDrawn="1"/>
        </p:nvSpPr>
        <p:spPr>
          <a:xfrm>
            <a:off x="2088108" y="0"/>
            <a:ext cx="10105428" cy="19919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ectangle 8"/>
          <p:cNvSpPr/>
          <p:nvPr userDrawn="1"/>
        </p:nvSpPr>
        <p:spPr>
          <a:xfrm>
            <a:off x="1536" y="0"/>
            <a:ext cx="1840681" cy="19919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a:xfrm>
            <a:off x="0" y="2239346"/>
            <a:ext cx="1840681" cy="46186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userDrawn="1"/>
        </p:nvSpPr>
        <p:spPr>
          <a:xfrm>
            <a:off x="0" y="1991920"/>
            <a:ext cx="12192000" cy="2474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rot="5400000">
            <a:off x="-1464606" y="3305287"/>
            <a:ext cx="6858000" cy="2474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956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63EC78-002E-48BE-9452-C67BC91D1834}" type="datetimeFigureOut">
              <a:rPr lang="en-US" smtClean="0"/>
              <a:t>2/24/16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269447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361574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63EC78-002E-48BE-9452-C67BC91D1834}" type="datetimeFigureOut">
              <a:rPr lang="en-US" smtClean="0"/>
              <a:t>2/24/16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24016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63EC78-002E-48BE-9452-C67BC91D1834}" type="datetimeFigureOut">
              <a:rPr lang="en-US" smtClean="0"/>
              <a:t>2/24/16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16622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3EC78-002E-48BE-9452-C67BC91D1834}" type="datetimeFigureOut">
              <a:rPr lang="en-US" smtClean="0"/>
              <a:t>2/24/16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6771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2681588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63EC78-002E-48BE-9452-C67BC91D1834}" type="datetimeFigureOut">
              <a:rPr lang="en-US" smtClean="0"/>
              <a:t>2/24/16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89FC17-9BF2-4387-B00A-595212E3B139}" type="slidenum">
              <a:rPr lang="en-US" smtClean="0"/>
              <a:t>‹#›</a:t>
            </a:fld>
            <a:endParaRPr lang="en-US" dirty="0"/>
          </a:p>
        </p:txBody>
      </p:sp>
    </p:spTree>
    <p:extLst>
      <p:ext uri="{BB962C8B-B14F-4D97-AF65-F5344CB8AC3E}">
        <p14:creationId xmlns:p14="http://schemas.microsoft.com/office/powerpoint/2010/main" val="375460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E63EC78-002E-48BE-9452-C67BC91D1834}" type="datetimeFigureOut">
              <a:rPr lang="en-US" smtClean="0"/>
              <a:t>2/24/16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489FC17-9BF2-4387-B00A-595212E3B139}" type="slidenum">
              <a:rPr lang="en-US" smtClean="0"/>
              <a:t>‹#›</a:t>
            </a:fld>
            <a:endParaRPr lang="en-US" dirty="0"/>
          </a:p>
        </p:txBody>
      </p:sp>
    </p:spTree>
    <p:extLst>
      <p:ext uri="{BB962C8B-B14F-4D97-AF65-F5344CB8AC3E}">
        <p14:creationId xmlns:p14="http://schemas.microsoft.com/office/powerpoint/2010/main" val="17364508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comments" Target="../comments/comment3.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gcflearnfree.org/internetsafety" TargetMode="External"/><Relationship Id="rId7" Type="http://schemas.openxmlformats.org/officeDocument/2006/relationships/hyperlink" Target="http://www.onguardonline.go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trongpasswordgenerator.com/" TargetMode="External"/><Relationship Id="rId5" Type="http://schemas.openxmlformats.org/officeDocument/2006/relationships/hyperlink" Target="http://www.wiredsafety.org/" TargetMode="External"/><Relationship Id="rId10" Type="http://schemas.openxmlformats.org/officeDocument/2006/relationships/comments" Target="../comments/comment4.xml"/><Relationship Id="rId4" Type="http://schemas.openxmlformats.org/officeDocument/2006/relationships/hyperlink" Target="http://gcflearnfree.org/" TargetMode="External"/><Relationship Id="rId9" Type="http://schemas.microsoft.com/office/2007/relationships/hdphoto" Target="../media/hdphoto4.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comments" Target="../comments/comment2.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2088108" y="2762098"/>
            <a:ext cx="4927054" cy="1938992"/>
          </a:xfrm>
          <a:prstGeom prst="rect">
            <a:avLst/>
          </a:prstGeom>
        </p:spPr>
        <p:txBody>
          <a:bodyPr vert="horz" wrap="square"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bg1"/>
                </a:solidFill>
                <a:effectLst/>
                <a:uLnTx/>
                <a:uFillTx/>
                <a:latin typeface="Franklin Gothic Medium" panose="020B0603020102020204" pitchFamily="34" charset="0"/>
              </a:rPr>
              <a:t>Internet Safety f</a:t>
            </a:r>
            <a:r>
              <a:rPr kumimoji="0" lang="en-US" sz="5400" i="0" u="none" strike="noStrike" kern="1200" cap="none" spc="0" normalizeH="0" baseline="0" noProof="0" dirty="0" smtClean="0">
                <a:ln>
                  <a:noFill/>
                </a:ln>
                <a:solidFill>
                  <a:schemeClr val="bg1"/>
                </a:solidFill>
                <a:effectLst/>
                <a:uLnTx/>
                <a:uFillTx/>
                <a:latin typeface="Franklin Gothic Medium" panose="020B0603020102020204" pitchFamily="34" charset="0"/>
              </a:rPr>
              <a:t>or Everyone</a:t>
            </a:r>
            <a:endParaRPr kumimoji="0" lang="en-US" sz="5400" i="0" u="none" strike="noStrike" kern="1200" cap="none" spc="0" normalizeH="0" baseline="0" noProof="0" dirty="0">
              <a:ln>
                <a:noFill/>
              </a:ln>
              <a:solidFill>
                <a:schemeClr val="bg1"/>
              </a:solidFill>
              <a:effectLst/>
              <a:uLnTx/>
              <a:uFillTx/>
              <a:latin typeface="Franklin Gothic Medium" panose="020B0603020102020204" pitchFamily="34" charset="0"/>
            </a:endParaRPr>
          </a:p>
        </p:txBody>
      </p:sp>
      <p:sp>
        <p:nvSpPr>
          <p:cNvPr id="19" name="Title 1"/>
          <p:cNvSpPr txBox="1">
            <a:spLocks/>
          </p:cNvSpPr>
          <p:nvPr/>
        </p:nvSpPr>
        <p:spPr>
          <a:xfrm>
            <a:off x="2088107" y="4948516"/>
            <a:ext cx="10103892" cy="553998"/>
          </a:xfrm>
          <a:prstGeom prst="rect">
            <a:avLst/>
          </a:prstGeom>
        </p:spPr>
        <p:txBody>
          <a:bodyPr vert="horz" lIns="274320" tIns="137160" rIns="274320" bIns="137160" rtlCol="0" anchor="t">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lvl="0">
              <a:spcBef>
                <a:spcPts val="800"/>
              </a:spcBef>
              <a:defRPr/>
            </a:pPr>
            <a:r>
              <a:rPr lang="en-US" sz="1800" cap="none" spc="30" dirty="0" smtClean="0">
                <a:latin typeface="Franklin Gothic Book"/>
                <a:cs typeface="Tunga" pitchFamily="2"/>
              </a:rPr>
              <a:t>A Quick and Easy Crash Course</a:t>
            </a:r>
            <a:endParaRPr lang="en-US" sz="1800" cap="none" spc="30" dirty="0">
              <a:latin typeface="Franklin Gothic Book"/>
              <a:cs typeface="Tunga" pitchFamily="2"/>
            </a:endParaRPr>
          </a:p>
        </p:txBody>
      </p:sp>
      <p:grpSp>
        <p:nvGrpSpPr>
          <p:cNvPr id="2" name="Group 1"/>
          <p:cNvGrpSpPr/>
          <p:nvPr/>
        </p:nvGrpSpPr>
        <p:grpSpPr>
          <a:xfrm>
            <a:off x="7337425" y="2659063"/>
            <a:ext cx="3763963" cy="3763962"/>
            <a:chOff x="7337425" y="2659063"/>
            <a:chExt cx="3763963" cy="3763962"/>
          </a:xfrm>
        </p:grpSpPr>
        <p:grpSp>
          <p:nvGrpSpPr>
            <p:cNvPr id="24" name="Group 4"/>
            <p:cNvGrpSpPr>
              <a:grpSpLocks noChangeAspect="1"/>
            </p:cNvGrpSpPr>
            <p:nvPr/>
          </p:nvGrpSpPr>
          <p:grpSpPr bwMode="auto">
            <a:xfrm>
              <a:off x="7337425" y="2659063"/>
              <a:ext cx="3763963" cy="3763962"/>
              <a:chOff x="4622" y="1675"/>
              <a:chExt cx="2371" cy="2371"/>
            </a:xfrm>
          </p:grpSpPr>
          <p:sp>
            <p:nvSpPr>
              <p:cNvPr id="25" name="Freeform 5"/>
              <p:cNvSpPr>
                <a:spLocks/>
              </p:cNvSpPr>
              <p:nvPr/>
            </p:nvSpPr>
            <p:spPr bwMode="auto">
              <a:xfrm>
                <a:off x="4622" y="1675"/>
                <a:ext cx="2371" cy="2371"/>
              </a:xfrm>
              <a:custGeom>
                <a:avLst/>
                <a:gdLst>
                  <a:gd name="T0" fmla="*/ 2371 w 2371"/>
                  <a:gd name="T1" fmla="*/ 0 h 2371"/>
                  <a:gd name="T2" fmla="*/ 1152 w 2371"/>
                  <a:gd name="T3" fmla="*/ 0 h 2371"/>
                  <a:gd name="T4" fmla="*/ 1077 w 2371"/>
                  <a:gd name="T5" fmla="*/ 7 h 2371"/>
                  <a:gd name="T6" fmla="*/ 1008 w 2371"/>
                  <a:gd name="T7" fmla="*/ 28 h 2371"/>
                  <a:gd name="T8" fmla="*/ 945 w 2371"/>
                  <a:gd name="T9" fmla="*/ 64 h 2371"/>
                  <a:gd name="T10" fmla="*/ 888 w 2371"/>
                  <a:gd name="T11" fmla="*/ 109 h 2371"/>
                  <a:gd name="T12" fmla="*/ 843 w 2371"/>
                  <a:gd name="T13" fmla="*/ 165 h 2371"/>
                  <a:gd name="T14" fmla="*/ 808 w 2371"/>
                  <a:gd name="T15" fmla="*/ 229 h 2371"/>
                  <a:gd name="T16" fmla="*/ 786 w 2371"/>
                  <a:gd name="T17" fmla="*/ 298 h 2371"/>
                  <a:gd name="T18" fmla="*/ 779 w 2371"/>
                  <a:gd name="T19" fmla="*/ 373 h 2371"/>
                  <a:gd name="T20" fmla="*/ 782 w 2371"/>
                  <a:gd name="T21" fmla="*/ 1592 h 2371"/>
                  <a:gd name="T22" fmla="*/ 779 w 2371"/>
                  <a:gd name="T23" fmla="*/ 1592 h 2371"/>
                  <a:gd name="T24" fmla="*/ 0 w 2371"/>
                  <a:gd name="T25" fmla="*/ 2371 h 2371"/>
                  <a:gd name="T26" fmla="*/ 1304 w 2371"/>
                  <a:gd name="T27" fmla="*/ 2371 h 2371"/>
                  <a:gd name="T28" fmla="*/ 1341 w 2371"/>
                  <a:gd name="T29" fmla="*/ 2371 h 2371"/>
                  <a:gd name="T30" fmla="*/ 1374 w 2371"/>
                  <a:gd name="T31" fmla="*/ 2369 h 2371"/>
                  <a:gd name="T32" fmla="*/ 1407 w 2371"/>
                  <a:gd name="T33" fmla="*/ 2369 h 2371"/>
                  <a:gd name="T34" fmla="*/ 1441 w 2371"/>
                  <a:gd name="T35" fmla="*/ 2364 h 2371"/>
                  <a:gd name="T36" fmla="*/ 1469 w 2371"/>
                  <a:gd name="T37" fmla="*/ 2362 h 2371"/>
                  <a:gd name="T38" fmla="*/ 1497 w 2371"/>
                  <a:gd name="T39" fmla="*/ 2357 h 2371"/>
                  <a:gd name="T40" fmla="*/ 1526 w 2371"/>
                  <a:gd name="T41" fmla="*/ 2350 h 2371"/>
                  <a:gd name="T42" fmla="*/ 1552 w 2371"/>
                  <a:gd name="T43" fmla="*/ 2343 h 2371"/>
                  <a:gd name="T44" fmla="*/ 1578 w 2371"/>
                  <a:gd name="T45" fmla="*/ 2333 h 2371"/>
                  <a:gd name="T46" fmla="*/ 1601 w 2371"/>
                  <a:gd name="T47" fmla="*/ 2324 h 2371"/>
                  <a:gd name="T48" fmla="*/ 1625 w 2371"/>
                  <a:gd name="T49" fmla="*/ 2312 h 2371"/>
                  <a:gd name="T50" fmla="*/ 1648 w 2371"/>
                  <a:gd name="T51" fmla="*/ 2298 h 2371"/>
                  <a:gd name="T52" fmla="*/ 1672 w 2371"/>
                  <a:gd name="T53" fmla="*/ 2281 h 2371"/>
                  <a:gd name="T54" fmla="*/ 1693 w 2371"/>
                  <a:gd name="T55" fmla="*/ 2265 h 2371"/>
                  <a:gd name="T56" fmla="*/ 1717 w 2371"/>
                  <a:gd name="T57" fmla="*/ 2243 h 2371"/>
                  <a:gd name="T58" fmla="*/ 1740 w 2371"/>
                  <a:gd name="T59" fmla="*/ 2222 h 2371"/>
                  <a:gd name="T60" fmla="*/ 2369 w 2371"/>
                  <a:gd name="T61" fmla="*/ 1592 h 2371"/>
                  <a:gd name="T62" fmla="*/ 2371 w 2371"/>
                  <a:gd name="T63" fmla="*/ 1592 h 2371"/>
                  <a:gd name="T64" fmla="*/ 2371 w 2371"/>
                  <a:gd name="T65" fmla="*/ 0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71" h="2371">
                    <a:moveTo>
                      <a:pt x="2371" y="0"/>
                    </a:moveTo>
                    <a:lnTo>
                      <a:pt x="1152" y="0"/>
                    </a:lnTo>
                    <a:lnTo>
                      <a:pt x="1077" y="7"/>
                    </a:lnTo>
                    <a:lnTo>
                      <a:pt x="1008" y="28"/>
                    </a:lnTo>
                    <a:lnTo>
                      <a:pt x="945" y="64"/>
                    </a:lnTo>
                    <a:lnTo>
                      <a:pt x="888" y="109"/>
                    </a:lnTo>
                    <a:lnTo>
                      <a:pt x="843" y="165"/>
                    </a:lnTo>
                    <a:lnTo>
                      <a:pt x="808" y="229"/>
                    </a:lnTo>
                    <a:lnTo>
                      <a:pt x="786" y="298"/>
                    </a:lnTo>
                    <a:lnTo>
                      <a:pt x="779" y="373"/>
                    </a:lnTo>
                    <a:lnTo>
                      <a:pt x="782" y="1592"/>
                    </a:lnTo>
                    <a:lnTo>
                      <a:pt x="779" y="1592"/>
                    </a:lnTo>
                    <a:lnTo>
                      <a:pt x="0" y="2371"/>
                    </a:lnTo>
                    <a:lnTo>
                      <a:pt x="1304" y="2371"/>
                    </a:lnTo>
                    <a:lnTo>
                      <a:pt x="1341" y="2371"/>
                    </a:lnTo>
                    <a:lnTo>
                      <a:pt x="1374" y="2369"/>
                    </a:lnTo>
                    <a:lnTo>
                      <a:pt x="1407" y="2369"/>
                    </a:lnTo>
                    <a:lnTo>
                      <a:pt x="1441" y="2364"/>
                    </a:lnTo>
                    <a:lnTo>
                      <a:pt x="1469" y="2362"/>
                    </a:lnTo>
                    <a:lnTo>
                      <a:pt x="1497" y="2357"/>
                    </a:lnTo>
                    <a:lnTo>
                      <a:pt x="1526" y="2350"/>
                    </a:lnTo>
                    <a:lnTo>
                      <a:pt x="1552" y="2343"/>
                    </a:lnTo>
                    <a:lnTo>
                      <a:pt x="1578" y="2333"/>
                    </a:lnTo>
                    <a:lnTo>
                      <a:pt x="1601" y="2324"/>
                    </a:lnTo>
                    <a:lnTo>
                      <a:pt x="1625" y="2312"/>
                    </a:lnTo>
                    <a:lnTo>
                      <a:pt x="1648" y="2298"/>
                    </a:lnTo>
                    <a:lnTo>
                      <a:pt x="1672" y="2281"/>
                    </a:lnTo>
                    <a:lnTo>
                      <a:pt x="1693" y="2265"/>
                    </a:lnTo>
                    <a:lnTo>
                      <a:pt x="1717" y="2243"/>
                    </a:lnTo>
                    <a:lnTo>
                      <a:pt x="1740" y="2222"/>
                    </a:lnTo>
                    <a:lnTo>
                      <a:pt x="2369" y="1592"/>
                    </a:lnTo>
                    <a:lnTo>
                      <a:pt x="2371" y="1592"/>
                    </a:lnTo>
                    <a:lnTo>
                      <a:pt x="23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p:cNvSpPr>
              <p:nvPr/>
            </p:nvSpPr>
            <p:spPr bwMode="auto">
              <a:xfrm>
                <a:off x="5926" y="3349"/>
                <a:ext cx="307" cy="59"/>
              </a:xfrm>
              <a:custGeom>
                <a:avLst/>
                <a:gdLst>
                  <a:gd name="T0" fmla="*/ 307 w 307"/>
                  <a:gd name="T1" fmla="*/ 0 h 59"/>
                  <a:gd name="T2" fmla="*/ 54 w 307"/>
                  <a:gd name="T3" fmla="*/ 0 h 59"/>
                  <a:gd name="T4" fmla="*/ 0 w 307"/>
                  <a:gd name="T5" fmla="*/ 59 h 59"/>
                  <a:gd name="T6" fmla="*/ 252 w 307"/>
                  <a:gd name="T7" fmla="*/ 59 h 59"/>
                  <a:gd name="T8" fmla="*/ 307 w 307"/>
                  <a:gd name="T9" fmla="*/ 0 h 59"/>
                </a:gdLst>
                <a:ahLst/>
                <a:cxnLst>
                  <a:cxn ang="0">
                    <a:pos x="T0" y="T1"/>
                  </a:cxn>
                  <a:cxn ang="0">
                    <a:pos x="T2" y="T3"/>
                  </a:cxn>
                  <a:cxn ang="0">
                    <a:pos x="T4" y="T5"/>
                  </a:cxn>
                  <a:cxn ang="0">
                    <a:pos x="T6" y="T7"/>
                  </a:cxn>
                  <a:cxn ang="0">
                    <a:pos x="T8" y="T9"/>
                  </a:cxn>
                </a:cxnLst>
                <a:rect l="0" t="0" r="r" b="b"/>
                <a:pathLst>
                  <a:path w="307" h="59">
                    <a:moveTo>
                      <a:pt x="307" y="0"/>
                    </a:moveTo>
                    <a:lnTo>
                      <a:pt x="54" y="0"/>
                    </a:lnTo>
                    <a:lnTo>
                      <a:pt x="0" y="59"/>
                    </a:lnTo>
                    <a:lnTo>
                      <a:pt x="252" y="59"/>
                    </a:lnTo>
                    <a:lnTo>
                      <a:pt x="30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7"/>
              <p:cNvSpPr>
                <a:spLocks/>
              </p:cNvSpPr>
              <p:nvPr/>
            </p:nvSpPr>
            <p:spPr bwMode="auto">
              <a:xfrm>
                <a:off x="5640" y="3349"/>
                <a:ext cx="276" cy="59"/>
              </a:xfrm>
              <a:custGeom>
                <a:avLst/>
                <a:gdLst>
                  <a:gd name="T0" fmla="*/ 276 w 276"/>
                  <a:gd name="T1" fmla="*/ 0 h 59"/>
                  <a:gd name="T2" fmla="*/ 54 w 276"/>
                  <a:gd name="T3" fmla="*/ 0 h 59"/>
                  <a:gd name="T4" fmla="*/ 0 w 276"/>
                  <a:gd name="T5" fmla="*/ 59 h 59"/>
                  <a:gd name="T6" fmla="*/ 219 w 276"/>
                  <a:gd name="T7" fmla="*/ 59 h 59"/>
                  <a:gd name="T8" fmla="*/ 276 w 276"/>
                  <a:gd name="T9" fmla="*/ 0 h 59"/>
                </a:gdLst>
                <a:ahLst/>
                <a:cxnLst>
                  <a:cxn ang="0">
                    <a:pos x="T0" y="T1"/>
                  </a:cxn>
                  <a:cxn ang="0">
                    <a:pos x="T2" y="T3"/>
                  </a:cxn>
                  <a:cxn ang="0">
                    <a:pos x="T4" y="T5"/>
                  </a:cxn>
                  <a:cxn ang="0">
                    <a:pos x="T6" y="T7"/>
                  </a:cxn>
                  <a:cxn ang="0">
                    <a:pos x="T8" y="T9"/>
                  </a:cxn>
                </a:cxnLst>
                <a:rect l="0" t="0" r="r" b="b"/>
                <a:pathLst>
                  <a:path w="276" h="59">
                    <a:moveTo>
                      <a:pt x="276" y="0"/>
                    </a:moveTo>
                    <a:lnTo>
                      <a:pt x="54" y="0"/>
                    </a:lnTo>
                    <a:lnTo>
                      <a:pt x="0" y="59"/>
                    </a:lnTo>
                    <a:lnTo>
                      <a:pt x="219" y="59"/>
                    </a:lnTo>
                    <a:lnTo>
                      <a:pt x="276"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8"/>
              <p:cNvSpPr>
                <a:spLocks/>
              </p:cNvSpPr>
              <p:nvPr/>
            </p:nvSpPr>
            <p:spPr bwMode="auto">
              <a:xfrm>
                <a:off x="5326" y="3467"/>
                <a:ext cx="191" cy="62"/>
              </a:xfrm>
              <a:custGeom>
                <a:avLst/>
                <a:gdLst>
                  <a:gd name="T0" fmla="*/ 61 w 191"/>
                  <a:gd name="T1" fmla="*/ 0 h 62"/>
                  <a:gd name="T2" fmla="*/ 0 w 191"/>
                  <a:gd name="T3" fmla="*/ 62 h 62"/>
                  <a:gd name="T4" fmla="*/ 134 w 191"/>
                  <a:gd name="T5" fmla="*/ 62 h 62"/>
                  <a:gd name="T6" fmla="*/ 191 w 191"/>
                  <a:gd name="T7" fmla="*/ 0 h 62"/>
                  <a:gd name="T8" fmla="*/ 61 w 191"/>
                  <a:gd name="T9" fmla="*/ 0 h 62"/>
                </a:gdLst>
                <a:ahLst/>
                <a:cxnLst>
                  <a:cxn ang="0">
                    <a:pos x="T0" y="T1"/>
                  </a:cxn>
                  <a:cxn ang="0">
                    <a:pos x="T2" y="T3"/>
                  </a:cxn>
                  <a:cxn ang="0">
                    <a:pos x="T4" y="T5"/>
                  </a:cxn>
                  <a:cxn ang="0">
                    <a:pos x="T6" y="T7"/>
                  </a:cxn>
                  <a:cxn ang="0">
                    <a:pos x="T8" y="T9"/>
                  </a:cxn>
                </a:cxnLst>
                <a:rect l="0" t="0" r="r" b="b"/>
                <a:pathLst>
                  <a:path w="191" h="62">
                    <a:moveTo>
                      <a:pt x="61" y="0"/>
                    </a:moveTo>
                    <a:lnTo>
                      <a:pt x="0" y="62"/>
                    </a:lnTo>
                    <a:lnTo>
                      <a:pt x="134" y="62"/>
                    </a:lnTo>
                    <a:lnTo>
                      <a:pt x="191" y="0"/>
                    </a:lnTo>
                    <a:lnTo>
                      <a:pt x="61"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9"/>
              <p:cNvSpPr>
                <a:spLocks/>
              </p:cNvSpPr>
              <p:nvPr/>
            </p:nvSpPr>
            <p:spPr bwMode="auto">
              <a:xfrm>
                <a:off x="6244" y="3349"/>
                <a:ext cx="322" cy="59"/>
              </a:xfrm>
              <a:custGeom>
                <a:avLst/>
                <a:gdLst>
                  <a:gd name="T0" fmla="*/ 0 w 322"/>
                  <a:gd name="T1" fmla="*/ 59 h 59"/>
                  <a:gd name="T2" fmla="*/ 263 w 322"/>
                  <a:gd name="T3" fmla="*/ 59 h 59"/>
                  <a:gd name="T4" fmla="*/ 322 w 322"/>
                  <a:gd name="T5" fmla="*/ 0 h 59"/>
                  <a:gd name="T6" fmla="*/ 55 w 322"/>
                  <a:gd name="T7" fmla="*/ 0 h 59"/>
                  <a:gd name="T8" fmla="*/ 0 w 322"/>
                  <a:gd name="T9" fmla="*/ 59 h 59"/>
                </a:gdLst>
                <a:ahLst/>
                <a:cxnLst>
                  <a:cxn ang="0">
                    <a:pos x="T0" y="T1"/>
                  </a:cxn>
                  <a:cxn ang="0">
                    <a:pos x="T2" y="T3"/>
                  </a:cxn>
                  <a:cxn ang="0">
                    <a:pos x="T4" y="T5"/>
                  </a:cxn>
                  <a:cxn ang="0">
                    <a:pos x="T6" y="T7"/>
                  </a:cxn>
                  <a:cxn ang="0">
                    <a:pos x="T8" y="T9"/>
                  </a:cxn>
                </a:cxnLst>
                <a:rect l="0" t="0" r="r" b="b"/>
                <a:pathLst>
                  <a:path w="322" h="59">
                    <a:moveTo>
                      <a:pt x="0" y="59"/>
                    </a:moveTo>
                    <a:lnTo>
                      <a:pt x="263" y="59"/>
                    </a:lnTo>
                    <a:lnTo>
                      <a:pt x="322" y="0"/>
                    </a:lnTo>
                    <a:lnTo>
                      <a:pt x="55" y="0"/>
                    </a:lnTo>
                    <a:lnTo>
                      <a:pt x="0" y="5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0"/>
              <p:cNvSpPr>
                <a:spLocks/>
              </p:cNvSpPr>
              <p:nvPr/>
            </p:nvSpPr>
            <p:spPr bwMode="auto">
              <a:xfrm>
                <a:off x="5812" y="3467"/>
                <a:ext cx="310" cy="62"/>
              </a:xfrm>
              <a:custGeom>
                <a:avLst/>
                <a:gdLst>
                  <a:gd name="T0" fmla="*/ 0 w 310"/>
                  <a:gd name="T1" fmla="*/ 62 h 62"/>
                  <a:gd name="T2" fmla="*/ 253 w 310"/>
                  <a:gd name="T3" fmla="*/ 62 h 62"/>
                  <a:gd name="T4" fmla="*/ 310 w 310"/>
                  <a:gd name="T5" fmla="*/ 0 h 62"/>
                  <a:gd name="T6" fmla="*/ 57 w 310"/>
                  <a:gd name="T7" fmla="*/ 0 h 62"/>
                  <a:gd name="T8" fmla="*/ 0 w 310"/>
                  <a:gd name="T9" fmla="*/ 62 h 62"/>
                </a:gdLst>
                <a:ahLst/>
                <a:cxnLst>
                  <a:cxn ang="0">
                    <a:pos x="T0" y="T1"/>
                  </a:cxn>
                  <a:cxn ang="0">
                    <a:pos x="T2" y="T3"/>
                  </a:cxn>
                  <a:cxn ang="0">
                    <a:pos x="T4" y="T5"/>
                  </a:cxn>
                  <a:cxn ang="0">
                    <a:pos x="T6" y="T7"/>
                  </a:cxn>
                  <a:cxn ang="0">
                    <a:pos x="T8" y="T9"/>
                  </a:cxn>
                </a:cxnLst>
                <a:rect l="0" t="0" r="r" b="b"/>
                <a:pathLst>
                  <a:path w="310" h="62">
                    <a:moveTo>
                      <a:pt x="0" y="62"/>
                    </a:moveTo>
                    <a:lnTo>
                      <a:pt x="253" y="62"/>
                    </a:lnTo>
                    <a:lnTo>
                      <a:pt x="310" y="0"/>
                    </a:lnTo>
                    <a:lnTo>
                      <a:pt x="57" y="0"/>
                    </a:lnTo>
                    <a:lnTo>
                      <a:pt x="0" y="62"/>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1"/>
              <p:cNvSpPr>
                <a:spLocks/>
              </p:cNvSpPr>
              <p:nvPr/>
            </p:nvSpPr>
            <p:spPr bwMode="auto">
              <a:xfrm>
                <a:off x="5378" y="3607"/>
                <a:ext cx="295" cy="75"/>
              </a:xfrm>
              <a:custGeom>
                <a:avLst/>
                <a:gdLst>
                  <a:gd name="T0" fmla="*/ 222 w 295"/>
                  <a:gd name="T1" fmla="*/ 75 h 75"/>
                  <a:gd name="T2" fmla="*/ 295 w 295"/>
                  <a:gd name="T3" fmla="*/ 0 h 75"/>
                  <a:gd name="T4" fmla="*/ 73 w 295"/>
                  <a:gd name="T5" fmla="*/ 0 h 75"/>
                  <a:gd name="T6" fmla="*/ 0 w 295"/>
                  <a:gd name="T7" fmla="*/ 75 h 75"/>
                  <a:gd name="T8" fmla="*/ 222 w 295"/>
                  <a:gd name="T9" fmla="*/ 75 h 75"/>
                </a:gdLst>
                <a:ahLst/>
                <a:cxnLst>
                  <a:cxn ang="0">
                    <a:pos x="T0" y="T1"/>
                  </a:cxn>
                  <a:cxn ang="0">
                    <a:pos x="T2" y="T3"/>
                  </a:cxn>
                  <a:cxn ang="0">
                    <a:pos x="T4" y="T5"/>
                  </a:cxn>
                  <a:cxn ang="0">
                    <a:pos x="T6" y="T7"/>
                  </a:cxn>
                  <a:cxn ang="0">
                    <a:pos x="T8" y="T9"/>
                  </a:cxn>
                </a:cxnLst>
                <a:rect l="0" t="0" r="r" b="b"/>
                <a:pathLst>
                  <a:path w="295" h="75">
                    <a:moveTo>
                      <a:pt x="222" y="75"/>
                    </a:moveTo>
                    <a:lnTo>
                      <a:pt x="295" y="0"/>
                    </a:lnTo>
                    <a:lnTo>
                      <a:pt x="73" y="0"/>
                    </a:lnTo>
                    <a:lnTo>
                      <a:pt x="0" y="75"/>
                    </a:lnTo>
                    <a:lnTo>
                      <a:pt x="222" y="7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2"/>
              <p:cNvSpPr>
                <a:spLocks/>
              </p:cNvSpPr>
              <p:nvPr/>
            </p:nvSpPr>
            <p:spPr bwMode="auto">
              <a:xfrm>
                <a:off x="5449" y="3349"/>
                <a:ext cx="179" cy="59"/>
              </a:xfrm>
              <a:custGeom>
                <a:avLst/>
                <a:gdLst>
                  <a:gd name="T0" fmla="*/ 125 w 179"/>
                  <a:gd name="T1" fmla="*/ 59 h 59"/>
                  <a:gd name="T2" fmla="*/ 179 w 179"/>
                  <a:gd name="T3" fmla="*/ 0 h 59"/>
                  <a:gd name="T4" fmla="*/ 59 w 179"/>
                  <a:gd name="T5" fmla="*/ 0 h 59"/>
                  <a:gd name="T6" fmla="*/ 0 w 179"/>
                  <a:gd name="T7" fmla="*/ 59 h 59"/>
                  <a:gd name="T8" fmla="*/ 125 w 179"/>
                  <a:gd name="T9" fmla="*/ 59 h 59"/>
                </a:gdLst>
                <a:ahLst/>
                <a:cxnLst>
                  <a:cxn ang="0">
                    <a:pos x="T0" y="T1"/>
                  </a:cxn>
                  <a:cxn ang="0">
                    <a:pos x="T2" y="T3"/>
                  </a:cxn>
                  <a:cxn ang="0">
                    <a:pos x="T4" y="T5"/>
                  </a:cxn>
                  <a:cxn ang="0">
                    <a:pos x="T6" y="T7"/>
                  </a:cxn>
                  <a:cxn ang="0">
                    <a:pos x="T8" y="T9"/>
                  </a:cxn>
                </a:cxnLst>
                <a:rect l="0" t="0" r="r" b="b"/>
                <a:pathLst>
                  <a:path w="179" h="59">
                    <a:moveTo>
                      <a:pt x="125" y="59"/>
                    </a:moveTo>
                    <a:lnTo>
                      <a:pt x="179" y="0"/>
                    </a:lnTo>
                    <a:lnTo>
                      <a:pt x="59" y="0"/>
                    </a:lnTo>
                    <a:lnTo>
                      <a:pt x="0" y="59"/>
                    </a:lnTo>
                    <a:lnTo>
                      <a:pt x="125" y="5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3"/>
              <p:cNvSpPr>
                <a:spLocks/>
              </p:cNvSpPr>
              <p:nvPr/>
            </p:nvSpPr>
            <p:spPr bwMode="auto">
              <a:xfrm>
                <a:off x="5526" y="3467"/>
                <a:ext cx="279" cy="62"/>
              </a:xfrm>
              <a:custGeom>
                <a:avLst/>
                <a:gdLst>
                  <a:gd name="T0" fmla="*/ 0 w 279"/>
                  <a:gd name="T1" fmla="*/ 62 h 62"/>
                  <a:gd name="T2" fmla="*/ 220 w 279"/>
                  <a:gd name="T3" fmla="*/ 62 h 62"/>
                  <a:gd name="T4" fmla="*/ 279 w 279"/>
                  <a:gd name="T5" fmla="*/ 0 h 62"/>
                  <a:gd name="T6" fmla="*/ 57 w 279"/>
                  <a:gd name="T7" fmla="*/ 0 h 62"/>
                  <a:gd name="T8" fmla="*/ 0 w 279"/>
                  <a:gd name="T9" fmla="*/ 62 h 62"/>
                </a:gdLst>
                <a:ahLst/>
                <a:cxnLst>
                  <a:cxn ang="0">
                    <a:pos x="T0" y="T1"/>
                  </a:cxn>
                  <a:cxn ang="0">
                    <a:pos x="T2" y="T3"/>
                  </a:cxn>
                  <a:cxn ang="0">
                    <a:pos x="T4" y="T5"/>
                  </a:cxn>
                  <a:cxn ang="0">
                    <a:pos x="T6" y="T7"/>
                  </a:cxn>
                  <a:cxn ang="0">
                    <a:pos x="T8" y="T9"/>
                  </a:cxn>
                </a:cxnLst>
                <a:rect l="0" t="0" r="r" b="b"/>
                <a:pathLst>
                  <a:path w="279" h="62">
                    <a:moveTo>
                      <a:pt x="0" y="62"/>
                    </a:moveTo>
                    <a:lnTo>
                      <a:pt x="220" y="62"/>
                    </a:lnTo>
                    <a:lnTo>
                      <a:pt x="279" y="0"/>
                    </a:lnTo>
                    <a:lnTo>
                      <a:pt x="57" y="0"/>
                    </a:lnTo>
                    <a:lnTo>
                      <a:pt x="0" y="62"/>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
              <p:cNvSpPr>
                <a:spLocks/>
              </p:cNvSpPr>
              <p:nvPr/>
            </p:nvSpPr>
            <p:spPr bwMode="auto">
              <a:xfrm>
                <a:off x="6131" y="3467"/>
                <a:ext cx="314" cy="62"/>
              </a:xfrm>
              <a:custGeom>
                <a:avLst/>
                <a:gdLst>
                  <a:gd name="T0" fmla="*/ 57 w 314"/>
                  <a:gd name="T1" fmla="*/ 0 h 62"/>
                  <a:gd name="T2" fmla="*/ 0 w 314"/>
                  <a:gd name="T3" fmla="*/ 62 h 62"/>
                  <a:gd name="T4" fmla="*/ 253 w 314"/>
                  <a:gd name="T5" fmla="*/ 62 h 62"/>
                  <a:gd name="T6" fmla="*/ 314 w 314"/>
                  <a:gd name="T7" fmla="*/ 0 h 62"/>
                  <a:gd name="T8" fmla="*/ 57 w 314"/>
                  <a:gd name="T9" fmla="*/ 0 h 62"/>
                </a:gdLst>
                <a:ahLst/>
                <a:cxnLst>
                  <a:cxn ang="0">
                    <a:pos x="T0" y="T1"/>
                  </a:cxn>
                  <a:cxn ang="0">
                    <a:pos x="T2" y="T3"/>
                  </a:cxn>
                  <a:cxn ang="0">
                    <a:pos x="T4" y="T5"/>
                  </a:cxn>
                  <a:cxn ang="0">
                    <a:pos x="T6" y="T7"/>
                  </a:cxn>
                  <a:cxn ang="0">
                    <a:pos x="T8" y="T9"/>
                  </a:cxn>
                </a:cxnLst>
                <a:rect l="0" t="0" r="r" b="b"/>
                <a:pathLst>
                  <a:path w="314" h="62">
                    <a:moveTo>
                      <a:pt x="57" y="0"/>
                    </a:moveTo>
                    <a:lnTo>
                      <a:pt x="0" y="62"/>
                    </a:lnTo>
                    <a:lnTo>
                      <a:pt x="253" y="62"/>
                    </a:lnTo>
                    <a:lnTo>
                      <a:pt x="314" y="0"/>
                    </a:lnTo>
                    <a:lnTo>
                      <a:pt x="5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5"/>
              <p:cNvSpPr>
                <a:spLocks/>
              </p:cNvSpPr>
              <p:nvPr/>
            </p:nvSpPr>
            <p:spPr bwMode="auto">
              <a:xfrm>
                <a:off x="5168" y="3607"/>
                <a:ext cx="217" cy="75"/>
              </a:xfrm>
              <a:custGeom>
                <a:avLst/>
                <a:gdLst>
                  <a:gd name="T0" fmla="*/ 217 w 217"/>
                  <a:gd name="T1" fmla="*/ 0 h 75"/>
                  <a:gd name="T2" fmla="*/ 77 w 217"/>
                  <a:gd name="T3" fmla="*/ 0 h 75"/>
                  <a:gd name="T4" fmla="*/ 0 w 217"/>
                  <a:gd name="T5" fmla="*/ 75 h 75"/>
                  <a:gd name="T6" fmla="*/ 146 w 217"/>
                  <a:gd name="T7" fmla="*/ 75 h 75"/>
                  <a:gd name="T8" fmla="*/ 217 w 217"/>
                  <a:gd name="T9" fmla="*/ 0 h 75"/>
                </a:gdLst>
                <a:ahLst/>
                <a:cxnLst>
                  <a:cxn ang="0">
                    <a:pos x="T0" y="T1"/>
                  </a:cxn>
                  <a:cxn ang="0">
                    <a:pos x="T2" y="T3"/>
                  </a:cxn>
                  <a:cxn ang="0">
                    <a:pos x="T4" y="T5"/>
                  </a:cxn>
                  <a:cxn ang="0">
                    <a:pos x="T6" y="T7"/>
                  </a:cxn>
                  <a:cxn ang="0">
                    <a:pos x="T8" y="T9"/>
                  </a:cxn>
                </a:cxnLst>
                <a:rect l="0" t="0" r="r" b="b"/>
                <a:pathLst>
                  <a:path w="217" h="75">
                    <a:moveTo>
                      <a:pt x="217" y="0"/>
                    </a:moveTo>
                    <a:lnTo>
                      <a:pt x="77" y="0"/>
                    </a:lnTo>
                    <a:lnTo>
                      <a:pt x="0" y="75"/>
                    </a:lnTo>
                    <a:lnTo>
                      <a:pt x="146" y="75"/>
                    </a:lnTo>
                    <a:lnTo>
                      <a:pt x="21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6"/>
              <p:cNvSpPr>
                <a:spLocks/>
              </p:cNvSpPr>
              <p:nvPr/>
            </p:nvSpPr>
            <p:spPr bwMode="auto">
              <a:xfrm>
                <a:off x="5982" y="3607"/>
                <a:ext cx="317" cy="75"/>
              </a:xfrm>
              <a:custGeom>
                <a:avLst/>
                <a:gdLst>
                  <a:gd name="T0" fmla="*/ 73 w 317"/>
                  <a:gd name="T1" fmla="*/ 0 h 75"/>
                  <a:gd name="T2" fmla="*/ 0 w 317"/>
                  <a:gd name="T3" fmla="*/ 75 h 75"/>
                  <a:gd name="T4" fmla="*/ 55 w 317"/>
                  <a:gd name="T5" fmla="*/ 75 h 75"/>
                  <a:gd name="T6" fmla="*/ 104 w 317"/>
                  <a:gd name="T7" fmla="*/ 73 h 75"/>
                  <a:gd name="T8" fmla="*/ 147 w 317"/>
                  <a:gd name="T9" fmla="*/ 68 h 75"/>
                  <a:gd name="T10" fmla="*/ 184 w 317"/>
                  <a:gd name="T11" fmla="*/ 61 h 75"/>
                  <a:gd name="T12" fmla="*/ 220 w 317"/>
                  <a:gd name="T13" fmla="*/ 52 h 75"/>
                  <a:gd name="T14" fmla="*/ 253 w 317"/>
                  <a:gd name="T15" fmla="*/ 40 h 75"/>
                  <a:gd name="T16" fmla="*/ 284 w 317"/>
                  <a:gd name="T17" fmla="*/ 21 h 75"/>
                  <a:gd name="T18" fmla="*/ 317 w 317"/>
                  <a:gd name="T19" fmla="*/ 0 h 75"/>
                  <a:gd name="T20" fmla="*/ 73 w 317"/>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7" h="75">
                    <a:moveTo>
                      <a:pt x="73" y="0"/>
                    </a:moveTo>
                    <a:lnTo>
                      <a:pt x="0" y="75"/>
                    </a:lnTo>
                    <a:lnTo>
                      <a:pt x="55" y="75"/>
                    </a:lnTo>
                    <a:lnTo>
                      <a:pt x="104" y="73"/>
                    </a:lnTo>
                    <a:lnTo>
                      <a:pt x="147" y="68"/>
                    </a:lnTo>
                    <a:lnTo>
                      <a:pt x="184" y="61"/>
                    </a:lnTo>
                    <a:lnTo>
                      <a:pt x="220" y="52"/>
                    </a:lnTo>
                    <a:lnTo>
                      <a:pt x="253" y="40"/>
                    </a:lnTo>
                    <a:lnTo>
                      <a:pt x="284" y="21"/>
                    </a:lnTo>
                    <a:lnTo>
                      <a:pt x="317" y="0"/>
                    </a:lnTo>
                    <a:lnTo>
                      <a:pt x="73"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7"/>
              <p:cNvSpPr>
                <a:spLocks/>
              </p:cNvSpPr>
              <p:nvPr/>
            </p:nvSpPr>
            <p:spPr bwMode="auto">
              <a:xfrm>
                <a:off x="5666" y="3607"/>
                <a:ext cx="323" cy="75"/>
              </a:xfrm>
              <a:custGeom>
                <a:avLst/>
                <a:gdLst>
                  <a:gd name="T0" fmla="*/ 323 w 323"/>
                  <a:gd name="T1" fmla="*/ 0 h 75"/>
                  <a:gd name="T2" fmla="*/ 73 w 323"/>
                  <a:gd name="T3" fmla="*/ 0 h 75"/>
                  <a:gd name="T4" fmla="*/ 0 w 323"/>
                  <a:gd name="T5" fmla="*/ 75 h 75"/>
                  <a:gd name="T6" fmla="*/ 255 w 323"/>
                  <a:gd name="T7" fmla="*/ 75 h 75"/>
                  <a:gd name="T8" fmla="*/ 323 w 323"/>
                  <a:gd name="T9" fmla="*/ 0 h 75"/>
                </a:gdLst>
                <a:ahLst/>
                <a:cxnLst>
                  <a:cxn ang="0">
                    <a:pos x="T0" y="T1"/>
                  </a:cxn>
                  <a:cxn ang="0">
                    <a:pos x="T2" y="T3"/>
                  </a:cxn>
                  <a:cxn ang="0">
                    <a:pos x="T4" y="T5"/>
                  </a:cxn>
                  <a:cxn ang="0">
                    <a:pos x="T6" y="T7"/>
                  </a:cxn>
                  <a:cxn ang="0">
                    <a:pos x="T8" y="T9"/>
                  </a:cxn>
                </a:cxnLst>
                <a:rect l="0" t="0" r="r" b="b"/>
                <a:pathLst>
                  <a:path w="323" h="75">
                    <a:moveTo>
                      <a:pt x="323" y="0"/>
                    </a:moveTo>
                    <a:lnTo>
                      <a:pt x="73" y="0"/>
                    </a:lnTo>
                    <a:lnTo>
                      <a:pt x="0" y="75"/>
                    </a:lnTo>
                    <a:lnTo>
                      <a:pt x="255" y="75"/>
                    </a:lnTo>
                    <a:lnTo>
                      <a:pt x="323"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8"/>
              <p:cNvSpPr>
                <a:spLocks/>
              </p:cNvSpPr>
              <p:nvPr/>
            </p:nvSpPr>
            <p:spPr bwMode="auto">
              <a:xfrm>
                <a:off x="5347" y="3796"/>
                <a:ext cx="375" cy="122"/>
              </a:xfrm>
              <a:custGeom>
                <a:avLst/>
                <a:gdLst>
                  <a:gd name="T0" fmla="*/ 375 w 375"/>
                  <a:gd name="T1" fmla="*/ 61 h 122"/>
                  <a:gd name="T2" fmla="*/ 371 w 375"/>
                  <a:gd name="T3" fmla="*/ 73 h 122"/>
                  <a:gd name="T4" fmla="*/ 361 w 375"/>
                  <a:gd name="T5" fmla="*/ 85 h 122"/>
                  <a:gd name="T6" fmla="*/ 345 w 375"/>
                  <a:gd name="T7" fmla="*/ 94 h 122"/>
                  <a:gd name="T8" fmla="*/ 321 w 375"/>
                  <a:gd name="T9" fmla="*/ 104 h 122"/>
                  <a:gd name="T10" fmla="*/ 293 w 375"/>
                  <a:gd name="T11" fmla="*/ 111 h 122"/>
                  <a:gd name="T12" fmla="*/ 262 w 375"/>
                  <a:gd name="T13" fmla="*/ 118 h 122"/>
                  <a:gd name="T14" fmla="*/ 227 w 375"/>
                  <a:gd name="T15" fmla="*/ 120 h 122"/>
                  <a:gd name="T16" fmla="*/ 189 w 375"/>
                  <a:gd name="T17" fmla="*/ 122 h 122"/>
                  <a:gd name="T18" fmla="*/ 151 w 375"/>
                  <a:gd name="T19" fmla="*/ 120 h 122"/>
                  <a:gd name="T20" fmla="*/ 116 w 375"/>
                  <a:gd name="T21" fmla="*/ 118 h 122"/>
                  <a:gd name="T22" fmla="*/ 83 w 375"/>
                  <a:gd name="T23" fmla="*/ 111 h 122"/>
                  <a:gd name="T24" fmla="*/ 54 w 375"/>
                  <a:gd name="T25" fmla="*/ 104 h 122"/>
                  <a:gd name="T26" fmla="*/ 31 w 375"/>
                  <a:gd name="T27" fmla="*/ 94 h 122"/>
                  <a:gd name="T28" fmla="*/ 14 w 375"/>
                  <a:gd name="T29" fmla="*/ 85 h 122"/>
                  <a:gd name="T30" fmla="*/ 5 w 375"/>
                  <a:gd name="T31" fmla="*/ 73 h 122"/>
                  <a:gd name="T32" fmla="*/ 0 w 375"/>
                  <a:gd name="T33" fmla="*/ 61 h 122"/>
                  <a:gd name="T34" fmla="*/ 5 w 375"/>
                  <a:gd name="T35" fmla="*/ 49 h 122"/>
                  <a:gd name="T36" fmla="*/ 14 w 375"/>
                  <a:gd name="T37" fmla="*/ 37 h 122"/>
                  <a:gd name="T38" fmla="*/ 31 w 375"/>
                  <a:gd name="T39" fmla="*/ 28 h 122"/>
                  <a:gd name="T40" fmla="*/ 54 w 375"/>
                  <a:gd name="T41" fmla="*/ 19 h 122"/>
                  <a:gd name="T42" fmla="*/ 83 w 375"/>
                  <a:gd name="T43" fmla="*/ 11 h 122"/>
                  <a:gd name="T44" fmla="*/ 116 w 375"/>
                  <a:gd name="T45" fmla="*/ 4 h 122"/>
                  <a:gd name="T46" fmla="*/ 151 w 375"/>
                  <a:gd name="T47" fmla="*/ 2 h 122"/>
                  <a:gd name="T48" fmla="*/ 189 w 375"/>
                  <a:gd name="T49" fmla="*/ 0 h 122"/>
                  <a:gd name="T50" fmla="*/ 227 w 375"/>
                  <a:gd name="T51" fmla="*/ 2 h 122"/>
                  <a:gd name="T52" fmla="*/ 262 w 375"/>
                  <a:gd name="T53" fmla="*/ 4 h 122"/>
                  <a:gd name="T54" fmla="*/ 293 w 375"/>
                  <a:gd name="T55" fmla="*/ 11 h 122"/>
                  <a:gd name="T56" fmla="*/ 321 w 375"/>
                  <a:gd name="T57" fmla="*/ 19 h 122"/>
                  <a:gd name="T58" fmla="*/ 345 w 375"/>
                  <a:gd name="T59" fmla="*/ 28 h 122"/>
                  <a:gd name="T60" fmla="*/ 361 w 375"/>
                  <a:gd name="T61" fmla="*/ 37 h 122"/>
                  <a:gd name="T62" fmla="*/ 371 w 375"/>
                  <a:gd name="T63" fmla="*/ 49 h 122"/>
                  <a:gd name="T64" fmla="*/ 375 w 375"/>
                  <a:gd name="T6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5" h="122">
                    <a:moveTo>
                      <a:pt x="375" y="61"/>
                    </a:moveTo>
                    <a:lnTo>
                      <a:pt x="371" y="73"/>
                    </a:lnTo>
                    <a:lnTo>
                      <a:pt x="361" y="85"/>
                    </a:lnTo>
                    <a:lnTo>
                      <a:pt x="345" y="94"/>
                    </a:lnTo>
                    <a:lnTo>
                      <a:pt x="321" y="104"/>
                    </a:lnTo>
                    <a:lnTo>
                      <a:pt x="293" y="111"/>
                    </a:lnTo>
                    <a:lnTo>
                      <a:pt x="262" y="118"/>
                    </a:lnTo>
                    <a:lnTo>
                      <a:pt x="227" y="120"/>
                    </a:lnTo>
                    <a:lnTo>
                      <a:pt x="189" y="122"/>
                    </a:lnTo>
                    <a:lnTo>
                      <a:pt x="151" y="120"/>
                    </a:lnTo>
                    <a:lnTo>
                      <a:pt x="116" y="118"/>
                    </a:lnTo>
                    <a:lnTo>
                      <a:pt x="83" y="111"/>
                    </a:lnTo>
                    <a:lnTo>
                      <a:pt x="54" y="104"/>
                    </a:lnTo>
                    <a:lnTo>
                      <a:pt x="31" y="94"/>
                    </a:lnTo>
                    <a:lnTo>
                      <a:pt x="14" y="85"/>
                    </a:lnTo>
                    <a:lnTo>
                      <a:pt x="5" y="73"/>
                    </a:lnTo>
                    <a:lnTo>
                      <a:pt x="0" y="61"/>
                    </a:lnTo>
                    <a:lnTo>
                      <a:pt x="5" y="49"/>
                    </a:lnTo>
                    <a:lnTo>
                      <a:pt x="14" y="37"/>
                    </a:lnTo>
                    <a:lnTo>
                      <a:pt x="31" y="28"/>
                    </a:lnTo>
                    <a:lnTo>
                      <a:pt x="54" y="19"/>
                    </a:lnTo>
                    <a:lnTo>
                      <a:pt x="83" y="11"/>
                    </a:lnTo>
                    <a:lnTo>
                      <a:pt x="116" y="4"/>
                    </a:lnTo>
                    <a:lnTo>
                      <a:pt x="151" y="2"/>
                    </a:lnTo>
                    <a:lnTo>
                      <a:pt x="189" y="0"/>
                    </a:lnTo>
                    <a:lnTo>
                      <a:pt x="227" y="2"/>
                    </a:lnTo>
                    <a:lnTo>
                      <a:pt x="262" y="4"/>
                    </a:lnTo>
                    <a:lnTo>
                      <a:pt x="293" y="11"/>
                    </a:lnTo>
                    <a:lnTo>
                      <a:pt x="321" y="19"/>
                    </a:lnTo>
                    <a:lnTo>
                      <a:pt x="345" y="28"/>
                    </a:lnTo>
                    <a:lnTo>
                      <a:pt x="361" y="37"/>
                    </a:lnTo>
                    <a:lnTo>
                      <a:pt x="371" y="49"/>
                    </a:lnTo>
                    <a:lnTo>
                      <a:pt x="375" y="6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9"/>
              <p:cNvSpPr>
                <a:spLocks/>
              </p:cNvSpPr>
              <p:nvPr/>
            </p:nvSpPr>
            <p:spPr bwMode="auto">
              <a:xfrm>
                <a:off x="5590" y="1932"/>
                <a:ext cx="1200" cy="1103"/>
              </a:xfrm>
              <a:custGeom>
                <a:avLst/>
                <a:gdLst>
                  <a:gd name="T0" fmla="*/ 1200 w 1200"/>
                  <a:gd name="T1" fmla="*/ 0 h 1103"/>
                  <a:gd name="T2" fmla="*/ 1200 w 1200"/>
                  <a:gd name="T3" fmla="*/ 0 h 1103"/>
                  <a:gd name="T4" fmla="*/ 215 w 1200"/>
                  <a:gd name="T5" fmla="*/ 0 h 1103"/>
                  <a:gd name="T6" fmla="*/ 173 w 1200"/>
                  <a:gd name="T7" fmla="*/ 5 h 1103"/>
                  <a:gd name="T8" fmla="*/ 132 w 1200"/>
                  <a:gd name="T9" fmla="*/ 17 h 1103"/>
                  <a:gd name="T10" fmla="*/ 95 w 1200"/>
                  <a:gd name="T11" fmla="*/ 38 h 1103"/>
                  <a:gd name="T12" fmla="*/ 64 w 1200"/>
                  <a:gd name="T13" fmla="*/ 64 h 1103"/>
                  <a:gd name="T14" fmla="*/ 38 w 1200"/>
                  <a:gd name="T15" fmla="*/ 95 h 1103"/>
                  <a:gd name="T16" fmla="*/ 17 w 1200"/>
                  <a:gd name="T17" fmla="*/ 130 h 1103"/>
                  <a:gd name="T18" fmla="*/ 5 w 1200"/>
                  <a:gd name="T19" fmla="*/ 170 h 1103"/>
                  <a:gd name="T20" fmla="*/ 0 w 1200"/>
                  <a:gd name="T21" fmla="*/ 213 h 1103"/>
                  <a:gd name="T22" fmla="*/ 0 w 1200"/>
                  <a:gd name="T23" fmla="*/ 1103 h 1103"/>
                  <a:gd name="T24" fmla="*/ 0 w 1200"/>
                  <a:gd name="T25" fmla="*/ 1103 h 1103"/>
                  <a:gd name="T26" fmla="*/ 0 w 1200"/>
                  <a:gd name="T27" fmla="*/ 1103 h 1103"/>
                  <a:gd name="T28" fmla="*/ 987 w 1200"/>
                  <a:gd name="T29" fmla="*/ 1103 h 1103"/>
                  <a:gd name="T30" fmla="*/ 1030 w 1200"/>
                  <a:gd name="T31" fmla="*/ 1099 h 1103"/>
                  <a:gd name="T32" fmla="*/ 1070 w 1200"/>
                  <a:gd name="T33" fmla="*/ 1087 h 1103"/>
                  <a:gd name="T34" fmla="*/ 1105 w 1200"/>
                  <a:gd name="T35" fmla="*/ 1068 h 1103"/>
                  <a:gd name="T36" fmla="*/ 1139 w 1200"/>
                  <a:gd name="T37" fmla="*/ 1042 h 1103"/>
                  <a:gd name="T38" fmla="*/ 1164 w 1200"/>
                  <a:gd name="T39" fmla="*/ 1009 h 1103"/>
                  <a:gd name="T40" fmla="*/ 1183 w 1200"/>
                  <a:gd name="T41" fmla="*/ 973 h 1103"/>
                  <a:gd name="T42" fmla="*/ 1195 w 1200"/>
                  <a:gd name="T43" fmla="*/ 933 h 1103"/>
                  <a:gd name="T44" fmla="*/ 1200 w 1200"/>
                  <a:gd name="T45" fmla="*/ 891 h 1103"/>
                  <a:gd name="T46" fmla="*/ 1200 w 1200"/>
                  <a:gd name="T47" fmla="*/ 0 h 1103"/>
                  <a:gd name="T48" fmla="*/ 1200 w 1200"/>
                  <a:gd name="T49"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0" h="1103">
                    <a:moveTo>
                      <a:pt x="1200" y="0"/>
                    </a:moveTo>
                    <a:lnTo>
                      <a:pt x="1200" y="0"/>
                    </a:lnTo>
                    <a:lnTo>
                      <a:pt x="215" y="0"/>
                    </a:lnTo>
                    <a:lnTo>
                      <a:pt x="173" y="5"/>
                    </a:lnTo>
                    <a:lnTo>
                      <a:pt x="132" y="17"/>
                    </a:lnTo>
                    <a:lnTo>
                      <a:pt x="95" y="38"/>
                    </a:lnTo>
                    <a:lnTo>
                      <a:pt x="64" y="64"/>
                    </a:lnTo>
                    <a:lnTo>
                      <a:pt x="38" y="95"/>
                    </a:lnTo>
                    <a:lnTo>
                      <a:pt x="17" y="130"/>
                    </a:lnTo>
                    <a:lnTo>
                      <a:pt x="5" y="170"/>
                    </a:lnTo>
                    <a:lnTo>
                      <a:pt x="0" y="213"/>
                    </a:lnTo>
                    <a:lnTo>
                      <a:pt x="0" y="1103"/>
                    </a:lnTo>
                    <a:lnTo>
                      <a:pt x="0" y="1103"/>
                    </a:lnTo>
                    <a:lnTo>
                      <a:pt x="0" y="1103"/>
                    </a:lnTo>
                    <a:lnTo>
                      <a:pt x="987" y="1103"/>
                    </a:lnTo>
                    <a:lnTo>
                      <a:pt x="1030" y="1099"/>
                    </a:lnTo>
                    <a:lnTo>
                      <a:pt x="1070" y="1087"/>
                    </a:lnTo>
                    <a:lnTo>
                      <a:pt x="1105" y="1068"/>
                    </a:lnTo>
                    <a:lnTo>
                      <a:pt x="1139" y="1042"/>
                    </a:lnTo>
                    <a:lnTo>
                      <a:pt x="1164" y="1009"/>
                    </a:lnTo>
                    <a:lnTo>
                      <a:pt x="1183" y="973"/>
                    </a:lnTo>
                    <a:lnTo>
                      <a:pt x="1195" y="933"/>
                    </a:lnTo>
                    <a:lnTo>
                      <a:pt x="1200" y="891"/>
                    </a:lnTo>
                    <a:lnTo>
                      <a:pt x="1200" y="0"/>
                    </a:lnTo>
                    <a:lnTo>
                      <a:pt x="1200" y="0"/>
                    </a:lnTo>
                    <a:close/>
                  </a:path>
                </a:pathLst>
              </a:custGeom>
              <a:solidFill>
                <a:srgbClr val="FF92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0" name="Group 39"/>
            <p:cNvGrpSpPr/>
            <p:nvPr/>
          </p:nvGrpSpPr>
          <p:grpSpPr>
            <a:xfrm>
              <a:off x="9313375" y="3587689"/>
              <a:ext cx="934558" cy="137638"/>
              <a:chOff x="9091347" y="3654595"/>
              <a:chExt cx="934558" cy="137638"/>
            </a:xfrm>
          </p:grpSpPr>
          <p:sp>
            <p:nvSpPr>
              <p:cNvPr id="41" name="Rectangle 40"/>
              <p:cNvSpPr/>
              <p:nvPr/>
            </p:nvSpPr>
            <p:spPr>
              <a:xfrm>
                <a:off x="9888745" y="3654595"/>
                <a:ext cx="137160" cy="137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2" name="Rectangle 41"/>
              <p:cNvSpPr/>
              <p:nvPr/>
            </p:nvSpPr>
            <p:spPr>
              <a:xfrm>
                <a:off x="9091347" y="3655073"/>
                <a:ext cx="137160" cy="137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
          <p:nvSpPr>
            <p:cNvPr id="43" name="Block Arc 42"/>
            <p:cNvSpPr/>
            <p:nvPr/>
          </p:nvSpPr>
          <p:spPr>
            <a:xfrm rot="10800000">
              <a:off x="9205546" y="3270728"/>
              <a:ext cx="1150216" cy="1150216"/>
            </a:xfrm>
            <a:prstGeom prst="blockArc">
              <a:avLst>
                <a:gd name="adj1" fmla="val 12040806"/>
                <a:gd name="adj2" fmla="val 20330300"/>
                <a:gd name="adj3" fmla="val 716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111744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86176" y="1904268"/>
            <a:ext cx="10103892" cy="1508105"/>
          </a:xfrm>
          <a:prstGeom prst="rect">
            <a:avLst/>
          </a:prstGeom>
        </p:spPr>
        <p:txBody>
          <a:bodyPr vert="horz" lIns="274320" tIns="137160" rIns="274320" bIns="137160" rtlCol="0" anchor="t">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What about my computer?</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Isn’t it at risk, too?</a:t>
            </a:r>
            <a:endParaRPr kumimoji="0" lang="en-US" sz="4000" b="0" i="0" u="none" strike="noStrike" kern="1200" cap="none" spc="0" normalizeH="0" baseline="0" noProof="0" dirty="0">
              <a:ln>
                <a:noFill/>
              </a:ln>
              <a:solidFill>
                <a:schemeClr val="bg1"/>
              </a:solidFill>
              <a:effectLst/>
              <a:uLnTx/>
              <a:uFillTx/>
              <a:latin typeface="Franklin Gothic Medium" panose="020B0603020102020204" pitchFamily="34" charset="0"/>
            </a:endParaRPr>
          </a:p>
        </p:txBody>
      </p:sp>
      <p:sp>
        <p:nvSpPr>
          <p:cNvPr id="11" name="TextBox 10"/>
          <p:cNvSpPr txBox="1"/>
          <p:nvPr/>
        </p:nvSpPr>
        <p:spPr>
          <a:xfrm>
            <a:off x="2086176" y="3500760"/>
            <a:ext cx="4856001" cy="1200329"/>
          </a:xfrm>
          <a:prstGeom prst="rect">
            <a:avLst/>
          </a:prstGeom>
          <a:noFill/>
        </p:spPr>
        <p:txBody>
          <a:bodyPr wrap="square" lIns="274320" tIns="182880" rIns="274320" bIns="182880" rtlCol="0" anchor="b">
            <a:spAutoFit/>
          </a:bodyPr>
          <a:lstStyle/>
          <a:p>
            <a:r>
              <a:rPr lang="en-US" dirty="0">
                <a:solidFill>
                  <a:schemeClr val="bg1"/>
                </a:solidFill>
                <a:latin typeface="Franklin Gothic Book"/>
              </a:rPr>
              <a:t>Computers have the potential to be subject to a number of attacks, including viruses, worms, and spyware.</a:t>
            </a:r>
          </a:p>
        </p:txBody>
      </p:sp>
      <p:sp>
        <p:nvSpPr>
          <p:cNvPr id="61" name="TextBox 60"/>
          <p:cNvSpPr txBox="1"/>
          <p:nvPr/>
        </p:nvSpPr>
        <p:spPr>
          <a:xfrm>
            <a:off x="2086176" y="4948516"/>
            <a:ext cx="4856001" cy="1200329"/>
          </a:xfrm>
          <a:prstGeom prst="rect">
            <a:avLst/>
          </a:prstGeom>
          <a:noFill/>
        </p:spPr>
        <p:txBody>
          <a:bodyPr wrap="square" lIns="274320" tIns="182880" rIns="274320" bIns="182880" rtlCol="0">
            <a:spAutoFit/>
          </a:bodyPr>
          <a:lstStyle/>
          <a:p>
            <a:r>
              <a:rPr lang="en-US" dirty="0">
                <a:latin typeface="Franklin Gothic Book"/>
              </a:rPr>
              <a:t>Sound scary? Don’t worry. You can keep your computer safe with a few simple precautions and regular maintenance.</a:t>
            </a:r>
          </a:p>
        </p:txBody>
      </p:sp>
      <p:grpSp>
        <p:nvGrpSpPr>
          <p:cNvPr id="63" name="Group 4"/>
          <p:cNvGrpSpPr>
            <a:grpSpLocks noChangeAspect="1"/>
          </p:cNvGrpSpPr>
          <p:nvPr/>
        </p:nvGrpSpPr>
        <p:grpSpPr bwMode="auto">
          <a:xfrm>
            <a:off x="7337425" y="2659063"/>
            <a:ext cx="3763963" cy="3763962"/>
            <a:chOff x="4622" y="1675"/>
            <a:chExt cx="2371" cy="2371"/>
          </a:xfrm>
        </p:grpSpPr>
        <p:sp>
          <p:nvSpPr>
            <p:cNvPr id="65" name="Freeform 5"/>
            <p:cNvSpPr>
              <a:spLocks/>
            </p:cNvSpPr>
            <p:nvPr/>
          </p:nvSpPr>
          <p:spPr bwMode="auto">
            <a:xfrm>
              <a:off x="4622" y="1675"/>
              <a:ext cx="2371" cy="2371"/>
            </a:xfrm>
            <a:custGeom>
              <a:avLst/>
              <a:gdLst>
                <a:gd name="T0" fmla="*/ 2371 w 2371"/>
                <a:gd name="T1" fmla="*/ 0 h 2371"/>
                <a:gd name="T2" fmla="*/ 1152 w 2371"/>
                <a:gd name="T3" fmla="*/ 0 h 2371"/>
                <a:gd name="T4" fmla="*/ 1077 w 2371"/>
                <a:gd name="T5" fmla="*/ 7 h 2371"/>
                <a:gd name="T6" fmla="*/ 1008 w 2371"/>
                <a:gd name="T7" fmla="*/ 28 h 2371"/>
                <a:gd name="T8" fmla="*/ 945 w 2371"/>
                <a:gd name="T9" fmla="*/ 64 h 2371"/>
                <a:gd name="T10" fmla="*/ 888 w 2371"/>
                <a:gd name="T11" fmla="*/ 109 h 2371"/>
                <a:gd name="T12" fmla="*/ 843 w 2371"/>
                <a:gd name="T13" fmla="*/ 165 h 2371"/>
                <a:gd name="T14" fmla="*/ 808 w 2371"/>
                <a:gd name="T15" fmla="*/ 229 h 2371"/>
                <a:gd name="T16" fmla="*/ 786 w 2371"/>
                <a:gd name="T17" fmla="*/ 298 h 2371"/>
                <a:gd name="T18" fmla="*/ 779 w 2371"/>
                <a:gd name="T19" fmla="*/ 373 h 2371"/>
                <a:gd name="T20" fmla="*/ 782 w 2371"/>
                <a:gd name="T21" fmla="*/ 1592 h 2371"/>
                <a:gd name="T22" fmla="*/ 779 w 2371"/>
                <a:gd name="T23" fmla="*/ 1592 h 2371"/>
                <a:gd name="T24" fmla="*/ 0 w 2371"/>
                <a:gd name="T25" fmla="*/ 2371 h 2371"/>
                <a:gd name="T26" fmla="*/ 1304 w 2371"/>
                <a:gd name="T27" fmla="*/ 2371 h 2371"/>
                <a:gd name="T28" fmla="*/ 1341 w 2371"/>
                <a:gd name="T29" fmla="*/ 2371 h 2371"/>
                <a:gd name="T30" fmla="*/ 1374 w 2371"/>
                <a:gd name="T31" fmla="*/ 2369 h 2371"/>
                <a:gd name="T32" fmla="*/ 1407 w 2371"/>
                <a:gd name="T33" fmla="*/ 2369 h 2371"/>
                <a:gd name="T34" fmla="*/ 1441 w 2371"/>
                <a:gd name="T35" fmla="*/ 2364 h 2371"/>
                <a:gd name="T36" fmla="*/ 1469 w 2371"/>
                <a:gd name="T37" fmla="*/ 2362 h 2371"/>
                <a:gd name="T38" fmla="*/ 1497 w 2371"/>
                <a:gd name="T39" fmla="*/ 2357 h 2371"/>
                <a:gd name="T40" fmla="*/ 1526 w 2371"/>
                <a:gd name="T41" fmla="*/ 2350 h 2371"/>
                <a:gd name="T42" fmla="*/ 1552 w 2371"/>
                <a:gd name="T43" fmla="*/ 2343 h 2371"/>
                <a:gd name="T44" fmla="*/ 1578 w 2371"/>
                <a:gd name="T45" fmla="*/ 2333 h 2371"/>
                <a:gd name="T46" fmla="*/ 1601 w 2371"/>
                <a:gd name="T47" fmla="*/ 2324 h 2371"/>
                <a:gd name="T48" fmla="*/ 1625 w 2371"/>
                <a:gd name="T49" fmla="*/ 2312 h 2371"/>
                <a:gd name="T50" fmla="*/ 1648 w 2371"/>
                <a:gd name="T51" fmla="*/ 2298 h 2371"/>
                <a:gd name="T52" fmla="*/ 1672 w 2371"/>
                <a:gd name="T53" fmla="*/ 2281 h 2371"/>
                <a:gd name="T54" fmla="*/ 1693 w 2371"/>
                <a:gd name="T55" fmla="*/ 2265 h 2371"/>
                <a:gd name="T56" fmla="*/ 1717 w 2371"/>
                <a:gd name="T57" fmla="*/ 2243 h 2371"/>
                <a:gd name="T58" fmla="*/ 1740 w 2371"/>
                <a:gd name="T59" fmla="*/ 2222 h 2371"/>
                <a:gd name="T60" fmla="*/ 2369 w 2371"/>
                <a:gd name="T61" fmla="*/ 1592 h 2371"/>
                <a:gd name="T62" fmla="*/ 2371 w 2371"/>
                <a:gd name="T63" fmla="*/ 1592 h 2371"/>
                <a:gd name="T64" fmla="*/ 2371 w 2371"/>
                <a:gd name="T65" fmla="*/ 0 h 2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71" h="2371">
                  <a:moveTo>
                    <a:pt x="2371" y="0"/>
                  </a:moveTo>
                  <a:lnTo>
                    <a:pt x="1152" y="0"/>
                  </a:lnTo>
                  <a:lnTo>
                    <a:pt x="1077" y="7"/>
                  </a:lnTo>
                  <a:lnTo>
                    <a:pt x="1008" y="28"/>
                  </a:lnTo>
                  <a:lnTo>
                    <a:pt x="945" y="64"/>
                  </a:lnTo>
                  <a:lnTo>
                    <a:pt x="888" y="109"/>
                  </a:lnTo>
                  <a:lnTo>
                    <a:pt x="843" y="165"/>
                  </a:lnTo>
                  <a:lnTo>
                    <a:pt x="808" y="229"/>
                  </a:lnTo>
                  <a:lnTo>
                    <a:pt x="786" y="298"/>
                  </a:lnTo>
                  <a:lnTo>
                    <a:pt x="779" y="373"/>
                  </a:lnTo>
                  <a:lnTo>
                    <a:pt x="782" y="1592"/>
                  </a:lnTo>
                  <a:lnTo>
                    <a:pt x="779" y="1592"/>
                  </a:lnTo>
                  <a:lnTo>
                    <a:pt x="0" y="2371"/>
                  </a:lnTo>
                  <a:lnTo>
                    <a:pt x="1304" y="2371"/>
                  </a:lnTo>
                  <a:lnTo>
                    <a:pt x="1341" y="2371"/>
                  </a:lnTo>
                  <a:lnTo>
                    <a:pt x="1374" y="2369"/>
                  </a:lnTo>
                  <a:lnTo>
                    <a:pt x="1407" y="2369"/>
                  </a:lnTo>
                  <a:lnTo>
                    <a:pt x="1441" y="2364"/>
                  </a:lnTo>
                  <a:lnTo>
                    <a:pt x="1469" y="2362"/>
                  </a:lnTo>
                  <a:lnTo>
                    <a:pt x="1497" y="2357"/>
                  </a:lnTo>
                  <a:lnTo>
                    <a:pt x="1526" y="2350"/>
                  </a:lnTo>
                  <a:lnTo>
                    <a:pt x="1552" y="2343"/>
                  </a:lnTo>
                  <a:lnTo>
                    <a:pt x="1578" y="2333"/>
                  </a:lnTo>
                  <a:lnTo>
                    <a:pt x="1601" y="2324"/>
                  </a:lnTo>
                  <a:lnTo>
                    <a:pt x="1625" y="2312"/>
                  </a:lnTo>
                  <a:lnTo>
                    <a:pt x="1648" y="2298"/>
                  </a:lnTo>
                  <a:lnTo>
                    <a:pt x="1672" y="2281"/>
                  </a:lnTo>
                  <a:lnTo>
                    <a:pt x="1693" y="2265"/>
                  </a:lnTo>
                  <a:lnTo>
                    <a:pt x="1717" y="2243"/>
                  </a:lnTo>
                  <a:lnTo>
                    <a:pt x="1740" y="2222"/>
                  </a:lnTo>
                  <a:lnTo>
                    <a:pt x="2369" y="1592"/>
                  </a:lnTo>
                  <a:lnTo>
                    <a:pt x="2371" y="1592"/>
                  </a:lnTo>
                  <a:lnTo>
                    <a:pt x="23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
            <p:cNvSpPr>
              <a:spLocks/>
            </p:cNvSpPr>
            <p:nvPr/>
          </p:nvSpPr>
          <p:spPr bwMode="auto">
            <a:xfrm>
              <a:off x="5926" y="3349"/>
              <a:ext cx="307" cy="59"/>
            </a:xfrm>
            <a:custGeom>
              <a:avLst/>
              <a:gdLst>
                <a:gd name="T0" fmla="*/ 307 w 307"/>
                <a:gd name="T1" fmla="*/ 0 h 59"/>
                <a:gd name="T2" fmla="*/ 54 w 307"/>
                <a:gd name="T3" fmla="*/ 0 h 59"/>
                <a:gd name="T4" fmla="*/ 0 w 307"/>
                <a:gd name="T5" fmla="*/ 59 h 59"/>
                <a:gd name="T6" fmla="*/ 252 w 307"/>
                <a:gd name="T7" fmla="*/ 59 h 59"/>
                <a:gd name="T8" fmla="*/ 307 w 307"/>
                <a:gd name="T9" fmla="*/ 0 h 59"/>
              </a:gdLst>
              <a:ahLst/>
              <a:cxnLst>
                <a:cxn ang="0">
                  <a:pos x="T0" y="T1"/>
                </a:cxn>
                <a:cxn ang="0">
                  <a:pos x="T2" y="T3"/>
                </a:cxn>
                <a:cxn ang="0">
                  <a:pos x="T4" y="T5"/>
                </a:cxn>
                <a:cxn ang="0">
                  <a:pos x="T6" y="T7"/>
                </a:cxn>
                <a:cxn ang="0">
                  <a:pos x="T8" y="T9"/>
                </a:cxn>
              </a:cxnLst>
              <a:rect l="0" t="0" r="r" b="b"/>
              <a:pathLst>
                <a:path w="307" h="59">
                  <a:moveTo>
                    <a:pt x="307" y="0"/>
                  </a:moveTo>
                  <a:lnTo>
                    <a:pt x="54" y="0"/>
                  </a:lnTo>
                  <a:lnTo>
                    <a:pt x="0" y="59"/>
                  </a:lnTo>
                  <a:lnTo>
                    <a:pt x="252" y="59"/>
                  </a:lnTo>
                  <a:lnTo>
                    <a:pt x="30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7"/>
            <p:cNvSpPr>
              <a:spLocks/>
            </p:cNvSpPr>
            <p:nvPr/>
          </p:nvSpPr>
          <p:spPr bwMode="auto">
            <a:xfrm>
              <a:off x="5640" y="3349"/>
              <a:ext cx="276" cy="59"/>
            </a:xfrm>
            <a:custGeom>
              <a:avLst/>
              <a:gdLst>
                <a:gd name="T0" fmla="*/ 276 w 276"/>
                <a:gd name="T1" fmla="*/ 0 h 59"/>
                <a:gd name="T2" fmla="*/ 54 w 276"/>
                <a:gd name="T3" fmla="*/ 0 h 59"/>
                <a:gd name="T4" fmla="*/ 0 w 276"/>
                <a:gd name="T5" fmla="*/ 59 h 59"/>
                <a:gd name="T6" fmla="*/ 219 w 276"/>
                <a:gd name="T7" fmla="*/ 59 h 59"/>
                <a:gd name="T8" fmla="*/ 276 w 276"/>
                <a:gd name="T9" fmla="*/ 0 h 59"/>
              </a:gdLst>
              <a:ahLst/>
              <a:cxnLst>
                <a:cxn ang="0">
                  <a:pos x="T0" y="T1"/>
                </a:cxn>
                <a:cxn ang="0">
                  <a:pos x="T2" y="T3"/>
                </a:cxn>
                <a:cxn ang="0">
                  <a:pos x="T4" y="T5"/>
                </a:cxn>
                <a:cxn ang="0">
                  <a:pos x="T6" y="T7"/>
                </a:cxn>
                <a:cxn ang="0">
                  <a:pos x="T8" y="T9"/>
                </a:cxn>
              </a:cxnLst>
              <a:rect l="0" t="0" r="r" b="b"/>
              <a:pathLst>
                <a:path w="276" h="59">
                  <a:moveTo>
                    <a:pt x="276" y="0"/>
                  </a:moveTo>
                  <a:lnTo>
                    <a:pt x="54" y="0"/>
                  </a:lnTo>
                  <a:lnTo>
                    <a:pt x="0" y="59"/>
                  </a:lnTo>
                  <a:lnTo>
                    <a:pt x="219" y="59"/>
                  </a:lnTo>
                  <a:lnTo>
                    <a:pt x="276"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8"/>
            <p:cNvSpPr>
              <a:spLocks/>
            </p:cNvSpPr>
            <p:nvPr/>
          </p:nvSpPr>
          <p:spPr bwMode="auto">
            <a:xfrm>
              <a:off x="5326" y="3467"/>
              <a:ext cx="191" cy="62"/>
            </a:xfrm>
            <a:custGeom>
              <a:avLst/>
              <a:gdLst>
                <a:gd name="T0" fmla="*/ 61 w 191"/>
                <a:gd name="T1" fmla="*/ 0 h 62"/>
                <a:gd name="T2" fmla="*/ 0 w 191"/>
                <a:gd name="T3" fmla="*/ 62 h 62"/>
                <a:gd name="T4" fmla="*/ 134 w 191"/>
                <a:gd name="T5" fmla="*/ 62 h 62"/>
                <a:gd name="T6" fmla="*/ 191 w 191"/>
                <a:gd name="T7" fmla="*/ 0 h 62"/>
                <a:gd name="T8" fmla="*/ 61 w 191"/>
                <a:gd name="T9" fmla="*/ 0 h 62"/>
              </a:gdLst>
              <a:ahLst/>
              <a:cxnLst>
                <a:cxn ang="0">
                  <a:pos x="T0" y="T1"/>
                </a:cxn>
                <a:cxn ang="0">
                  <a:pos x="T2" y="T3"/>
                </a:cxn>
                <a:cxn ang="0">
                  <a:pos x="T4" y="T5"/>
                </a:cxn>
                <a:cxn ang="0">
                  <a:pos x="T6" y="T7"/>
                </a:cxn>
                <a:cxn ang="0">
                  <a:pos x="T8" y="T9"/>
                </a:cxn>
              </a:cxnLst>
              <a:rect l="0" t="0" r="r" b="b"/>
              <a:pathLst>
                <a:path w="191" h="62">
                  <a:moveTo>
                    <a:pt x="61" y="0"/>
                  </a:moveTo>
                  <a:lnTo>
                    <a:pt x="0" y="62"/>
                  </a:lnTo>
                  <a:lnTo>
                    <a:pt x="134" y="62"/>
                  </a:lnTo>
                  <a:lnTo>
                    <a:pt x="191" y="0"/>
                  </a:lnTo>
                  <a:lnTo>
                    <a:pt x="61"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9"/>
            <p:cNvSpPr>
              <a:spLocks/>
            </p:cNvSpPr>
            <p:nvPr/>
          </p:nvSpPr>
          <p:spPr bwMode="auto">
            <a:xfrm>
              <a:off x="6244" y="3349"/>
              <a:ext cx="322" cy="59"/>
            </a:xfrm>
            <a:custGeom>
              <a:avLst/>
              <a:gdLst>
                <a:gd name="T0" fmla="*/ 0 w 322"/>
                <a:gd name="T1" fmla="*/ 59 h 59"/>
                <a:gd name="T2" fmla="*/ 263 w 322"/>
                <a:gd name="T3" fmla="*/ 59 h 59"/>
                <a:gd name="T4" fmla="*/ 322 w 322"/>
                <a:gd name="T5" fmla="*/ 0 h 59"/>
                <a:gd name="T6" fmla="*/ 55 w 322"/>
                <a:gd name="T7" fmla="*/ 0 h 59"/>
                <a:gd name="T8" fmla="*/ 0 w 322"/>
                <a:gd name="T9" fmla="*/ 59 h 59"/>
              </a:gdLst>
              <a:ahLst/>
              <a:cxnLst>
                <a:cxn ang="0">
                  <a:pos x="T0" y="T1"/>
                </a:cxn>
                <a:cxn ang="0">
                  <a:pos x="T2" y="T3"/>
                </a:cxn>
                <a:cxn ang="0">
                  <a:pos x="T4" y="T5"/>
                </a:cxn>
                <a:cxn ang="0">
                  <a:pos x="T6" y="T7"/>
                </a:cxn>
                <a:cxn ang="0">
                  <a:pos x="T8" y="T9"/>
                </a:cxn>
              </a:cxnLst>
              <a:rect l="0" t="0" r="r" b="b"/>
              <a:pathLst>
                <a:path w="322" h="59">
                  <a:moveTo>
                    <a:pt x="0" y="59"/>
                  </a:moveTo>
                  <a:lnTo>
                    <a:pt x="263" y="59"/>
                  </a:lnTo>
                  <a:lnTo>
                    <a:pt x="322" y="0"/>
                  </a:lnTo>
                  <a:lnTo>
                    <a:pt x="55" y="0"/>
                  </a:lnTo>
                  <a:lnTo>
                    <a:pt x="0" y="5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0"/>
            <p:cNvSpPr>
              <a:spLocks/>
            </p:cNvSpPr>
            <p:nvPr/>
          </p:nvSpPr>
          <p:spPr bwMode="auto">
            <a:xfrm>
              <a:off x="5812" y="3467"/>
              <a:ext cx="310" cy="62"/>
            </a:xfrm>
            <a:custGeom>
              <a:avLst/>
              <a:gdLst>
                <a:gd name="T0" fmla="*/ 0 w 310"/>
                <a:gd name="T1" fmla="*/ 62 h 62"/>
                <a:gd name="T2" fmla="*/ 253 w 310"/>
                <a:gd name="T3" fmla="*/ 62 h 62"/>
                <a:gd name="T4" fmla="*/ 310 w 310"/>
                <a:gd name="T5" fmla="*/ 0 h 62"/>
                <a:gd name="T6" fmla="*/ 57 w 310"/>
                <a:gd name="T7" fmla="*/ 0 h 62"/>
                <a:gd name="T8" fmla="*/ 0 w 310"/>
                <a:gd name="T9" fmla="*/ 62 h 62"/>
              </a:gdLst>
              <a:ahLst/>
              <a:cxnLst>
                <a:cxn ang="0">
                  <a:pos x="T0" y="T1"/>
                </a:cxn>
                <a:cxn ang="0">
                  <a:pos x="T2" y="T3"/>
                </a:cxn>
                <a:cxn ang="0">
                  <a:pos x="T4" y="T5"/>
                </a:cxn>
                <a:cxn ang="0">
                  <a:pos x="T6" y="T7"/>
                </a:cxn>
                <a:cxn ang="0">
                  <a:pos x="T8" y="T9"/>
                </a:cxn>
              </a:cxnLst>
              <a:rect l="0" t="0" r="r" b="b"/>
              <a:pathLst>
                <a:path w="310" h="62">
                  <a:moveTo>
                    <a:pt x="0" y="62"/>
                  </a:moveTo>
                  <a:lnTo>
                    <a:pt x="253" y="62"/>
                  </a:lnTo>
                  <a:lnTo>
                    <a:pt x="310" y="0"/>
                  </a:lnTo>
                  <a:lnTo>
                    <a:pt x="57" y="0"/>
                  </a:lnTo>
                  <a:lnTo>
                    <a:pt x="0" y="62"/>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11"/>
            <p:cNvSpPr>
              <a:spLocks/>
            </p:cNvSpPr>
            <p:nvPr/>
          </p:nvSpPr>
          <p:spPr bwMode="auto">
            <a:xfrm>
              <a:off x="5378" y="3607"/>
              <a:ext cx="295" cy="75"/>
            </a:xfrm>
            <a:custGeom>
              <a:avLst/>
              <a:gdLst>
                <a:gd name="T0" fmla="*/ 222 w 295"/>
                <a:gd name="T1" fmla="*/ 75 h 75"/>
                <a:gd name="T2" fmla="*/ 295 w 295"/>
                <a:gd name="T3" fmla="*/ 0 h 75"/>
                <a:gd name="T4" fmla="*/ 73 w 295"/>
                <a:gd name="T5" fmla="*/ 0 h 75"/>
                <a:gd name="T6" fmla="*/ 0 w 295"/>
                <a:gd name="T7" fmla="*/ 75 h 75"/>
                <a:gd name="T8" fmla="*/ 222 w 295"/>
                <a:gd name="T9" fmla="*/ 75 h 75"/>
              </a:gdLst>
              <a:ahLst/>
              <a:cxnLst>
                <a:cxn ang="0">
                  <a:pos x="T0" y="T1"/>
                </a:cxn>
                <a:cxn ang="0">
                  <a:pos x="T2" y="T3"/>
                </a:cxn>
                <a:cxn ang="0">
                  <a:pos x="T4" y="T5"/>
                </a:cxn>
                <a:cxn ang="0">
                  <a:pos x="T6" y="T7"/>
                </a:cxn>
                <a:cxn ang="0">
                  <a:pos x="T8" y="T9"/>
                </a:cxn>
              </a:cxnLst>
              <a:rect l="0" t="0" r="r" b="b"/>
              <a:pathLst>
                <a:path w="295" h="75">
                  <a:moveTo>
                    <a:pt x="222" y="75"/>
                  </a:moveTo>
                  <a:lnTo>
                    <a:pt x="295" y="0"/>
                  </a:lnTo>
                  <a:lnTo>
                    <a:pt x="73" y="0"/>
                  </a:lnTo>
                  <a:lnTo>
                    <a:pt x="0" y="75"/>
                  </a:lnTo>
                  <a:lnTo>
                    <a:pt x="222" y="7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2"/>
            <p:cNvSpPr>
              <a:spLocks/>
            </p:cNvSpPr>
            <p:nvPr/>
          </p:nvSpPr>
          <p:spPr bwMode="auto">
            <a:xfrm>
              <a:off x="5449" y="3349"/>
              <a:ext cx="179" cy="59"/>
            </a:xfrm>
            <a:custGeom>
              <a:avLst/>
              <a:gdLst>
                <a:gd name="T0" fmla="*/ 125 w 179"/>
                <a:gd name="T1" fmla="*/ 59 h 59"/>
                <a:gd name="T2" fmla="*/ 179 w 179"/>
                <a:gd name="T3" fmla="*/ 0 h 59"/>
                <a:gd name="T4" fmla="*/ 59 w 179"/>
                <a:gd name="T5" fmla="*/ 0 h 59"/>
                <a:gd name="T6" fmla="*/ 0 w 179"/>
                <a:gd name="T7" fmla="*/ 59 h 59"/>
                <a:gd name="T8" fmla="*/ 125 w 179"/>
                <a:gd name="T9" fmla="*/ 59 h 59"/>
              </a:gdLst>
              <a:ahLst/>
              <a:cxnLst>
                <a:cxn ang="0">
                  <a:pos x="T0" y="T1"/>
                </a:cxn>
                <a:cxn ang="0">
                  <a:pos x="T2" y="T3"/>
                </a:cxn>
                <a:cxn ang="0">
                  <a:pos x="T4" y="T5"/>
                </a:cxn>
                <a:cxn ang="0">
                  <a:pos x="T6" y="T7"/>
                </a:cxn>
                <a:cxn ang="0">
                  <a:pos x="T8" y="T9"/>
                </a:cxn>
              </a:cxnLst>
              <a:rect l="0" t="0" r="r" b="b"/>
              <a:pathLst>
                <a:path w="179" h="59">
                  <a:moveTo>
                    <a:pt x="125" y="59"/>
                  </a:moveTo>
                  <a:lnTo>
                    <a:pt x="179" y="0"/>
                  </a:lnTo>
                  <a:lnTo>
                    <a:pt x="59" y="0"/>
                  </a:lnTo>
                  <a:lnTo>
                    <a:pt x="0" y="59"/>
                  </a:lnTo>
                  <a:lnTo>
                    <a:pt x="125" y="59"/>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13"/>
            <p:cNvSpPr>
              <a:spLocks/>
            </p:cNvSpPr>
            <p:nvPr/>
          </p:nvSpPr>
          <p:spPr bwMode="auto">
            <a:xfrm>
              <a:off x="5526" y="3467"/>
              <a:ext cx="279" cy="62"/>
            </a:xfrm>
            <a:custGeom>
              <a:avLst/>
              <a:gdLst>
                <a:gd name="T0" fmla="*/ 0 w 279"/>
                <a:gd name="T1" fmla="*/ 62 h 62"/>
                <a:gd name="T2" fmla="*/ 220 w 279"/>
                <a:gd name="T3" fmla="*/ 62 h 62"/>
                <a:gd name="T4" fmla="*/ 279 w 279"/>
                <a:gd name="T5" fmla="*/ 0 h 62"/>
                <a:gd name="T6" fmla="*/ 57 w 279"/>
                <a:gd name="T7" fmla="*/ 0 h 62"/>
                <a:gd name="T8" fmla="*/ 0 w 279"/>
                <a:gd name="T9" fmla="*/ 62 h 62"/>
              </a:gdLst>
              <a:ahLst/>
              <a:cxnLst>
                <a:cxn ang="0">
                  <a:pos x="T0" y="T1"/>
                </a:cxn>
                <a:cxn ang="0">
                  <a:pos x="T2" y="T3"/>
                </a:cxn>
                <a:cxn ang="0">
                  <a:pos x="T4" y="T5"/>
                </a:cxn>
                <a:cxn ang="0">
                  <a:pos x="T6" y="T7"/>
                </a:cxn>
                <a:cxn ang="0">
                  <a:pos x="T8" y="T9"/>
                </a:cxn>
              </a:cxnLst>
              <a:rect l="0" t="0" r="r" b="b"/>
              <a:pathLst>
                <a:path w="279" h="62">
                  <a:moveTo>
                    <a:pt x="0" y="62"/>
                  </a:moveTo>
                  <a:lnTo>
                    <a:pt x="220" y="62"/>
                  </a:lnTo>
                  <a:lnTo>
                    <a:pt x="279" y="0"/>
                  </a:lnTo>
                  <a:lnTo>
                    <a:pt x="57" y="0"/>
                  </a:lnTo>
                  <a:lnTo>
                    <a:pt x="0" y="62"/>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14"/>
            <p:cNvSpPr>
              <a:spLocks/>
            </p:cNvSpPr>
            <p:nvPr/>
          </p:nvSpPr>
          <p:spPr bwMode="auto">
            <a:xfrm>
              <a:off x="6131" y="3467"/>
              <a:ext cx="314" cy="62"/>
            </a:xfrm>
            <a:custGeom>
              <a:avLst/>
              <a:gdLst>
                <a:gd name="T0" fmla="*/ 57 w 314"/>
                <a:gd name="T1" fmla="*/ 0 h 62"/>
                <a:gd name="T2" fmla="*/ 0 w 314"/>
                <a:gd name="T3" fmla="*/ 62 h 62"/>
                <a:gd name="T4" fmla="*/ 253 w 314"/>
                <a:gd name="T5" fmla="*/ 62 h 62"/>
                <a:gd name="T6" fmla="*/ 314 w 314"/>
                <a:gd name="T7" fmla="*/ 0 h 62"/>
                <a:gd name="T8" fmla="*/ 57 w 314"/>
                <a:gd name="T9" fmla="*/ 0 h 62"/>
              </a:gdLst>
              <a:ahLst/>
              <a:cxnLst>
                <a:cxn ang="0">
                  <a:pos x="T0" y="T1"/>
                </a:cxn>
                <a:cxn ang="0">
                  <a:pos x="T2" y="T3"/>
                </a:cxn>
                <a:cxn ang="0">
                  <a:pos x="T4" y="T5"/>
                </a:cxn>
                <a:cxn ang="0">
                  <a:pos x="T6" y="T7"/>
                </a:cxn>
                <a:cxn ang="0">
                  <a:pos x="T8" y="T9"/>
                </a:cxn>
              </a:cxnLst>
              <a:rect l="0" t="0" r="r" b="b"/>
              <a:pathLst>
                <a:path w="314" h="62">
                  <a:moveTo>
                    <a:pt x="57" y="0"/>
                  </a:moveTo>
                  <a:lnTo>
                    <a:pt x="0" y="62"/>
                  </a:lnTo>
                  <a:lnTo>
                    <a:pt x="253" y="62"/>
                  </a:lnTo>
                  <a:lnTo>
                    <a:pt x="314" y="0"/>
                  </a:lnTo>
                  <a:lnTo>
                    <a:pt x="5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5"/>
            <p:cNvSpPr>
              <a:spLocks/>
            </p:cNvSpPr>
            <p:nvPr/>
          </p:nvSpPr>
          <p:spPr bwMode="auto">
            <a:xfrm>
              <a:off x="5168" y="3607"/>
              <a:ext cx="217" cy="75"/>
            </a:xfrm>
            <a:custGeom>
              <a:avLst/>
              <a:gdLst>
                <a:gd name="T0" fmla="*/ 217 w 217"/>
                <a:gd name="T1" fmla="*/ 0 h 75"/>
                <a:gd name="T2" fmla="*/ 77 w 217"/>
                <a:gd name="T3" fmla="*/ 0 h 75"/>
                <a:gd name="T4" fmla="*/ 0 w 217"/>
                <a:gd name="T5" fmla="*/ 75 h 75"/>
                <a:gd name="T6" fmla="*/ 146 w 217"/>
                <a:gd name="T7" fmla="*/ 75 h 75"/>
                <a:gd name="T8" fmla="*/ 217 w 217"/>
                <a:gd name="T9" fmla="*/ 0 h 75"/>
              </a:gdLst>
              <a:ahLst/>
              <a:cxnLst>
                <a:cxn ang="0">
                  <a:pos x="T0" y="T1"/>
                </a:cxn>
                <a:cxn ang="0">
                  <a:pos x="T2" y="T3"/>
                </a:cxn>
                <a:cxn ang="0">
                  <a:pos x="T4" y="T5"/>
                </a:cxn>
                <a:cxn ang="0">
                  <a:pos x="T6" y="T7"/>
                </a:cxn>
                <a:cxn ang="0">
                  <a:pos x="T8" y="T9"/>
                </a:cxn>
              </a:cxnLst>
              <a:rect l="0" t="0" r="r" b="b"/>
              <a:pathLst>
                <a:path w="217" h="75">
                  <a:moveTo>
                    <a:pt x="217" y="0"/>
                  </a:moveTo>
                  <a:lnTo>
                    <a:pt x="77" y="0"/>
                  </a:lnTo>
                  <a:lnTo>
                    <a:pt x="0" y="75"/>
                  </a:lnTo>
                  <a:lnTo>
                    <a:pt x="146" y="75"/>
                  </a:lnTo>
                  <a:lnTo>
                    <a:pt x="21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
            <p:cNvSpPr>
              <a:spLocks/>
            </p:cNvSpPr>
            <p:nvPr/>
          </p:nvSpPr>
          <p:spPr bwMode="auto">
            <a:xfrm>
              <a:off x="5982" y="3607"/>
              <a:ext cx="317" cy="75"/>
            </a:xfrm>
            <a:custGeom>
              <a:avLst/>
              <a:gdLst>
                <a:gd name="T0" fmla="*/ 73 w 317"/>
                <a:gd name="T1" fmla="*/ 0 h 75"/>
                <a:gd name="T2" fmla="*/ 0 w 317"/>
                <a:gd name="T3" fmla="*/ 75 h 75"/>
                <a:gd name="T4" fmla="*/ 55 w 317"/>
                <a:gd name="T5" fmla="*/ 75 h 75"/>
                <a:gd name="T6" fmla="*/ 104 w 317"/>
                <a:gd name="T7" fmla="*/ 73 h 75"/>
                <a:gd name="T8" fmla="*/ 147 w 317"/>
                <a:gd name="T9" fmla="*/ 68 h 75"/>
                <a:gd name="T10" fmla="*/ 184 w 317"/>
                <a:gd name="T11" fmla="*/ 61 h 75"/>
                <a:gd name="T12" fmla="*/ 220 w 317"/>
                <a:gd name="T13" fmla="*/ 52 h 75"/>
                <a:gd name="T14" fmla="*/ 253 w 317"/>
                <a:gd name="T15" fmla="*/ 40 h 75"/>
                <a:gd name="T16" fmla="*/ 284 w 317"/>
                <a:gd name="T17" fmla="*/ 21 h 75"/>
                <a:gd name="T18" fmla="*/ 317 w 317"/>
                <a:gd name="T19" fmla="*/ 0 h 75"/>
                <a:gd name="T20" fmla="*/ 73 w 317"/>
                <a:gd name="T2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7" h="75">
                  <a:moveTo>
                    <a:pt x="73" y="0"/>
                  </a:moveTo>
                  <a:lnTo>
                    <a:pt x="0" y="75"/>
                  </a:lnTo>
                  <a:lnTo>
                    <a:pt x="55" y="75"/>
                  </a:lnTo>
                  <a:lnTo>
                    <a:pt x="104" y="73"/>
                  </a:lnTo>
                  <a:lnTo>
                    <a:pt x="147" y="68"/>
                  </a:lnTo>
                  <a:lnTo>
                    <a:pt x="184" y="61"/>
                  </a:lnTo>
                  <a:lnTo>
                    <a:pt x="220" y="52"/>
                  </a:lnTo>
                  <a:lnTo>
                    <a:pt x="253" y="40"/>
                  </a:lnTo>
                  <a:lnTo>
                    <a:pt x="284" y="21"/>
                  </a:lnTo>
                  <a:lnTo>
                    <a:pt x="317" y="0"/>
                  </a:lnTo>
                  <a:lnTo>
                    <a:pt x="73"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7"/>
            <p:cNvSpPr>
              <a:spLocks/>
            </p:cNvSpPr>
            <p:nvPr/>
          </p:nvSpPr>
          <p:spPr bwMode="auto">
            <a:xfrm>
              <a:off x="5666" y="3607"/>
              <a:ext cx="323" cy="75"/>
            </a:xfrm>
            <a:custGeom>
              <a:avLst/>
              <a:gdLst>
                <a:gd name="T0" fmla="*/ 323 w 323"/>
                <a:gd name="T1" fmla="*/ 0 h 75"/>
                <a:gd name="T2" fmla="*/ 73 w 323"/>
                <a:gd name="T3" fmla="*/ 0 h 75"/>
                <a:gd name="T4" fmla="*/ 0 w 323"/>
                <a:gd name="T5" fmla="*/ 75 h 75"/>
                <a:gd name="T6" fmla="*/ 255 w 323"/>
                <a:gd name="T7" fmla="*/ 75 h 75"/>
                <a:gd name="T8" fmla="*/ 323 w 323"/>
                <a:gd name="T9" fmla="*/ 0 h 75"/>
              </a:gdLst>
              <a:ahLst/>
              <a:cxnLst>
                <a:cxn ang="0">
                  <a:pos x="T0" y="T1"/>
                </a:cxn>
                <a:cxn ang="0">
                  <a:pos x="T2" y="T3"/>
                </a:cxn>
                <a:cxn ang="0">
                  <a:pos x="T4" y="T5"/>
                </a:cxn>
                <a:cxn ang="0">
                  <a:pos x="T6" y="T7"/>
                </a:cxn>
                <a:cxn ang="0">
                  <a:pos x="T8" y="T9"/>
                </a:cxn>
              </a:cxnLst>
              <a:rect l="0" t="0" r="r" b="b"/>
              <a:pathLst>
                <a:path w="323" h="75">
                  <a:moveTo>
                    <a:pt x="323" y="0"/>
                  </a:moveTo>
                  <a:lnTo>
                    <a:pt x="73" y="0"/>
                  </a:lnTo>
                  <a:lnTo>
                    <a:pt x="0" y="75"/>
                  </a:lnTo>
                  <a:lnTo>
                    <a:pt x="255" y="75"/>
                  </a:lnTo>
                  <a:lnTo>
                    <a:pt x="323"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8"/>
            <p:cNvSpPr>
              <a:spLocks/>
            </p:cNvSpPr>
            <p:nvPr/>
          </p:nvSpPr>
          <p:spPr bwMode="auto">
            <a:xfrm>
              <a:off x="5347" y="3796"/>
              <a:ext cx="375" cy="122"/>
            </a:xfrm>
            <a:custGeom>
              <a:avLst/>
              <a:gdLst>
                <a:gd name="T0" fmla="*/ 375 w 375"/>
                <a:gd name="T1" fmla="*/ 61 h 122"/>
                <a:gd name="T2" fmla="*/ 371 w 375"/>
                <a:gd name="T3" fmla="*/ 73 h 122"/>
                <a:gd name="T4" fmla="*/ 361 w 375"/>
                <a:gd name="T5" fmla="*/ 85 h 122"/>
                <a:gd name="T6" fmla="*/ 345 w 375"/>
                <a:gd name="T7" fmla="*/ 94 h 122"/>
                <a:gd name="T8" fmla="*/ 321 w 375"/>
                <a:gd name="T9" fmla="*/ 104 h 122"/>
                <a:gd name="T10" fmla="*/ 293 w 375"/>
                <a:gd name="T11" fmla="*/ 111 h 122"/>
                <a:gd name="T12" fmla="*/ 262 w 375"/>
                <a:gd name="T13" fmla="*/ 118 h 122"/>
                <a:gd name="T14" fmla="*/ 227 w 375"/>
                <a:gd name="T15" fmla="*/ 120 h 122"/>
                <a:gd name="T16" fmla="*/ 189 w 375"/>
                <a:gd name="T17" fmla="*/ 122 h 122"/>
                <a:gd name="T18" fmla="*/ 151 w 375"/>
                <a:gd name="T19" fmla="*/ 120 h 122"/>
                <a:gd name="T20" fmla="*/ 116 w 375"/>
                <a:gd name="T21" fmla="*/ 118 h 122"/>
                <a:gd name="T22" fmla="*/ 83 w 375"/>
                <a:gd name="T23" fmla="*/ 111 h 122"/>
                <a:gd name="T24" fmla="*/ 54 w 375"/>
                <a:gd name="T25" fmla="*/ 104 h 122"/>
                <a:gd name="T26" fmla="*/ 31 w 375"/>
                <a:gd name="T27" fmla="*/ 94 h 122"/>
                <a:gd name="T28" fmla="*/ 14 w 375"/>
                <a:gd name="T29" fmla="*/ 85 h 122"/>
                <a:gd name="T30" fmla="*/ 5 w 375"/>
                <a:gd name="T31" fmla="*/ 73 h 122"/>
                <a:gd name="T32" fmla="*/ 0 w 375"/>
                <a:gd name="T33" fmla="*/ 61 h 122"/>
                <a:gd name="T34" fmla="*/ 5 w 375"/>
                <a:gd name="T35" fmla="*/ 49 h 122"/>
                <a:gd name="T36" fmla="*/ 14 w 375"/>
                <a:gd name="T37" fmla="*/ 37 h 122"/>
                <a:gd name="T38" fmla="*/ 31 w 375"/>
                <a:gd name="T39" fmla="*/ 28 h 122"/>
                <a:gd name="T40" fmla="*/ 54 w 375"/>
                <a:gd name="T41" fmla="*/ 19 h 122"/>
                <a:gd name="T42" fmla="*/ 83 w 375"/>
                <a:gd name="T43" fmla="*/ 11 h 122"/>
                <a:gd name="T44" fmla="*/ 116 w 375"/>
                <a:gd name="T45" fmla="*/ 4 h 122"/>
                <a:gd name="T46" fmla="*/ 151 w 375"/>
                <a:gd name="T47" fmla="*/ 2 h 122"/>
                <a:gd name="T48" fmla="*/ 189 w 375"/>
                <a:gd name="T49" fmla="*/ 0 h 122"/>
                <a:gd name="T50" fmla="*/ 227 w 375"/>
                <a:gd name="T51" fmla="*/ 2 h 122"/>
                <a:gd name="T52" fmla="*/ 262 w 375"/>
                <a:gd name="T53" fmla="*/ 4 h 122"/>
                <a:gd name="T54" fmla="*/ 293 w 375"/>
                <a:gd name="T55" fmla="*/ 11 h 122"/>
                <a:gd name="T56" fmla="*/ 321 w 375"/>
                <a:gd name="T57" fmla="*/ 19 h 122"/>
                <a:gd name="T58" fmla="*/ 345 w 375"/>
                <a:gd name="T59" fmla="*/ 28 h 122"/>
                <a:gd name="T60" fmla="*/ 361 w 375"/>
                <a:gd name="T61" fmla="*/ 37 h 122"/>
                <a:gd name="T62" fmla="*/ 371 w 375"/>
                <a:gd name="T63" fmla="*/ 49 h 122"/>
                <a:gd name="T64" fmla="*/ 375 w 375"/>
                <a:gd name="T65"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5" h="122">
                  <a:moveTo>
                    <a:pt x="375" y="61"/>
                  </a:moveTo>
                  <a:lnTo>
                    <a:pt x="371" y="73"/>
                  </a:lnTo>
                  <a:lnTo>
                    <a:pt x="361" y="85"/>
                  </a:lnTo>
                  <a:lnTo>
                    <a:pt x="345" y="94"/>
                  </a:lnTo>
                  <a:lnTo>
                    <a:pt x="321" y="104"/>
                  </a:lnTo>
                  <a:lnTo>
                    <a:pt x="293" y="111"/>
                  </a:lnTo>
                  <a:lnTo>
                    <a:pt x="262" y="118"/>
                  </a:lnTo>
                  <a:lnTo>
                    <a:pt x="227" y="120"/>
                  </a:lnTo>
                  <a:lnTo>
                    <a:pt x="189" y="122"/>
                  </a:lnTo>
                  <a:lnTo>
                    <a:pt x="151" y="120"/>
                  </a:lnTo>
                  <a:lnTo>
                    <a:pt x="116" y="118"/>
                  </a:lnTo>
                  <a:lnTo>
                    <a:pt x="83" y="111"/>
                  </a:lnTo>
                  <a:lnTo>
                    <a:pt x="54" y="104"/>
                  </a:lnTo>
                  <a:lnTo>
                    <a:pt x="31" y="94"/>
                  </a:lnTo>
                  <a:lnTo>
                    <a:pt x="14" y="85"/>
                  </a:lnTo>
                  <a:lnTo>
                    <a:pt x="5" y="73"/>
                  </a:lnTo>
                  <a:lnTo>
                    <a:pt x="0" y="61"/>
                  </a:lnTo>
                  <a:lnTo>
                    <a:pt x="5" y="49"/>
                  </a:lnTo>
                  <a:lnTo>
                    <a:pt x="14" y="37"/>
                  </a:lnTo>
                  <a:lnTo>
                    <a:pt x="31" y="28"/>
                  </a:lnTo>
                  <a:lnTo>
                    <a:pt x="54" y="19"/>
                  </a:lnTo>
                  <a:lnTo>
                    <a:pt x="83" y="11"/>
                  </a:lnTo>
                  <a:lnTo>
                    <a:pt x="116" y="4"/>
                  </a:lnTo>
                  <a:lnTo>
                    <a:pt x="151" y="2"/>
                  </a:lnTo>
                  <a:lnTo>
                    <a:pt x="189" y="0"/>
                  </a:lnTo>
                  <a:lnTo>
                    <a:pt x="227" y="2"/>
                  </a:lnTo>
                  <a:lnTo>
                    <a:pt x="262" y="4"/>
                  </a:lnTo>
                  <a:lnTo>
                    <a:pt x="293" y="11"/>
                  </a:lnTo>
                  <a:lnTo>
                    <a:pt x="321" y="19"/>
                  </a:lnTo>
                  <a:lnTo>
                    <a:pt x="345" y="28"/>
                  </a:lnTo>
                  <a:lnTo>
                    <a:pt x="361" y="37"/>
                  </a:lnTo>
                  <a:lnTo>
                    <a:pt x="371" y="49"/>
                  </a:lnTo>
                  <a:lnTo>
                    <a:pt x="375" y="61"/>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19"/>
            <p:cNvSpPr>
              <a:spLocks/>
            </p:cNvSpPr>
            <p:nvPr/>
          </p:nvSpPr>
          <p:spPr bwMode="auto">
            <a:xfrm>
              <a:off x="5590" y="1932"/>
              <a:ext cx="1200" cy="1103"/>
            </a:xfrm>
            <a:custGeom>
              <a:avLst/>
              <a:gdLst>
                <a:gd name="T0" fmla="*/ 1200 w 1200"/>
                <a:gd name="T1" fmla="*/ 0 h 1103"/>
                <a:gd name="T2" fmla="*/ 1200 w 1200"/>
                <a:gd name="T3" fmla="*/ 0 h 1103"/>
                <a:gd name="T4" fmla="*/ 215 w 1200"/>
                <a:gd name="T5" fmla="*/ 0 h 1103"/>
                <a:gd name="T6" fmla="*/ 173 w 1200"/>
                <a:gd name="T7" fmla="*/ 5 h 1103"/>
                <a:gd name="T8" fmla="*/ 132 w 1200"/>
                <a:gd name="T9" fmla="*/ 17 h 1103"/>
                <a:gd name="T10" fmla="*/ 95 w 1200"/>
                <a:gd name="T11" fmla="*/ 38 h 1103"/>
                <a:gd name="T12" fmla="*/ 64 w 1200"/>
                <a:gd name="T13" fmla="*/ 64 h 1103"/>
                <a:gd name="T14" fmla="*/ 38 w 1200"/>
                <a:gd name="T15" fmla="*/ 95 h 1103"/>
                <a:gd name="T16" fmla="*/ 17 w 1200"/>
                <a:gd name="T17" fmla="*/ 130 h 1103"/>
                <a:gd name="T18" fmla="*/ 5 w 1200"/>
                <a:gd name="T19" fmla="*/ 170 h 1103"/>
                <a:gd name="T20" fmla="*/ 0 w 1200"/>
                <a:gd name="T21" fmla="*/ 213 h 1103"/>
                <a:gd name="T22" fmla="*/ 0 w 1200"/>
                <a:gd name="T23" fmla="*/ 1103 h 1103"/>
                <a:gd name="T24" fmla="*/ 0 w 1200"/>
                <a:gd name="T25" fmla="*/ 1103 h 1103"/>
                <a:gd name="T26" fmla="*/ 0 w 1200"/>
                <a:gd name="T27" fmla="*/ 1103 h 1103"/>
                <a:gd name="T28" fmla="*/ 987 w 1200"/>
                <a:gd name="T29" fmla="*/ 1103 h 1103"/>
                <a:gd name="T30" fmla="*/ 1030 w 1200"/>
                <a:gd name="T31" fmla="*/ 1099 h 1103"/>
                <a:gd name="T32" fmla="*/ 1070 w 1200"/>
                <a:gd name="T33" fmla="*/ 1087 h 1103"/>
                <a:gd name="T34" fmla="*/ 1105 w 1200"/>
                <a:gd name="T35" fmla="*/ 1068 h 1103"/>
                <a:gd name="T36" fmla="*/ 1139 w 1200"/>
                <a:gd name="T37" fmla="*/ 1042 h 1103"/>
                <a:gd name="T38" fmla="*/ 1164 w 1200"/>
                <a:gd name="T39" fmla="*/ 1009 h 1103"/>
                <a:gd name="T40" fmla="*/ 1183 w 1200"/>
                <a:gd name="T41" fmla="*/ 973 h 1103"/>
                <a:gd name="T42" fmla="*/ 1195 w 1200"/>
                <a:gd name="T43" fmla="*/ 933 h 1103"/>
                <a:gd name="T44" fmla="*/ 1200 w 1200"/>
                <a:gd name="T45" fmla="*/ 891 h 1103"/>
                <a:gd name="T46" fmla="*/ 1200 w 1200"/>
                <a:gd name="T47" fmla="*/ 0 h 1103"/>
                <a:gd name="T48" fmla="*/ 1200 w 1200"/>
                <a:gd name="T49" fmla="*/ 0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00" h="1103">
                  <a:moveTo>
                    <a:pt x="1200" y="0"/>
                  </a:moveTo>
                  <a:lnTo>
                    <a:pt x="1200" y="0"/>
                  </a:lnTo>
                  <a:lnTo>
                    <a:pt x="215" y="0"/>
                  </a:lnTo>
                  <a:lnTo>
                    <a:pt x="173" y="5"/>
                  </a:lnTo>
                  <a:lnTo>
                    <a:pt x="132" y="17"/>
                  </a:lnTo>
                  <a:lnTo>
                    <a:pt x="95" y="38"/>
                  </a:lnTo>
                  <a:lnTo>
                    <a:pt x="64" y="64"/>
                  </a:lnTo>
                  <a:lnTo>
                    <a:pt x="38" y="95"/>
                  </a:lnTo>
                  <a:lnTo>
                    <a:pt x="17" y="130"/>
                  </a:lnTo>
                  <a:lnTo>
                    <a:pt x="5" y="170"/>
                  </a:lnTo>
                  <a:lnTo>
                    <a:pt x="0" y="213"/>
                  </a:lnTo>
                  <a:lnTo>
                    <a:pt x="0" y="1103"/>
                  </a:lnTo>
                  <a:lnTo>
                    <a:pt x="0" y="1103"/>
                  </a:lnTo>
                  <a:lnTo>
                    <a:pt x="0" y="1103"/>
                  </a:lnTo>
                  <a:lnTo>
                    <a:pt x="987" y="1103"/>
                  </a:lnTo>
                  <a:lnTo>
                    <a:pt x="1030" y="1099"/>
                  </a:lnTo>
                  <a:lnTo>
                    <a:pt x="1070" y="1087"/>
                  </a:lnTo>
                  <a:lnTo>
                    <a:pt x="1105" y="1068"/>
                  </a:lnTo>
                  <a:lnTo>
                    <a:pt x="1139" y="1042"/>
                  </a:lnTo>
                  <a:lnTo>
                    <a:pt x="1164" y="1009"/>
                  </a:lnTo>
                  <a:lnTo>
                    <a:pt x="1183" y="973"/>
                  </a:lnTo>
                  <a:lnTo>
                    <a:pt x="1195" y="933"/>
                  </a:lnTo>
                  <a:lnTo>
                    <a:pt x="1200" y="891"/>
                  </a:lnTo>
                  <a:lnTo>
                    <a:pt x="1200" y="0"/>
                  </a:lnTo>
                  <a:lnTo>
                    <a:pt x="1200" y="0"/>
                  </a:lnTo>
                  <a:close/>
                </a:path>
              </a:pathLst>
            </a:custGeom>
            <a:solidFill>
              <a:srgbClr val="FF92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p:cNvGrpSpPr/>
          <p:nvPr/>
        </p:nvGrpSpPr>
        <p:grpSpPr>
          <a:xfrm>
            <a:off x="9314289" y="3587689"/>
            <a:ext cx="934558" cy="137638"/>
            <a:chOff x="9091347" y="3654595"/>
            <a:chExt cx="934558" cy="137638"/>
          </a:xfrm>
        </p:grpSpPr>
        <p:sp>
          <p:nvSpPr>
            <p:cNvPr id="16" name="Rectangle 15"/>
            <p:cNvSpPr/>
            <p:nvPr/>
          </p:nvSpPr>
          <p:spPr>
            <a:xfrm>
              <a:off x="9888745" y="3654595"/>
              <a:ext cx="137160" cy="137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0" name="Rectangle 59"/>
            <p:cNvSpPr/>
            <p:nvPr/>
          </p:nvSpPr>
          <p:spPr>
            <a:xfrm>
              <a:off x="9091347" y="3655073"/>
              <a:ext cx="137160" cy="137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sp>
        <p:nvSpPr>
          <p:cNvPr id="20" name="Block Arc 19"/>
          <p:cNvSpPr/>
          <p:nvPr/>
        </p:nvSpPr>
        <p:spPr>
          <a:xfrm>
            <a:off x="9206460" y="4059075"/>
            <a:ext cx="1150216" cy="1150216"/>
          </a:xfrm>
          <a:prstGeom prst="blockArc">
            <a:avLst>
              <a:gd name="adj1" fmla="val 12040806"/>
              <a:gd name="adj2" fmla="val 20330300"/>
              <a:gd name="adj3" fmla="val 716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80520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What protection do I need?</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sp>
        <p:nvSpPr>
          <p:cNvPr id="9" name="TextBox 8"/>
          <p:cNvSpPr txBox="1"/>
          <p:nvPr/>
        </p:nvSpPr>
        <p:spPr>
          <a:xfrm>
            <a:off x="2088108" y="2301415"/>
            <a:ext cx="3141814" cy="3139321"/>
          </a:xfrm>
          <a:prstGeom prst="rect">
            <a:avLst/>
          </a:prstGeom>
          <a:noFill/>
        </p:spPr>
        <p:txBody>
          <a:bodyPr wrap="square" lIns="274320" tIns="182880" rIns="274320" bIns="182880" rtlCol="0">
            <a:spAutoFit/>
          </a:bodyPr>
          <a:lstStyle/>
          <a:p>
            <a:r>
              <a:rPr lang="en-US" dirty="0">
                <a:latin typeface="Franklin Gothic Book"/>
              </a:rPr>
              <a:t>The best defense against </a:t>
            </a:r>
            <a:r>
              <a:rPr lang="en-US" dirty="0" smtClean="0">
                <a:latin typeface="Franklin Gothic Book"/>
              </a:rPr>
              <a:t>Internet </a:t>
            </a:r>
            <a:r>
              <a:rPr lang="en-US" dirty="0">
                <a:latin typeface="Franklin Gothic Book"/>
              </a:rPr>
              <a:t>threats is </a:t>
            </a:r>
            <a:r>
              <a:rPr lang="en-US" dirty="0" smtClean="0">
                <a:latin typeface="Franklin Gothic Book"/>
              </a:rPr>
              <a:t>good </a:t>
            </a:r>
            <a:r>
              <a:rPr lang="en-US" dirty="0">
                <a:latin typeface="Franklin Gothic Book"/>
              </a:rPr>
              <a:t>antivirus software. </a:t>
            </a:r>
            <a:endParaRPr lang="en-US" dirty="0" smtClean="0">
              <a:latin typeface="Franklin Gothic Book"/>
            </a:endParaRPr>
          </a:p>
          <a:p>
            <a:endParaRPr lang="en-US" dirty="0">
              <a:latin typeface="Franklin Gothic Book"/>
            </a:endParaRPr>
          </a:p>
          <a:p>
            <a:r>
              <a:rPr lang="en-US" dirty="0" smtClean="0">
                <a:latin typeface="Franklin Gothic Book"/>
              </a:rPr>
              <a:t>Antivirus </a:t>
            </a:r>
            <a:r>
              <a:rPr lang="en-US" dirty="0">
                <a:latin typeface="Franklin Gothic Book"/>
              </a:rPr>
              <a:t>software can protect you from infected email attachments, corrupt websites, </a:t>
            </a:r>
            <a:r>
              <a:rPr lang="en-US" dirty="0" smtClean="0">
                <a:latin typeface="Franklin Gothic Book"/>
              </a:rPr>
              <a:t>Internet </a:t>
            </a:r>
            <a:r>
              <a:rPr lang="en-US" dirty="0">
                <a:latin typeface="Franklin Gothic Book"/>
              </a:rPr>
              <a:t>worm viruses, </a:t>
            </a:r>
            <a:r>
              <a:rPr lang="en-US" dirty="0" smtClean="0">
                <a:latin typeface="Franklin Gothic Book"/>
              </a:rPr>
              <a:t>spyware, </a:t>
            </a:r>
            <a:r>
              <a:rPr lang="en-US" dirty="0">
                <a:latin typeface="Franklin Gothic Book"/>
              </a:rPr>
              <a:t>and </a:t>
            </a:r>
            <a:r>
              <a:rPr lang="en-US" dirty="0" smtClean="0">
                <a:latin typeface="Franklin Gothic Book"/>
              </a:rPr>
              <a:t>more. </a:t>
            </a:r>
            <a:endParaRPr lang="en-US" sz="3200" dirty="0">
              <a:latin typeface="Franklin Gothic Book"/>
            </a:endParaRPr>
          </a:p>
        </p:txBody>
      </p:sp>
      <p:graphicFrame>
        <p:nvGraphicFramePr>
          <p:cNvPr id="10" name="Diagram 3"/>
          <p:cNvGraphicFramePr/>
          <p:nvPr>
            <p:extLst>
              <p:ext uri="{D42A27DB-BD31-4B8C-83A1-F6EECF244321}">
                <p14:modId xmlns:p14="http://schemas.microsoft.com/office/powerpoint/2010/main" val="304675482"/>
              </p:ext>
            </p:extLst>
          </p:nvPr>
        </p:nvGraphicFramePr>
        <p:xfrm>
          <a:off x="5408342" y="2530650"/>
          <a:ext cx="6222380" cy="3742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8862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Things to consider before you buy:</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sp>
        <p:nvSpPr>
          <p:cNvPr id="11" name="Content Placeholder 2"/>
          <p:cNvSpPr txBox="1">
            <a:spLocks/>
          </p:cNvSpPr>
          <p:nvPr/>
        </p:nvSpPr>
        <p:spPr>
          <a:xfrm flipH="1">
            <a:off x="713670" y="2488938"/>
            <a:ext cx="8341115" cy="3958633"/>
          </a:xfrm>
          <a:prstGeom prst="cloudCallout">
            <a:avLst>
              <a:gd name="adj1" fmla="val -61935"/>
              <a:gd name="adj2" fmla="val -6709"/>
            </a:avLst>
          </a:prstGeom>
          <a:solidFill>
            <a:schemeClr val="bg1"/>
          </a:solidFill>
          <a:ln w="19050" cap="flat" cmpd="sng" algn="ctr">
            <a:solidFill>
              <a:schemeClr val="accent1"/>
            </a:solidFill>
            <a:prstDash val="solid"/>
            <a:miter lim="800000"/>
          </a:ln>
        </p:spPr>
        <p:style>
          <a:lnRef idx="2">
            <a:schemeClr val="accent2"/>
          </a:lnRef>
          <a:fillRef idx="1">
            <a:schemeClr val="lt1"/>
          </a:fillRef>
          <a:effectRef idx="0">
            <a:schemeClr val="accent2"/>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800" dirty="0" smtClean="0">
                <a:latin typeface="Franklin Gothic Book" panose="020B0503020102020204" pitchFamily="34" charset="0"/>
              </a:rPr>
              <a:t>Investigate Your Computer</a:t>
            </a:r>
          </a:p>
          <a:p>
            <a:pPr marL="234950" indent="0">
              <a:buNone/>
            </a:pPr>
            <a:r>
              <a:rPr lang="en-US" sz="1400" dirty="0" smtClean="0">
                <a:latin typeface="Franklin Gothic Book" panose="020B0503020102020204" pitchFamily="34" charset="0"/>
              </a:rPr>
              <a:t>Some computers come with security software, but you may need to subscribe to it after a trial period. Windows 7 and Mac OS already have built-in firewalls. Make sure to turn them on.</a:t>
            </a:r>
          </a:p>
          <a:p>
            <a:pPr marL="0" indent="0">
              <a:buNone/>
            </a:pPr>
            <a:r>
              <a:rPr lang="en-US" sz="1800" dirty="0" smtClean="0">
                <a:latin typeface="Franklin Gothic Book" panose="020B0503020102020204" pitchFamily="34" charset="0"/>
              </a:rPr>
              <a:t>Free vs. Paid Premium Software</a:t>
            </a:r>
          </a:p>
          <a:p>
            <a:pPr marL="234950" indent="0">
              <a:buNone/>
              <a:tabLst>
                <a:tab pos="234950" algn="l"/>
              </a:tabLst>
            </a:pPr>
            <a:r>
              <a:rPr lang="en-US" sz="1400" dirty="0" smtClean="0">
                <a:latin typeface="Franklin Gothic Book" panose="020B0503020102020204" pitchFamily="34" charset="0"/>
              </a:rPr>
              <a:t>There are a number of free antivirus programs that can offer an adequate amount of protection. However, many free antivirus programs don’t include technical support and may have limited functions and updating capabilities.</a:t>
            </a:r>
            <a:endParaRPr lang="en-US" sz="1400" dirty="0">
              <a:latin typeface="Franklin Gothic Book" panose="020B0503020102020204" pitchFamily="34" charset="0"/>
            </a:endParaRPr>
          </a:p>
        </p:txBody>
      </p:sp>
      <p:pic>
        <p:nvPicPr>
          <p:cNvPr id="12" name="Picture 2" descr="C:\Users\elizabeth\AppData\Local\Microsoft\Windows\Temporary Internet Files\Content.IE5\6XHOQSLH\MC900297923[1].wm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1775" b="50000"/>
          <a:stretch/>
        </p:blipFill>
        <p:spPr bwMode="auto">
          <a:xfrm>
            <a:off x="8256365" y="3724507"/>
            <a:ext cx="3935635" cy="313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7364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86176" y="1904268"/>
            <a:ext cx="10103892" cy="892552"/>
          </a:xfrm>
          <a:prstGeom prst="rect">
            <a:avLst/>
          </a:prstGeom>
        </p:spPr>
        <p:txBody>
          <a:bodyPr vert="horz" lIns="274320" tIns="137160" rIns="274320" bIns="137160" rtlCol="0" anchor="t">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Is that all?</a:t>
            </a:r>
            <a:endParaRPr lang="en-US" sz="4000" cap="none" dirty="0" smtClean="0">
              <a:solidFill>
                <a:schemeClr val="bg1"/>
              </a:solidFill>
              <a:latin typeface="Franklin Gothic Medium" panose="020B0603020102020204" pitchFamily="34" charset="0"/>
            </a:endParaRPr>
          </a:p>
        </p:txBody>
      </p:sp>
      <p:sp>
        <p:nvSpPr>
          <p:cNvPr id="11" name="TextBox 10"/>
          <p:cNvSpPr txBox="1"/>
          <p:nvPr/>
        </p:nvSpPr>
        <p:spPr>
          <a:xfrm>
            <a:off x="2086177" y="3008317"/>
            <a:ext cx="4620062" cy="1692771"/>
          </a:xfrm>
          <a:prstGeom prst="rect">
            <a:avLst/>
          </a:prstGeom>
          <a:noFill/>
        </p:spPr>
        <p:txBody>
          <a:bodyPr wrap="square" lIns="274320" tIns="182880" rIns="274320" bIns="182880" rtlCol="0" anchor="b">
            <a:spAutoFit/>
          </a:bodyPr>
          <a:lstStyle/>
          <a:p>
            <a:r>
              <a:rPr lang="en-US" sz="3200" dirty="0" smtClean="0">
                <a:solidFill>
                  <a:schemeClr val="bg1"/>
                </a:solidFill>
                <a:latin typeface="Franklin Gothic Book" panose="020B0503020102020204" pitchFamily="34" charset="0"/>
              </a:rPr>
              <a:t>Not really.</a:t>
            </a:r>
          </a:p>
          <a:p>
            <a:endParaRPr lang="en-US" dirty="0" smtClean="0">
              <a:solidFill>
                <a:schemeClr val="bg1"/>
              </a:solidFill>
              <a:latin typeface="Franklin Gothic Book"/>
            </a:endParaRPr>
          </a:p>
          <a:p>
            <a:r>
              <a:rPr lang="en-US" dirty="0" smtClean="0">
                <a:solidFill>
                  <a:schemeClr val="bg1"/>
                </a:solidFill>
                <a:latin typeface="Franklin Gothic Book"/>
              </a:rPr>
              <a:t>One </a:t>
            </a:r>
            <a:r>
              <a:rPr lang="en-US" dirty="0">
                <a:solidFill>
                  <a:schemeClr val="bg1"/>
                </a:solidFill>
                <a:latin typeface="Franklin Gothic Book"/>
              </a:rPr>
              <a:t>of the great things about the </a:t>
            </a:r>
            <a:r>
              <a:rPr lang="en-US" dirty="0" smtClean="0">
                <a:solidFill>
                  <a:schemeClr val="bg1"/>
                </a:solidFill>
                <a:latin typeface="Franklin Gothic Book"/>
              </a:rPr>
              <a:t>Internet </a:t>
            </a:r>
            <a:r>
              <a:rPr lang="en-US" dirty="0">
                <a:solidFill>
                  <a:schemeClr val="bg1"/>
                </a:solidFill>
                <a:latin typeface="Franklin Gothic Book"/>
              </a:rPr>
              <a:t>is that it’s constantly </a:t>
            </a:r>
            <a:r>
              <a:rPr lang="en-US" dirty="0" smtClean="0">
                <a:solidFill>
                  <a:schemeClr val="bg1"/>
                </a:solidFill>
                <a:latin typeface="Franklin Gothic Book"/>
              </a:rPr>
              <a:t>changing… </a:t>
            </a:r>
            <a:endParaRPr lang="en-US" dirty="0">
              <a:solidFill>
                <a:schemeClr val="bg1"/>
              </a:solidFill>
              <a:latin typeface="Franklin Gothic Book"/>
            </a:endParaRPr>
          </a:p>
        </p:txBody>
      </p:sp>
      <p:sp>
        <p:nvSpPr>
          <p:cNvPr id="61" name="TextBox 60"/>
          <p:cNvSpPr txBox="1"/>
          <p:nvPr/>
        </p:nvSpPr>
        <p:spPr>
          <a:xfrm>
            <a:off x="2086176" y="4948516"/>
            <a:ext cx="6098819" cy="1477328"/>
          </a:xfrm>
          <a:prstGeom prst="rect">
            <a:avLst/>
          </a:prstGeom>
          <a:noFill/>
        </p:spPr>
        <p:txBody>
          <a:bodyPr wrap="square" lIns="274320" tIns="182880" rIns="274320" bIns="182880" rtlCol="0">
            <a:spAutoFit/>
          </a:bodyPr>
          <a:lstStyle/>
          <a:p>
            <a:r>
              <a:rPr lang="en-US" dirty="0" smtClean="0">
                <a:latin typeface="Franklin Gothic Book"/>
              </a:rPr>
              <a:t>This </a:t>
            </a:r>
            <a:r>
              <a:rPr lang="en-US" dirty="0">
                <a:latin typeface="Franklin Gothic Book"/>
              </a:rPr>
              <a:t>has its downsides, </a:t>
            </a:r>
            <a:r>
              <a:rPr lang="en-US" dirty="0" smtClean="0">
                <a:latin typeface="Franklin Gothic Book"/>
              </a:rPr>
              <a:t>though–with </a:t>
            </a:r>
            <a:r>
              <a:rPr lang="en-US" dirty="0">
                <a:latin typeface="Franklin Gothic Book"/>
              </a:rPr>
              <a:t>new content, applications, and technology come new viruses, scams, and risks. Luckily, </a:t>
            </a:r>
            <a:r>
              <a:rPr lang="en-US" dirty="0" smtClean="0">
                <a:latin typeface="Franklin Gothic Book"/>
              </a:rPr>
              <a:t>there’s an </a:t>
            </a:r>
            <a:r>
              <a:rPr lang="en-US" dirty="0">
                <a:latin typeface="Franklin Gothic Book"/>
              </a:rPr>
              <a:t>abundance of sites and programs that help keep you safe and </a:t>
            </a:r>
            <a:r>
              <a:rPr lang="en-US" dirty="0" smtClean="0">
                <a:latin typeface="Franklin Gothic Book"/>
              </a:rPr>
              <a:t>up to date</a:t>
            </a:r>
            <a:r>
              <a:rPr lang="en-US" dirty="0">
                <a:latin typeface="Franklin Gothic Book"/>
              </a:rPr>
              <a:t>.</a:t>
            </a:r>
          </a:p>
        </p:txBody>
      </p:sp>
      <p:grpSp>
        <p:nvGrpSpPr>
          <p:cNvPr id="26" name="Group 25"/>
          <p:cNvGrpSpPr/>
          <p:nvPr/>
        </p:nvGrpSpPr>
        <p:grpSpPr>
          <a:xfrm>
            <a:off x="7476804" y="2501724"/>
            <a:ext cx="4707075" cy="4356272"/>
            <a:chOff x="2316804" y="3622379"/>
            <a:chExt cx="3496177" cy="3235621"/>
          </a:xfrm>
        </p:grpSpPr>
        <p:pic>
          <p:nvPicPr>
            <p:cNvPr id="27" name="Picture 4" descr="C:\Users\elizabeth\AppData\Local\Microsoft\Windows\Temporary Internet Files\Content.IE5\AQXRCVPL\MP900314107[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667" b="97667" l="1559" r="100000"/>
                      </a14:imgEffect>
                    </a14:imgLayer>
                  </a14:imgProps>
                </a:ext>
                <a:ext uri="{28A0092B-C50C-407E-A947-70E740481C1C}">
                  <a14:useLocalDpi xmlns:a14="http://schemas.microsoft.com/office/drawing/2010/main" val="0"/>
                </a:ext>
              </a:extLst>
            </a:blip>
            <a:srcRect r="8237" b="50000"/>
            <a:stretch/>
          </p:blipFill>
          <p:spPr bwMode="auto">
            <a:xfrm>
              <a:off x="2316804" y="4299733"/>
              <a:ext cx="3496177" cy="25582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rot="1705569">
              <a:off x="4611563" y="3786167"/>
              <a:ext cx="481253" cy="891544"/>
            </a:xfrm>
            <a:prstGeom prst="rect">
              <a:avLst/>
            </a:prstGeom>
            <a:noFill/>
            <a:effectLst/>
          </p:spPr>
          <p:txBody>
            <a:bodyPr wrap="none" lIns="91440" tIns="45720" rIns="91440" bIns="45720">
              <a:spAutoFit/>
            </a:bodyPr>
            <a:lstStyle/>
            <a:p>
              <a:pPr algn="ctr"/>
              <a:r>
                <a:rPr lang="en-US" sz="7200" b="1" dirty="0" smtClean="0">
                  <a:ln w="19050">
                    <a:solidFill>
                      <a:srgbClr val="434342">
                        <a:tint val="1000"/>
                      </a:srgbClr>
                    </a:solidFill>
                    <a:prstDash val="solid"/>
                  </a:ln>
                  <a:latin typeface="Franklin Gothic Medium" panose="020B0603020102020204" pitchFamily="34" charset="0"/>
                </a:rPr>
                <a:t>?</a:t>
              </a:r>
              <a:endParaRPr lang="en-US" sz="7200" b="1" dirty="0">
                <a:ln w="19050">
                  <a:solidFill>
                    <a:srgbClr val="434342">
                      <a:tint val="1000"/>
                    </a:srgbClr>
                  </a:solidFill>
                  <a:prstDash val="solid"/>
                </a:ln>
                <a:latin typeface="Franklin Gothic Medium" panose="020B0603020102020204" pitchFamily="34" charset="0"/>
              </a:endParaRPr>
            </a:p>
          </p:txBody>
        </p:sp>
        <p:sp>
          <p:nvSpPr>
            <p:cNvPr id="29" name="Rectangle 28"/>
            <p:cNvSpPr/>
            <p:nvPr/>
          </p:nvSpPr>
          <p:spPr>
            <a:xfrm rot="2934320">
              <a:off x="4940831" y="4196718"/>
              <a:ext cx="504465" cy="891544"/>
            </a:xfrm>
            <a:prstGeom prst="rect">
              <a:avLst/>
            </a:prstGeom>
            <a:noFill/>
            <a:effectLst/>
          </p:spPr>
          <p:txBody>
            <a:bodyPr wrap="square" lIns="91440" tIns="45720" rIns="91440" bIns="45720">
              <a:spAutoFit/>
            </a:bodyPr>
            <a:lstStyle/>
            <a:p>
              <a:pPr algn="ctr"/>
              <a:r>
                <a:rPr lang="en-US" sz="7200" b="1" dirty="0" smtClean="0">
                  <a:ln w="19050">
                    <a:solidFill>
                      <a:srgbClr val="434342">
                        <a:tint val="1000"/>
                      </a:srgbClr>
                    </a:solidFill>
                    <a:prstDash val="solid"/>
                  </a:ln>
                  <a:latin typeface="Franklin Gothic Medium" panose="020B0603020102020204" pitchFamily="34" charset="0"/>
                </a:rPr>
                <a:t>?</a:t>
              </a:r>
              <a:endParaRPr lang="en-US" sz="7200" b="1" dirty="0">
                <a:ln w="19050">
                  <a:solidFill>
                    <a:srgbClr val="434342">
                      <a:tint val="1000"/>
                    </a:srgbClr>
                  </a:solidFill>
                  <a:prstDash val="solid"/>
                </a:ln>
                <a:latin typeface="Franklin Gothic Medium" panose="020B0603020102020204" pitchFamily="34" charset="0"/>
              </a:endParaRPr>
            </a:p>
          </p:txBody>
        </p:sp>
        <p:sp>
          <p:nvSpPr>
            <p:cNvPr id="30" name="Rectangle 29"/>
            <p:cNvSpPr/>
            <p:nvPr/>
          </p:nvSpPr>
          <p:spPr>
            <a:xfrm rot="279695">
              <a:off x="4025668" y="3622379"/>
              <a:ext cx="481253" cy="891544"/>
            </a:xfrm>
            <a:prstGeom prst="rect">
              <a:avLst/>
            </a:prstGeom>
            <a:noFill/>
            <a:effectLst/>
          </p:spPr>
          <p:txBody>
            <a:bodyPr wrap="none" lIns="91440" tIns="45720" rIns="91440" bIns="45720">
              <a:spAutoFit/>
            </a:bodyPr>
            <a:lstStyle/>
            <a:p>
              <a:pPr algn="ctr"/>
              <a:r>
                <a:rPr lang="en-US" sz="7200" b="1" dirty="0" smtClean="0">
                  <a:ln w="19050">
                    <a:solidFill>
                      <a:srgbClr val="434342">
                        <a:tint val="1000"/>
                      </a:srgbClr>
                    </a:solidFill>
                    <a:prstDash val="solid"/>
                  </a:ln>
                  <a:latin typeface="Franklin Gothic Medium" panose="020B0603020102020204" pitchFamily="34" charset="0"/>
                </a:rPr>
                <a:t>?</a:t>
              </a:r>
              <a:endParaRPr lang="en-US" sz="7200" b="1" dirty="0">
                <a:ln w="19050">
                  <a:solidFill>
                    <a:srgbClr val="434342">
                      <a:tint val="1000"/>
                    </a:srgbClr>
                  </a:solidFill>
                  <a:prstDash val="solid"/>
                </a:ln>
                <a:latin typeface="Franklin Gothic Medium" panose="020B0603020102020204" pitchFamily="34" charset="0"/>
              </a:endParaRPr>
            </a:p>
          </p:txBody>
        </p:sp>
      </p:grpSp>
    </p:spTree>
    <p:extLst>
      <p:ext uri="{BB962C8B-B14F-4D97-AF65-F5344CB8AC3E}">
        <p14:creationId xmlns:p14="http://schemas.microsoft.com/office/powerpoint/2010/main" val="2249704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More resources:</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sp>
        <p:nvSpPr>
          <p:cNvPr id="9" name="TextBox 8"/>
          <p:cNvSpPr txBox="1"/>
          <p:nvPr/>
        </p:nvSpPr>
        <p:spPr>
          <a:xfrm>
            <a:off x="2088108" y="2662515"/>
            <a:ext cx="5404665" cy="3693319"/>
          </a:xfrm>
          <a:prstGeom prst="rect">
            <a:avLst/>
          </a:prstGeom>
          <a:noFill/>
        </p:spPr>
        <p:txBody>
          <a:bodyPr wrap="square" lIns="274320" tIns="182880" rIns="274320" bIns="182880" rtlCol="0">
            <a:spAutoFit/>
          </a:bodyPr>
          <a:lstStyle/>
          <a:p>
            <a:pPr marL="285750" indent="-285750">
              <a:buFont typeface="Arial" panose="020B0604020202020204" pitchFamily="34" charset="0"/>
              <a:buChar char="•"/>
            </a:pPr>
            <a:r>
              <a:rPr lang="en-US" dirty="0">
                <a:latin typeface="Franklin Gothic Book" panose="020B0503020102020204" pitchFamily="34" charset="0"/>
                <a:hlinkClick r:id="rId3"/>
              </a:rPr>
              <a:t>A free </a:t>
            </a:r>
            <a:r>
              <a:rPr lang="en-US" dirty="0" smtClean="0">
                <a:latin typeface="Franklin Gothic Book" panose="020B0503020102020204" pitchFamily="34" charset="0"/>
                <a:hlinkClick r:id="rId3"/>
              </a:rPr>
              <a:t>Internet </a:t>
            </a:r>
            <a:r>
              <a:rPr lang="en-US" dirty="0">
                <a:latin typeface="Franklin Gothic Book" panose="020B0503020102020204" pitchFamily="34" charset="0"/>
                <a:hlinkClick r:id="rId3"/>
              </a:rPr>
              <a:t>safety </a:t>
            </a:r>
            <a:r>
              <a:rPr lang="en-US" dirty="0" smtClean="0">
                <a:latin typeface="Franklin Gothic Book" panose="020B0503020102020204" pitchFamily="34" charset="0"/>
                <a:hlinkClick r:id="rId3"/>
              </a:rPr>
              <a:t>tutorial</a:t>
            </a:r>
            <a:r>
              <a:rPr lang="en-US" dirty="0">
                <a:latin typeface="Franklin Gothic Book" panose="020B0503020102020204" pitchFamily="34" charset="0"/>
              </a:rPr>
              <a:t/>
            </a:r>
            <a:br>
              <a:rPr lang="en-US" dirty="0">
                <a:latin typeface="Franklin Gothic Book" panose="020B0503020102020204" pitchFamily="34" charset="0"/>
              </a:rPr>
            </a:br>
            <a:r>
              <a:rPr lang="en-US" dirty="0" smtClean="0">
                <a:latin typeface="Franklin Gothic Book" panose="020B0503020102020204" pitchFamily="34" charset="0"/>
              </a:rPr>
              <a:t>Presented </a:t>
            </a:r>
            <a:r>
              <a:rPr lang="en-US" dirty="0">
                <a:latin typeface="Franklin Gothic Book" panose="020B0503020102020204" pitchFamily="34" charset="0"/>
              </a:rPr>
              <a:t>by </a:t>
            </a:r>
            <a:r>
              <a:rPr lang="en-US" dirty="0" smtClean="0">
                <a:latin typeface="Franklin Gothic Book" panose="020B0503020102020204" pitchFamily="34" charset="0"/>
                <a:hlinkClick r:id="rId4"/>
              </a:rPr>
              <a:t>GCFLearnFree.org</a:t>
            </a:r>
            <a:r>
              <a:rPr lang="en-US" dirty="0" smtClean="0">
                <a:latin typeface="Franklin Gothic Book" panose="020B0503020102020204" pitchFamily="34" charset="0"/>
              </a:rPr>
              <a:t/>
            </a:r>
            <a:br>
              <a:rPr lang="en-US" dirty="0" smtClean="0">
                <a:latin typeface="Franklin Gothic Book" panose="020B0503020102020204" pitchFamily="34" charset="0"/>
              </a:rPr>
            </a:br>
            <a:endParaRPr lang="en-US" dirty="0" smtClean="0">
              <a:latin typeface="Franklin Gothic Book" panose="020B0503020102020204" pitchFamily="34" charset="0"/>
            </a:endParaRPr>
          </a:p>
          <a:p>
            <a:pPr marL="285750" indent="-285750">
              <a:buFont typeface="Arial" panose="020B0604020202020204" pitchFamily="34" charset="0"/>
              <a:buChar char="•"/>
            </a:pPr>
            <a:r>
              <a:rPr lang="en-US" dirty="0" smtClean="0">
                <a:latin typeface="Franklin Gothic Book" panose="020B0503020102020204" pitchFamily="34" charset="0"/>
                <a:hlinkClick r:id="rId5"/>
              </a:rPr>
              <a:t>WiredSafety.org</a:t>
            </a:r>
            <a:r>
              <a:rPr lang="en-US" dirty="0" smtClean="0">
                <a:latin typeface="Franklin Gothic Book" panose="020B0503020102020204" pitchFamily="34" charset="0"/>
              </a:rPr>
              <a:t/>
            </a:r>
            <a:br>
              <a:rPr lang="en-US" dirty="0" smtClean="0">
                <a:latin typeface="Franklin Gothic Book" panose="020B0503020102020204" pitchFamily="34" charset="0"/>
              </a:rPr>
            </a:br>
            <a:r>
              <a:rPr lang="en-US" dirty="0" smtClean="0">
                <a:latin typeface="Franklin Gothic Book" panose="020B0503020102020204" pitchFamily="34" charset="0"/>
              </a:rPr>
              <a:t>An extensive global resource on Internet safety</a:t>
            </a:r>
          </a:p>
          <a:p>
            <a:endParaRPr lang="en-US" dirty="0">
              <a:latin typeface="Franklin Gothic Book" panose="020B0503020102020204" pitchFamily="34" charset="0"/>
            </a:endParaRPr>
          </a:p>
          <a:p>
            <a:pPr marL="285750" indent="-285750">
              <a:buFont typeface="Arial" panose="020B0604020202020204" pitchFamily="34" charset="0"/>
              <a:buChar char="•"/>
            </a:pPr>
            <a:r>
              <a:rPr lang="en-US" dirty="0" smtClean="0">
                <a:latin typeface="Franklin Gothic Book" panose="020B0503020102020204" pitchFamily="34" charset="0"/>
                <a:hlinkClick r:id="rId6"/>
              </a:rPr>
              <a:t>StrongPasswordGenerator.com</a:t>
            </a:r>
            <a:r>
              <a:rPr lang="en-US" dirty="0">
                <a:latin typeface="Franklin Gothic Book" panose="020B0503020102020204" pitchFamily="34" charset="0"/>
              </a:rPr>
              <a:t/>
            </a:r>
            <a:br>
              <a:rPr lang="en-US" dirty="0">
                <a:latin typeface="Franklin Gothic Book" panose="020B0503020102020204" pitchFamily="34" charset="0"/>
              </a:rPr>
            </a:br>
            <a:r>
              <a:rPr lang="en-US" dirty="0">
                <a:latin typeface="Franklin Gothic Book" panose="020B0503020102020204" pitchFamily="34" charset="0"/>
              </a:rPr>
              <a:t>A</a:t>
            </a:r>
            <a:r>
              <a:rPr lang="en-US" dirty="0" smtClean="0">
                <a:latin typeface="Franklin Gothic Book" panose="020B0503020102020204" pitchFamily="34" charset="0"/>
              </a:rPr>
              <a:t> </a:t>
            </a:r>
            <a:r>
              <a:rPr lang="en-US" dirty="0">
                <a:latin typeface="Franklin Gothic Book" panose="020B0503020102020204" pitchFamily="34" charset="0"/>
              </a:rPr>
              <a:t>tool to help you create stronger </a:t>
            </a:r>
            <a:r>
              <a:rPr lang="en-US" dirty="0" smtClean="0">
                <a:latin typeface="Franklin Gothic Book" panose="020B0503020102020204" pitchFamily="34" charset="0"/>
              </a:rPr>
              <a:t>passwords</a:t>
            </a:r>
            <a:br>
              <a:rPr lang="en-US" dirty="0" smtClean="0">
                <a:latin typeface="Franklin Gothic Book" panose="020B0503020102020204" pitchFamily="34" charset="0"/>
              </a:rPr>
            </a:br>
            <a:endParaRPr lang="en-US" dirty="0" smtClean="0">
              <a:latin typeface="Franklin Gothic Book" panose="020B0503020102020204" pitchFamily="34" charset="0"/>
            </a:endParaRPr>
          </a:p>
          <a:p>
            <a:pPr marL="285750" indent="-285750">
              <a:buFont typeface="Arial" panose="020B0604020202020204" pitchFamily="34" charset="0"/>
              <a:buChar char="•"/>
            </a:pPr>
            <a:r>
              <a:rPr lang="en-US" dirty="0" smtClean="0">
                <a:latin typeface="Franklin Gothic Book" panose="020B0503020102020204" pitchFamily="34" charset="0"/>
                <a:hlinkClick r:id="rId7"/>
              </a:rPr>
              <a:t>OnGuardOnline.gov</a:t>
            </a:r>
            <a:r>
              <a:rPr lang="en-US" dirty="0" smtClean="0">
                <a:latin typeface="Franklin Gothic Book" panose="020B0503020102020204" pitchFamily="34" charset="0"/>
              </a:rPr>
              <a:t/>
            </a:r>
            <a:br>
              <a:rPr lang="en-US" dirty="0" smtClean="0">
                <a:latin typeface="Franklin Gothic Book" panose="020B0503020102020204" pitchFamily="34" charset="0"/>
              </a:rPr>
            </a:br>
            <a:r>
              <a:rPr lang="en-US" dirty="0" smtClean="0">
                <a:latin typeface="Franklin Gothic Book" panose="020B0503020102020204" pitchFamily="34" charset="0"/>
              </a:rPr>
              <a:t>A comprehensive Internet safety resource maintained by the Federal Trade Commission</a:t>
            </a:r>
          </a:p>
        </p:txBody>
      </p:sp>
      <p:grpSp>
        <p:nvGrpSpPr>
          <p:cNvPr id="11" name="Group 10"/>
          <p:cNvGrpSpPr/>
          <p:nvPr/>
        </p:nvGrpSpPr>
        <p:grpSpPr>
          <a:xfrm>
            <a:off x="7455219" y="2478275"/>
            <a:ext cx="2884488" cy="3203346"/>
            <a:chOff x="2031131" y="4028380"/>
            <a:chExt cx="2884488" cy="3203346"/>
          </a:xfrm>
        </p:grpSpPr>
        <p:sp>
          <p:nvSpPr>
            <p:cNvPr id="12" name="AutoShape 3"/>
            <p:cNvSpPr>
              <a:spLocks noChangeAspect="1" noChangeArrowheads="1" noTextEdit="1"/>
            </p:cNvSpPr>
            <p:nvPr/>
          </p:nvSpPr>
          <p:spPr bwMode="auto">
            <a:xfrm>
              <a:off x="2248619" y="4028380"/>
              <a:ext cx="2667000"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5"/>
            <p:cNvSpPr>
              <a:spLocks/>
            </p:cNvSpPr>
            <p:nvPr/>
          </p:nvSpPr>
          <p:spPr bwMode="auto">
            <a:xfrm>
              <a:off x="3405906" y="4168080"/>
              <a:ext cx="739775" cy="1177925"/>
            </a:xfrm>
            <a:custGeom>
              <a:avLst/>
              <a:gdLst>
                <a:gd name="T0" fmla="*/ 368 w 466"/>
                <a:gd name="T1" fmla="*/ 26 h 742"/>
                <a:gd name="T2" fmla="*/ 410 w 466"/>
                <a:gd name="T3" fmla="*/ 65 h 742"/>
                <a:gd name="T4" fmla="*/ 443 w 466"/>
                <a:gd name="T5" fmla="*/ 117 h 742"/>
                <a:gd name="T6" fmla="*/ 459 w 466"/>
                <a:gd name="T7" fmla="*/ 163 h 742"/>
                <a:gd name="T8" fmla="*/ 466 w 466"/>
                <a:gd name="T9" fmla="*/ 218 h 742"/>
                <a:gd name="T10" fmla="*/ 456 w 466"/>
                <a:gd name="T11" fmla="*/ 283 h 742"/>
                <a:gd name="T12" fmla="*/ 446 w 466"/>
                <a:gd name="T13" fmla="*/ 319 h 742"/>
                <a:gd name="T14" fmla="*/ 387 w 466"/>
                <a:gd name="T15" fmla="*/ 446 h 742"/>
                <a:gd name="T16" fmla="*/ 322 w 466"/>
                <a:gd name="T17" fmla="*/ 576 h 742"/>
                <a:gd name="T18" fmla="*/ 316 w 466"/>
                <a:gd name="T19" fmla="*/ 609 h 742"/>
                <a:gd name="T20" fmla="*/ 326 w 466"/>
                <a:gd name="T21" fmla="*/ 635 h 742"/>
                <a:gd name="T22" fmla="*/ 352 w 466"/>
                <a:gd name="T23" fmla="*/ 657 h 742"/>
                <a:gd name="T24" fmla="*/ 339 w 466"/>
                <a:gd name="T25" fmla="*/ 657 h 742"/>
                <a:gd name="T26" fmla="*/ 313 w 466"/>
                <a:gd name="T27" fmla="*/ 644 h 742"/>
                <a:gd name="T28" fmla="*/ 296 w 466"/>
                <a:gd name="T29" fmla="*/ 622 h 742"/>
                <a:gd name="T30" fmla="*/ 293 w 466"/>
                <a:gd name="T31" fmla="*/ 599 h 742"/>
                <a:gd name="T32" fmla="*/ 296 w 466"/>
                <a:gd name="T33" fmla="*/ 566 h 742"/>
                <a:gd name="T34" fmla="*/ 306 w 466"/>
                <a:gd name="T35" fmla="*/ 544 h 742"/>
                <a:gd name="T36" fmla="*/ 283 w 466"/>
                <a:gd name="T37" fmla="*/ 557 h 742"/>
                <a:gd name="T38" fmla="*/ 261 w 466"/>
                <a:gd name="T39" fmla="*/ 586 h 742"/>
                <a:gd name="T40" fmla="*/ 251 w 466"/>
                <a:gd name="T41" fmla="*/ 631 h 742"/>
                <a:gd name="T42" fmla="*/ 257 w 466"/>
                <a:gd name="T43" fmla="*/ 661 h 742"/>
                <a:gd name="T44" fmla="*/ 261 w 466"/>
                <a:gd name="T45" fmla="*/ 677 h 742"/>
                <a:gd name="T46" fmla="*/ 261 w 466"/>
                <a:gd name="T47" fmla="*/ 706 h 742"/>
                <a:gd name="T48" fmla="*/ 251 w 466"/>
                <a:gd name="T49" fmla="*/ 726 h 742"/>
                <a:gd name="T50" fmla="*/ 228 w 466"/>
                <a:gd name="T51" fmla="*/ 739 h 742"/>
                <a:gd name="T52" fmla="*/ 202 w 466"/>
                <a:gd name="T53" fmla="*/ 742 h 742"/>
                <a:gd name="T54" fmla="*/ 153 w 466"/>
                <a:gd name="T55" fmla="*/ 732 h 742"/>
                <a:gd name="T56" fmla="*/ 78 w 466"/>
                <a:gd name="T57" fmla="*/ 697 h 742"/>
                <a:gd name="T58" fmla="*/ 59 w 466"/>
                <a:gd name="T59" fmla="*/ 680 h 742"/>
                <a:gd name="T60" fmla="*/ 33 w 466"/>
                <a:gd name="T61" fmla="*/ 635 h 742"/>
                <a:gd name="T62" fmla="*/ 13 w 466"/>
                <a:gd name="T63" fmla="*/ 573 h 742"/>
                <a:gd name="T64" fmla="*/ 3 w 466"/>
                <a:gd name="T65" fmla="*/ 504 h 742"/>
                <a:gd name="T66" fmla="*/ 3 w 466"/>
                <a:gd name="T67" fmla="*/ 391 h 742"/>
                <a:gd name="T68" fmla="*/ 26 w 466"/>
                <a:gd name="T69" fmla="*/ 251 h 742"/>
                <a:gd name="T70" fmla="*/ 46 w 466"/>
                <a:gd name="T71" fmla="*/ 192 h 742"/>
                <a:gd name="T72" fmla="*/ 55 w 466"/>
                <a:gd name="T73" fmla="*/ 166 h 742"/>
                <a:gd name="T74" fmla="*/ 88 w 466"/>
                <a:gd name="T75" fmla="*/ 120 h 742"/>
                <a:gd name="T76" fmla="*/ 130 w 466"/>
                <a:gd name="T77" fmla="*/ 78 h 742"/>
                <a:gd name="T78" fmla="*/ 179 w 466"/>
                <a:gd name="T79" fmla="*/ 42 h 742"/>
                <a:gd name="T80" fmla="*/ 228 w 466"/>
                <a:gd name="T81" fmla="*/ 19 h 742"/>
                <a:gd name="T82" fmla="*/ 277 w 466"/>
                <a:gd name="T83" fmla="*/ 3 h 742"/>
                <a:gd name="T84" fmla="*/ 319 w 466"/>
                <a:gd name="T85" fmla="*/ 3 h 742"/>
                <a:gd name="T86" fmla="*/ 355 w 466"/>
                <a:gd name="T87" fmla="*/ 13 h 742"/>
                <a:gd name="T88" fmla="*/ 368 w 466"/>
                <a:gd name="T89" fmla="*/ 2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42">
                  <a:moveTo>
                    <a:pt x="368" y="26"/>
                  </a:moveTo>
                  <a:lnTo>
                    <a:pt x="368" y="26"/>
                  </a:lnTo>
                  <a:lnTo>
                    <a:pt x="391" y="45"/>
                  </a:lnTo>
                  <a:lnTo>
                    <a:pt x="410" y="65"/>
                  </a:lnTo>
                  <a:lnTo>
                    <a:pt x="433" y="98"/>
                  </a:lnTo>
                  <a:lnTo>
                    <a:pt x="443" y="117"/>
                  </a:lnTo>
                  <a:lnTo>
                    <a:pt x="453" y="140"/>
                  </a:lnTo>
                  <a:lnTo>
                    <a:pt x="459" y="163"/>
                  </a:lnTo>
                  <a:lnTo>
                    <a:pt x="462" y="189"/>
                  </a:lnTo>
                  <a:lnTo>
                    <a:pt x="466" y="218"/>
                  </a:lnTo>
                  <a:lnTo>
                    <a:pt x="462" y="247"/>
                  </a:lnTo>
                  <a:lnTo>
                    <a:pt x="456" y="283"/>
                  </a:lnTo>
                  <a:lnTo>
                    <a:pt x="446" y="319"/>
                  </a:lnTo>
                  <a:lnTo>
                    <a:pt x="446" y="319"/>
                  </a:lnTo>
                  <a:lnTo>
                    <a:pt x="420" y="387"/>
                  </a:lnTo>
                  <a:lnTo>
                    <a:pt x="387" y="446"/>
                  </a:lnTo>
                  <a:lnTo>
                    <a:pt x="339" y="540"/>
                  </a:lnTo>
                  <a:lnTo>
                    <a:pt x="322" y="576"/>
                  </a:lnTo>
                  <a:lnTo>
                    <a:pt x="319" y="592"/>
                  </a:lnTo>
                  <a:lnTo>
                    <a:pt x="316" y="609"/>
                  </a:lnTo>
                  <a:lnTo>
                    <a:pt x="319" y="622"/>
                  </a:lnTo>
                  <a:lnTo>
                    <a:pt x="326" y="635"/>
                  </a:lnTo>
                  <a:lnTo>
                    <a:pt x="339" y="648"/>
                  </a:lnTo>
                  <a:lnTo>
                    <a:pt x="352" y="657"/>
                  </a:lnTo>
                  <a:lnTo>
                    <a:pt x="352" y="657"/>
                  </a:lnTo>
                  <a:lnTo>
                    <a:pt x="339" y="657"/>
                  </a:lnTo>
                  <a:lnTo>
                    <a:pt x="326" y="654"/>
                  </a:lnTo>
                  <a:lnTo>
                    <a:pt x="313" y="644"/>
                  </a:lnTo>
                  <a:lnTo>
                    <a:pt x="300" y="631"/>
                  </a:lnTo>
                  <a:lnTo>
                    <a:pt x="296" y="622"/>
                  </a:lnTo>
                  <a:lnTo>
                    <a:pt x="293" y="612"/>
                  </a:lnTo>
                  <a:lnTo>
                    <a:pt x="293" y="599"/>
                  </a:lnTo>
                  <a:lnTo>
                    <a:pt x="293" y="583"/>
                  </a:lnTo>
                  <a:lnTo>
                    <a:pt x="296" y="566"/>
                  </a:lnTo>
                  <a:lnTo>
                    <a:pt x="306" y="544"/>
                  </a:lnTo>
                  <a:lnTo>
                    <a:pt x="306" y="544"/>
                  </a:lnTo>
                  <a:lnTo>
                    <a:pt x="293" y="550"/>
                  </a:lnTo>
                  <a:lnTo>
                    <a:pt x="283" y="557"/>
                  </a:lnTo>
                  <a:lnTo>
                    <a:pt x="270" y="570"/>
                  </a:lnTo>
                  <a:lnTo>
                    <a:pt x="261" y="586"/>
                  </a:lnTo>
                  <a:lnTo>
                    <a:pt x="251" y="605"/>
                  </a:lnTo>
                  <a:lnTo>
                    <a:pt x="251" y="631"/>
                  </a:lnTo>
                  <a:lnTo>
                    <a:pt x="254" y="644"/>
                  </a:lnTo>
                  <a:lnTo>
                    <a:pt x="257" y="661"/>
                  </a:lnTo>
                  <a:lnTo>
                    <a:pt x="257" y="661"/>
                  </a:lnTo>
                  <a:lnTo>
                    <a:pt x="261" y="677"/>
                  </a:lnTo>
                  <a:lnTo>
                    <a:pt x="264" y="693"/>
                  </a:lnTo>
                  <a:lnTo>
                    <a:pt x="261" y="706"/>
                  </a:lnTo>
                  <a:lnTo>
                    <a:pt x="257" y="716"/>
                  </a:lnTo>
                  <a:lnTo>
                    <a:pt x="251" y="726"/>
                  </a:lnTo>
                  <a:lnTo>
                    <a:pt x="241" y="732"/>
                  </a:lnTo>
                  <a:lnTo>
                    <a:pt x="228" y="739"/>
                  </a:lnTo>
                  <a:lnTo>
                    <a:pt x="218" y="742"/>
                  </a:lnTo>
                  <a:lnTo>
                    <a:pt x="202" y="742"/>
                  </a:lnTo>
                  <a:lnTo>
                    <a:pt x="186" y="742"/>
                  </a:lnTo>
                  <a:lnTo>
                    <a:pt x="153" y="732"/>
                  </a:lnTo>
                  <a:lnTo>
                    <a:pt x="117" y="719"/>
                  </a:lnTo>
                  <a:lnTo>
                    <a:pt x="78" y="697"/>
                  </a:lnTo>
                  <a:lnTo>
                    <a:pt x="78" y="697"/>
                  </a:lnTo>
                  <a:lnTo>
                    <a:pt x="59" y="680"/>
                  </a:lnTo>
                  <a:lnTo>
                    <a:pt x="46" y="657"/>
                  </a:lnTo>
                  <a:lnTo>
                    <a:pt x="33" y="635"/>
                  </a:lnTo>
                  <a:lnTo>
                    <a:pt x="20" y="605"/>
                  </a:lnTo>
                  <a:lnTo>
                    <a:pt x="13" y="573"/>
                  </a:lnTo>
                  <a:lnTo>
                    <a:pt x="7" y="540"/>
                  </a:lnTo>
                  <a:lnTo>
                    <a:pt x="3" y="504"/>
                  </a:lnTo>
                  <a:lnTo>
                    <a:pt x="0" y="465"/>
                  </a:lnTo>
                  <a:lnTo>
                    <a:pt x="3" y="391"/>
                  </a:lnTo>
                  <a:lnTo>
                    <a:pt x="13" y="319"/>
                  </a:lnTo>
                  <a:lnTo>
                    <a:pt x="26" y="251"/>
                  </a:lnTo>
                  <a:lnTo>
                    <a:pt x="36" y="218"/>
                  </a:lnTo>
                  <a:lnTo>
                    <a:pt x="46" y="192"/>
                  </a:lnTo>
                  <a:lnTo>
                    <a:pt x="46" y="192"/>
                  </a:lnTo>
                  <a:lnTo>
                    <a:pt x="55" y="166"/>
                  </a:lnTo>
                  <a:lnTo>
                    <a:pt x="72" y="143"/>
                  </a:lnTo>
                  <a:lnTo>
                    <a:pt x="88" y="120"/>
                  </a:lnTo>
                  <a:lnTo>
                    <a:pt x="111" y="98"/>
                  </a:lnTo>
                  <a:lnTo>
                    <a:pt x="130" y="78"/>
                  </a:lnTo>
                  <a:lnTo>
                    <a:pt x="153" y="58"/>
                  </a:lnTo>
                  <a:lnTo>
                    <a:pt x="179" y="42"/>
                  </a:lnTo>
                  <a:lnTo>
                    <a:pt x="202" y="29"/>
                  </a:lnTo>
                  <a:lnTo>
                    <a:pt x="228" y="19"/>
                  </a:lnTo>
                  <a:lnTo>
                    <a:pt x="251" y="10"/>
                  </a:lnTo>
                  <a:lnTo>
                    <a:pt x="277" y="3"/>
                  </a:lnTo>
                  <a:lnTo>
                    <a:pt x="300" y="0"/>
                  </a:lnTo>
                  <a:lnTo>
                    <a:pt x="319" y="3"/>
                  </a:lnTo>
                  <a:lnTo>
                    <a:pt x="339" y="6"/>
                  </a:lnTo>
                  <a:lnTo>
                    <a:pt x="355" y="13"/>
                  </a:lnTo>
                  <a:lnTo>
                    <a:pt x="368" y="26"/>
                  </a:lnTo>
                  <a:lnTo>
                    <a:pt x="368" y="26"/>
                  </a:lnTo>
                  <a:close/>
                </a:path>
              </a:pathLst>
            </a:custGeom>
            <a:solidFill>
              <a:srgbClr val="FAE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6"/>
            <p:cNvSpPr>
              <a:spLocks/>
            </p:cNvSpPr>
            <p:nvPr/>
          </p:nvSpPr>
          <p:spPr bwMode="auto">
            <a:xfrm>
              <a:off x="2924894" y="4028380"/>
              <a:ext cx="1204913" cy="1106487"/>
            </a:xfrm>
            <a:custGeom>
              <a:avLst/>
              <a:gdLst>
                <a:gd name="T0" fmla="*/ 378 w 759"/>
                <a:gd name="T1" fmla="*/ 13 h 697"/>
                <a:gd name="T2" fmla="*/ 332 w 759"/>
                <a:gd name="T3" fmla="*/ 39 h 697"/>
                <a:gd name="T4" fmla="*/ 274 w 759"/>
                <a:gd name="T5" fmla="*/ 94 h 697"/>
                <a:gd name="T6" fmla="*/ 248 w 759"/>
                <a:gd name="T7" fmla="*/ 140 h 697"/>
                <a:gd name="T8" fmla="*/ 222 w 759"/>
                <a:gd name="T9" fmla="*/ 195 h 697"/>
                <a:gd name="T10" fmla="*/ 205 w 759"/>
                <a:gd name="T11" fmla="*/ 267 h 697"/>
                <a:gd name="T12" fmla="*/ 183 w 759"/>
                <a:gd name="T13" fmla="*/ 394 h 697"/>
                <a:gd name="T14" fmla="*/ 170 w 759"/>
                <a:gd name="T15" fmla="*/ 482 h 697"/>
                <a:gd name="T16" fmla="*/ 150 w 759"/>
                <a:gd name="T17" fmla="*/ 537 h 697"/>
                <a:gd name="T18" fmla="*/ 108 w 759"/>
                <a:gd name="T19" fmla="*/ 570 h 697"/>
                <a:gd name="T20" fmla="*/ 85 w 759"/>
                <a:gd name="T21" fmla="*/ 579 h 697"/>
                <a:gd name="T22" fmla="*/ 46 w 759"/>
                <a:gd name="T23" fmla="*/ 579 h 697"/>
                <a:gd name="T24" fmla="*/ 23 w 759"/>
                <a:gd name="T25" fmla="*/ 563 h 697"/>
                <a:gd name="T26" fmla="*/ 13 w 759"/>
                <a:gd name="T27" fmla="*/ 547 h 697"/>
                <a:gd name="T28" fmla="*/ 7 w 759"/>
                <a:gd name="T29" fmla="*/ 563 h 697"/>
                <a:gd name="T30" fmla="*/ 4 w 759"/>
                <a:gd name="T31" fmla="*/ 605 h 697"/>
                <a:gd name="T32" fmla="*/ 13 w 759"/>
                <a:gd name="T33" fmla="*/ 628 h 697"/>
                <a:gd name="T34" fmla="*/ 36 w 759"/>
                <a:gd name="T35" fmla="*/ 651 h 697"/>
                <a:gd name="T36" fmla="*/ 75 w 759"/>
                <a:gd name="T37" fmla="*/ 674 h 697"/>
                <a:gd name="T38" fmla="*/ 137 w 759"/>
                <a:gd name="T39" fmla="*/ 693 h 697"/>
                <a:gd name="T40" fmla="*/ 166 w 759"/>
                <a:gd name="T41" fmla="*/ 697 h 697"/>
                <a:gd name="T42" fmla="*/ 228 w 759"/>
                <a:gd name="T43" fmla="*/ 687 h 697"/>
                <a:gd name="T44" fmla="*/ 297 w 759"/>
                <a:gd name="T45" fmla="*/ 664 h 697"/>
                <a:gd name="T46" fmla="*/ 404 w 759"/>
                <a:gd name="T47" fmla="*/ 612 h 697"/>
                <a:gd name="T48" fmla="*/ 528 w 759"/>
                <a:gd name="T49" fmla="*/ 527 h 697"/>
                <a:gd name="T50" fmla="*/ 612 w 759"/>
                <a:gd name="T51" fmla="*/ 456 h 697"/>
                <a:gd name="T52" fmla="*/ 638 w 759"/>
                <a:gd name="T53" fmla="*/ 433 h 697"/>
                <a:gd name="T54" fmla="*/ 687 w 759"/>
                <a:gd name="T55" fmla="*/ 387 h 697"/>
                <a:gd name="T56" fmla="*/ 730 w 759"/>
                <a:gd name="T57" fmla="*/ 345 h 697"/>
                <a:gd name="T58" fmla="*/ 756 w 759"/>
                <a:gd name="T59" fmla="*/ 290 h 697"/>
                <a:gd name="T60" fmla="*/ 759 w 759"/>
                <a:gd name="T61" fmla="*/ 257 h 697"/>
                <a:gd name="T62" fmla="*/ 749 w 759"/>
                <a:gd name="T63" fmla="*/ 218 h 697"/>
                <a:gd name="T64" fmla="*/ 726 w 759"/>
                <a:gd name="T65" fmla="*/ 169 h 697"/>
                <a:gd name="T66" fmla="*/ 690 w 759"/>
                <a:gd name="T67" fmla="*/ 120 h 697"/>
                <a:gd name="T68" fmla="*/ 642 w 759"/>
                <a:gd name="T69" fmla="*/ 75 h 697"/>
                <a:gd name="T70" fmla="*/ 583 w 759"/>
                <a:gd name="T71" fmla="*/ 36 h 697"/>
                <a:gd name="T72" fmla="*/ 521 w 759"/>
                <a:gd name="T73" fmla="*/ 10 h 697"/>
                <a:gd name="T74" fmla="*/ 450 w 759"/>
                <a:gd name="T75" fmla="*/ 0 h 697"/>
                <a:gd name="T76" fmla="*/ 378 w 759"/>
                <a:gd name="T77" fmla="*/ 13 h 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59" h="697">
                  <a:moveTo>
                    <a:pt x="378" y="13"/>
                  </a:moveTo>
                  <a:lnTo>
                    <a:pt x="378" y="13"/>
                  </a:lnTo>
                  <a:lnTo>
                    <a:pt x="355" y="23"/>
                  </a:lnTo>
                  <a:lnTo>
                    <a:pt x="332" y="39"/>
                  </a:lnTo>
                  <a:lnTo>
                    <a:pt x="303" y="62"/>
                  </a:lnTo>
                  <a:lnTo>
                    <a:pt x="274" y="94"/>
                  </a:lnTo>
                  <a:lnTo>
                    <a:pt x="261" y="114"/>
                  </a:lnTo>
                  <a:lnTo>
                    <a:pt x="248" y="140"/>
                  </a:lnTo>
                  <a:lnTo>
                    <a:pt x="235" y="166"/>
                  </a:lnTo>
                  <a:lnTo>
                    <a:pt x="222" y="195"/>
                  </a:lnTo>
                  <a:lnTo>
                    <a:pt x="212" y="228"/>
                  </a:lnTo>
                  <a:lnTo>
                    <a:pt x="205" y="267"/>
                  </a:lnTo>
                  <a:lnTo>
                    <a:pt x="205" y="267"/>
                  </a:lnTo>
                  <a:lnTo>
                    <a:pt x="183" y="394"/>
                  </a:lnTo>
                  <a:lnTo>
                    <a:pt x="176" y="443"/>
                  </a:lnTo>
                  <a:lnTo>
                    <a:pt x="170" y="482"/>
                  </a:lnTo>
                  <a:lnTo>
                    <a:pt x="160" y="511"/>
                  </a:lnTo>
                  <a:lnTo>
                    <a:pt x="150" y="537"/>
                  </a:lnTo>
                  <a:lnTo>
                    <a:pt x="134" y="553"/>
                  </a:lnTo>
                  <a:lnTo>
                    <a:pt x="108" y="570"/>
                  </a:lnTo>
                  <a:lnTo>
                    <a:pt x="108" y="570"/>
                  </a:lnTo>
                  <a:lnTo>
                    <a:pt x="85" y="579"/>
                  </a:lnTo>
                  <a:lnTo>
                    <a:pt x="62" y="583"/>
                  </a:lnTo>
                  <a:lnTo>
                    <a:pt x="46" y="579"/>
                  </a:lnTo>
                  <a:lnTo>
                    <a:pt x="33" y="573"/>
                  </a:lnTo>
                  <a:lnTo>
                    <a:pt x="23" y="563"/>
                  </a:lnTo>
                  <a:lnTo>
                    <a:pt x="17" y="557"/>
                  </a:lnTo>
                  <a:lnTo>
                    <a:pt x="13" y="547"/>
                  </a:lnTo>
                  <a:lnTo>
                    <a:pt x="13" y="547"/>
                  </a:lnTo>
                  <a:lnTo>
                    <a:pt x="7" y="563"/>
                  </a:lnTo>
                  <a:lnTo>
                    <a:pt x="0" y="583"/>
                  </a:lnTo>
                  <a:lnTo>
                    <a:pt x="4" y="605"/>
                  </a:lnTo>
                  <a:lnTo>
                    <a:pt x="7" y="615"/>
                  </a:lnTo>
                  <a:lnTo>
                    <a:pt x="13" y="628"/>
                  </a:lnTo>
                  <a:lnTo>
                    <a:pt x="23" y="641"/>
                  </a:lnTo>
                  <a:lnTo>
                    <a:pt x="36" y="651"/>
                  </a:lnTo>
                  <a:lnTo>
                    <a:pt x="52" y="664"/>
                  </a:lnTo>
                  <a:lnTo>
                    <a:pt x="75" y="674"/>
                  </a:lnTo>
                  <a:lnTo>
                    <a:pt x="104" y="684"/>
                  </a:lnTo>
                  <a:lnTo>
                    <a:pt x="137" y="693"/>
                  </a:lnTo>
                  <a:lnTo>
                    <a:pt x="137" y="693"/>
                  </a:lnTo>
                  <a:lnTo>
                    <a:pt x="166" y="697"/>
                  </a:lnTo>
                  <a:lnTo>
                    <a:pt x="196" y="693"/>
                  </a:lnTo>
                  <a:lnTo>
                    <a:pt x="228" y="687"/>
                  </a:lnTo>
                  <a:lnTo>
                    <a:pt x="264" y="677"/>
                  </a:lnTo>
                  <a:lnTo>
                    <a:pt x="297" y="664"/>
                  </a:lnTo>
                  <a:lnTo>
                    <a:pt x="332" y="651"/>
                  </a:lnTo>
                  <a:lnTo>
                    <a:pt x="404" y="612"/>
                  </a:lnTo>
                  <a:lnTo>
                    <a:pt x="469" y="570"/>
                  </a:lnTo>
                  <a:lnTo>
                    <a:pt x="528" y="527"/>
                  </a:lnTo>
                  <a:lnTo>
                    <a:pt x="577" y="488"/>
                  </a:lnTo>
                  <a:lnTo>
                    <a:pt x="612" y="456"/>
                  </a:lnTo>
                  <a:lnTo>
                    <a:pt x="612" y="456"/>
                  </a:lnTo>
                  <a:lnTo>
                    <a:pt x="638" y="433"/>
                  </a:lnTo>
                  <a:lnTo>
                    <a:pt x="664" y="410"/>
                  </a:lnTo>
                  <a:lnTo>
                    <a:pt x="687" y="387"/>
                  </a:lnTo>
                  <a:lnTo>
                    <a:pt x="710" y="368"/>
                  </a:lnTo>
                  <a:lnTo>
                    <a:pt x="730" y="345"/>
                  </a:lnTo>
                  <a:lnTo>
                    <a:pt x="746" y="319"/>
                  </a:lnTo>
                  <a:lnTo>
                    <a:pt x="756" y="290"/>
                  </a:lnTo>
                  <a:lnTo>
                    <a:pt x="759" y="257"/>
                  </a:lnTo>
                  <a:lnTo>
                    <a:pt x="759" y="257"/>
                  </a:lnTo>
                  <a:lnTo>
                    <a:pt x="756" y="238"/>
                  </a:lnTo>
                  <a:lnTo>
                    <a:pt x="749" y="218"/>
                  </a:lnTo>
                  <a:lnTo>
                    <a:pt x="739" y="195"/>
                  </a:lnTo>
                  <a:lnTo>
                    <a:pt x="726" y="169"/>
                  </a:lnTo>
                  <a:lnTo>
                    <a:pt x="710" y="146"/>
                  </a:lnTo>
                  <a:lnTo>
                    <a:pt x="690" y="120"/>
                  </a:lnTo>
                  <a:lnTo>
                    <a:pt x="668" y="98"/>
                  </a:lnTo>
                  <a:lnTo>
                    <a:pt x="642" y="75"/>
                  </a:lnTo>
                  <a:lnTo>
                    <a:pt x="616" y="55"/>
                  </a:lnTo>
                  <a:lnTo>
                    <a:pt x="583" y="36"/>
                  </a:lnTo>
                  <a:lnTo>
                    <a:pt x="554" y="23"/>
                  </a:lnTo>
                  <a:lnTo>
                    <a:pt x="521" y="10"/>
                  </a:lnTo>
                  <a:lnTo>
                    <a:pt x="485" y="3"/>
                  </a:lnTo>
                  <a:lnTo>
                    <a:pt x="450" y="0"/>
                  </a:lnTo>
                  <a:lnTo>
                    <a:pt x="414" y="3"/>
                  </a:lnTo>
                  <a:lnTo>
                    <a:pt x="378" y="13"/>
                  </a:lnTo>
                  <a:lnTo>
                    <a:pt x="378" y="13"/>
                  </a:lnTo>
                  <a:close/>
                </a:path>
              </a:pathLst>
            </a:custGeom>
            <a:solidFill>
              <a:srgbClr val="FAE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2672481" y="4663380"/>
              <a:ext cx="1265238" cy="776287"/>
            </a:xfrm>
            <a:custGeom>
              <a:avLst/>
              <a:gdLst>
                <a:gd name="T0" fmla="*/ 456 w 797"/>
                <a:gd name="T1" fmla="*/ 0 h 489"/>
                <a:gd name="T2" fmla="*/ 456 w 797"/>
                <a:gd name="T3" fmla="*/ 0 h 489"/>
                <a:gd name="T4" fmla="*/ 449 w 797"/>
                <a:gd name="T5" fmla="*/ 26 h 489"/>
                <a:gd name="T6" fmla="*/ 439 w 797"/>
                <a:gd name="T7" fmla="*/ 52 h 489"/>
                <a:gd name="T8" fmla="*/ 423 w 797"/>
                <a:gd name="T9" fmla="*/ 85 h 489"/>
                <a:gd name="T10" fmla="*/ 403 w 797"/>
                <a:gd name="T11" fmla="*/ 124 h 489"/>
                <a:gd name="T12" fmla="*/ 374 w 797"/>
                <a:gd name="T13" fmla="*/ 160 h 489"/>
                <a:gd name="T14" fmla="*/ 358 w 797"/>
                <a:gd name="T15" fmla="*/ 179 h 489"/>
                <a:gd name="T16" fmla="*/ 342 w 797"/>
                <a:gd name="T17" fmla="*/ 196 h 489"/>
                <a:gd name="T18" fmla="*/ 322 w 797"/>
                <a:gd name="T19" fmla="*/ 212 h 489"/>
                <a:gd name="T20" fmla="*/ 299 w 797"/>
                <a:gd name="T21" fmla="*/ 225 h 489"/>
                <a:gd name="T22" fmla="*/ 299 w 797"/>
                <a:gd name="T23" fmla="*/ 225 h 489"/>
                <a:gd name="T24" fmla="*/ 250 w 797"/>
                <a:gd name="T25" fmla="*/ 254 h 489"/>
                <a:gd name="T26" fmla="*/ 202 w 797"/>
                <a:gd name="T27" fmla="*/ 277 h 489"/>
                <a:gd name="T28" fmla="*/ 104 w 797"/>
                <a:gd name="T29" fmla="*/ 319 h 489"/>
                <a:gd name="T30" fmla="*/ 29 w 797"/>
                <a:gd name="T31" fmla="*/ 349 h 489"/>
                <a:gd name="T32" fmla="*/ 0 w 797"/>
                <a:gd name="T33" fmla="*/ 358 h 489"/>
                <a:gd name="T34" fmla="*/ 0 w 797"/>
                <a:gd name="T35" fmla="*/ 358 h 489"/>
                <a:gd name="T36" fmla="*/ 39 w 797"/>
                <a:gd name="T37" fmla="*/ 375 h 489"/>
                <a:gd name="T38" fmla="*/ 81 w 797"/>
                <a:gd name="T39" fmla="*/ 391 h 489"/>
                <a:gd name="T40" fmla="*/ 140 w 797"/>
                <a:gd name="T41" fmla="*/ 414 h 489"/>
                <a:gd name="T42" fmla="*/ 208 w 797"/>
                <a:gd name="T43" fmla="*/ 437 h 489"/>
                <a:gd name="T44" fmla="*/ 283 w 797"/>
                <a:gd name="T45" fmla="*/ 456 h 489"/>
                <a:gd name="T46" fmla="*/ 368 w 797"/>
                <a:gd name="T47" fmla="*/ 476 h 489"/>
                <a:gd name="T48" fmla="*/ 456 w 797"/>
                <a:gd name="T49" fmla="*/ 485 h 489"/>
                <a:gd name="T50" fmla="*/ 456 w 797"/>
                <a:gd name="T51" fmla="*/ 485 h 489"/>
                <a:gd name="T52" fmla="*/ 498 w 797"/>
                <a:gd name="T53" fmla="*/ 489 h 489"/>
                <a:gd name="T54" fmla="*/ 537 w 797"/>
                <a:gd name="T55" fmla="*/ 489 h 489"/>
                <a:gd name="T56" fmla="*/ 573 w 797"/>
                <a:gd name="T57" fmla="*/ 485 h 489"/>
                <a:gd name="T58" fmla="*/ 609 w 797"/>
                <a:gd name="T59" fmla="*/ 482 h 489"/>
                <a:gd name="T60" fmla="*/ 638 w 797"/>
                <a:gd name="T61" fmla="*/ 476 h 489"/>
                <a:gd name="T62" fmla="*/ 667 w 797"/>
                <a:gd name="T63" fmla="*/ 469 h 489"/>
                <a:gd name="T64" fmla="*/ 713 w 797"/>
                <a:gd name="T65" fmla="*/ 450 h 489"/>
                <a:gd name="T66" fmla="*/ 752 w 797"/>
                <a:gd name="T67" fmla="*/ 430 h 489"/>
                <a:gd name="T68" fmla="*/ 775 w 797"/>
                <a:gd name="T69" fmla="*/ 414 h 489"/>
                <a:gd name="T70" fmla="*/ 797 w 797"/>
                <a:gd name="T71" fmla="*/ 398 h 489"/>
                <a:gd name="T72" fmla="*/ 797 w 797"/>
                <a:gd name="T73" fmla="*/ 398 h 489"/>
                <a:gd name="T74" fmla="*/ 755 w 797"/>
                <a:gd name="T75" fmla="*/ 391 h 489"/>
                <a:gd name="T76" fmla="*/ 713 w 797"/>
                <a:gd name="T77" fmla="*/ 385 h 489"/>
                <a:gd name="T78" fmla="*/ 667 w 797"/>
                <a:gd name="T79" fmla="*/ 368 h 489"/>
                <a:gd name="T80" fmla="*/ 644 w 797"/>
                <a:gd name="T81" fmla="*/ 358 h 489"/>
                <a:gd name="T82" fmla="*/ 625 w 797"/>
                <a:gd name="T83" fmla="*/ 345 h 489"/>
                <a:gd name="T84" fmla="*/ 605 w 797"/>
                <a:gd name="T85" fmla="*/ 332 h 489"/>
                <a:gd name="T86" fmla="*/ 592 w 797"/>
                <a:gd name="T87" fmla="*/ 316 h 489"/>
                <a:gd name="T88" fmla="*/ 583 w 797"/>
                <a:gd name="T89" fmla="*/ 297 h 489"/>
                <a:gd name="T90" fmla="*/ 579 w 797"/>
                <a:gd name="T91" fmla="*/ 277 h 489"/>
                <a:gd name="T92" fmla="*/ 583 w 797"/>
                <a:gd name="T93" fmla="*/ 251 h 489"/>
                <a:gd name="T94" fmla="*/ 592 w 797"/>
                <a:gd name="T95" fmla="*/ 225 h 489"/>
                <a:gd name="T96" fmla="*/ 592 w 797"/>
                <a:gd name="T97" fmla="*/ 225 h 489"/>
                <a:gd name="T98" fmla="*/ 599 w 797"/>
                <a:gd name="T99" fmla="*/ 202 h 489"/>
                <a:gd name="T100" fmla="*/ 602 w 797"/>
                <a:gd name="T101" fmla="*/ 183 h 489"/>
                <a:gd name="T102" fmla="*/ 599 w 797"/>
                <a:gd name="T103" fmla="*/ 160 h 489"/>
                <a:gd name="T104" fmla="*/ 596 w 797"/>
                <a:gd name="T105" fmla="*/ 140 h 489"/>
                <a:gd name="T106" fmla="*/ 586 w 797"/>
                <a:gd name="T107" fmla="*/ 121 h 489"/>
                <a:gd name="T108" fmla="*/ 573 w 797"/>
                <a:gd name="T109" fmla="*/ 101 h 489"/>
                <a:gd name="T110" fmla="*/ 560 w 797"/>
                <a:gd name="T111" fmla="*/ 85 h 489"/>
                <a:gd name="T112" fmla="*/ 543 w 797"/>
                <a:gd name="T113" fmla="*/ 69 h 489"/>
                <a:gd name="T114" fmla="*/ 514 w 797"/>
                <a:gd name="T115" fmla="*/ 39 h 489"/>
                <a:gd name="T116" fmla="*/ 485 w 797"/>
                <a:gd name="T117" fmla="*/ 20 h 489"/>
                <a:gd name="T118" fmla="*/ 456 w 797"/>
                <a:gd name="T119" fmla="*/ 0 h 489"/>
                <a:gd name="T120" fmla="*/ 456 w 797"/>
                <a:gd name="T121" fmla="*/ 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7" h="489">
                  <a:moveTo>
                    <a:pt x="456" y="0"/>
                  </a:moveTo>
                  <a:lnTo>
                    <a:pt x="456" y="0"/>
                  </a:lnTo>
                  <a:lnTo>
                    <a:pt x="449" y="26"/>
                  </a:lnTo>
                  <a:lnTo>
                    <a:pt x="439" y="52"/>
                  </a:lnTo>
                  <a:lnTo>
                    <a:pt x="423" y="85"/>
                  </a:lnTo>
                  <a:lnTo>
                    <a:pt x="403" y="124"/>
                  </a:lnTo>
                  <a:lnTo>
                    <a:pt x="374" y="160"/>
                  </a:lnTo>
                  <a:lnTo>
                    <a:pt x="358" y="179"/>
                  </a:lnTo>
                  <a:lnTo>
                    <a:pt x="342" y="196"/>
                  </a:lnTo>
                  <a:lnTo>
                    <a:pt x="322" y="212"/>
                  </a:lnTo>
                  <a:lnTo>
                    <a:pt x="299" y="225"/>
                  </a:lnTo>
                  <a:lnTo>
                    <a:pt x="299" y="225"/>
                  </a:lnTo>
                  <a:lnTo>
                    <a:pt x="250" y="254"/>
                  </a:lnTo>
                  <a:lnTo>
                    <a:pt x="202" y="277"/>
                  </a:lnTo>
                  <a:lnTo>
                    <a:pt x="104" y="319"/>
                  </a:lnTo>
                  <a:lnTo>
                    <a:pt x="29" y="349"/>
                  </a:lnTo>
                  <a:lnTo>
                    <a:pt x="0" y="358"/>
                  </a:lnTo>
                  <a:lnTo>
                    <a:pt x="0" y="358"/>
                  </a:lnTo>
                  <a:lnTo>
                    <a:pt x="39" y="375"/>
                  </a:lnTo>
                  <a:lnTo>
                    <a:pt x="81" y="391"/>
                  </a:lnTo>
                  <a:lnTo>
                    <a:pt x="140" y="414"/>
                  </a:lnTo>
                  <a:lnTo>
                    <a:pt x="208" y="437"/>
                  </a:lnTo>
                  <a:lnTo>
                    <a:pt x="283" y="456"/>
                  </a:lnTo>
                  <a:lnTo>
                    <a:pt x="368" y="476"/>
                  </a:lnTo>
                  <a:lnTo>
                    <a:pt x="456" y="485"/>
                  </a:lnTo>
                  <a:lnTo>
                    <a:pt x="456" y="485"/>
                  </a:lnTo>
                  <a:lnTo>
                    <a:pt x="498" y="489"/>
                  </a:lnTo>
                  <a:lnTo>
                    <a:pt x="537" y="489"/>
                  </a:lnTo>
                  <a:lnTo>
                    <a:pt x="573" y="485"/>
                  </a:lnTo>
                  <a:lnTo>
                    <a:pt x="609" y="482"/>
                  </a:lnTo>
                  <a:lnTo>
                    <a:pt x="638" y="476"/>
                  </a:lnTo>
                  <a:lnTo>
                    <a:pt x="667" y="469"/>
                  </a:lnTo>
                  <a:lnTo>
                    <a:pt x="713" y="450"/>
                  </a:lnTo>
                  <a:lnTo>
                    <a:pt x="752" y="430"/>
                  </a:lnTo>
                  <a:lnTo>
                    <a:pt x="775" y="414"/>
                  </a:lnTo>
                  <a:lnTo>
                    <a:pt x="797" y="398"/>
                  </a:lnTo>
                  <a:lnTo>
                    <a:pt x="797" y="398"/>
                  </a:lnTo>
                  <a:lnTo>
                    <a:pt x="755" y="391"/>
                  </a:lnTo>
                  <a:lnTo>
                    <a:pt x="713" y="385"/>
                  </a:lnTo>
                  <a:lnTo>
                    <a:pt x="667" y="368"/>
                  </a:lnTo>
                  <a:lnTo>
                    <a:pt x="644" y="358"/>
                  </a:lnTo>
                  <a:lnTo>
                    <a:pt x="625" y="345"/>
                  </a:lnTo>
                  <a:lnTo>
                    <a:pt x="605" y="332"/>
                  </a:lnTo>
                  <a:lnTo>
                    <a:pt x="592" y="316"/>
                  </a:lnTo>
                  <a:lnTo>
                    <a:pt x="583" y="297"/>
                  </a:lnTo>
                  <a:lnTo>
                    <a:pt x="579" y="277"/>
                  </a:lnTo>
                  <a:lnTo>
                    <a:pt x="583" y="251"/>
                  </a:lnTo>
                  <a:lnTo>
                    <a:pt x="592" y="225"/>
                  </a:lnTo>
                  <a:lnTo>
                    <a:pt x="592" y="225"/>
                  </a:lnTo>
                  <a:lnTo>
                    <a:pt x="599" y="202"/>
                  </a:lnTo>
                  <a:lnTo>
                    <a:pt x="602" y="183"/>
                  </a:lnTo>
                  <a:lnTo>
                    <a:pt x="599" y="160"/>
                  </a:lnTo>
                  <a:lnTo>
                    <a:pt x="596" y="140"/>
                  </a:lnTo>
                  <a:lnTo>
                    <a:pt x="586" y="121"/>
                  </a:lnTo>
                  <a:lnTo>
                    <a:pt x="573" y="101"/>
                  </a:lnTo>
                  <a:lnTo>
                    <a:pt x="560" y="85"/>
                  </a:lnTo>
                  <a:lnTo>
                    <a:pt x="543" y="69"/>
                  </a:lnTo>
                  <a:lnTo>
                    <a:pt x="514" y="39"/>
                  </a:lnTo>
                  <a:lnTo>
                    <a:pt x="485" y="20"/>
                  </a:lnTo>
                  <a:lnTo>
                    <a:pt x="456" y="0"/>
                  </a:lnTo>
                  <a:lnTo>
                    <a:pt x="456" y="0"/>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p:cNvSpPr>
            <p:nvPr/>
          </p:nvSpPr>
          <p:spPr bwMode="auto">
            <a:xfrm>
              <a:off x="2031131" y="5309492"/>
              <a:ext cx="677863" cy="1214437"/>
            </a:xfrm>
            <a:custGeom>
              <a:avLst/>
              <a:gdLst>
                <a:gd name="T0" fmla="*/ 189 w 427"/>
                <a:gd name="T1" fmla="*/ 648 h 765"/>
                <a:gd name="T2" fmla="*/ 189 w 427"/>
                <a:gd name="T3" fmla="*/ 648 h 765"/>
                <a:gd name="T4" fmla="*/ 208 w 427"/>
                <a:gd name="T5" fmla="*/ 609 h 765"/>
                <a:gd name="T6" fmla="*/ 251 w 427"/>
                <a:gd name="T7" fmla="*/ 515 h 765"/>
                <a:gd name="T8" fmla="*/ 280 w 427"/>
                <a:gd name="T9" fmla="*/ 456 h 765"/>
                <a:gd name="T10" fmla="*/ 313 w 427"/>
                <a:gd name="T11" fmla="*/ 401 h 765"/>
                <a:gd name="T12" fmla="*/ 345 w 427"/>
                <a:gd name="T13" fmla="*/ 349 h 765"/>
                <a:gd name="T14" fmla="*/ 381 w 427"/>
                <a:gd name="T15" fmla="*/ 303 h 765"/>
                <a:gd name="T16" fmla="*/ 381 w 427"/>
                <a:gd name="T17" fmla="*/ 303 h 765"/>
                <a:gd name="T18" fmla="*/ 397 w 427"/>
                <a:gd name="T19" fmla="*/ 283 h 765"/>
                <a:gd name="T20" fmla="*/ 410 w 427"/>
                <a:gd name="T21" fmla="*/ 261 h 765"/>
                <a:gd name="T22" fmla="*/ 420 w 427"/>
                <a:gd name="T23" fmla="*/ 238 h 765"/>
                <a:gd name="T24" fmla="*/ 423 w 427"/>
                <a:gd name="T25" fmla="*/ 215 h 765"/>
                <a:gd name="T26" fmla="*/ 427 w 427"/>
                <a:gd name="T27" fmla="*/ 189 h 765"/>
                <a:gd name="T28" fmla="*/ 427 w 427"/>
                <a:gd name="T29" fmla="*/ 163 h 765"/>
                <a:gd name="T30" fmla="*/ 423 w 427"/>
                <a:gd name="T31" fmla="*/ 140 h 765"/>
                <a:gd name="T32" fmla="*/ 417 w 427"/>
                <a:gd name="T33" fmla="*/ 117 h 765"/>
                <a:gd name="T34" fmla="*/ 410 w 427"/>
                <a:gd name="T35" fmla="*/ 95 h 765"/>
                <a:gd name="T36" fmla="*/ 400 w 427"/>
                <a:gd name="T37" fmla="*/ 72 h 765"/>
                <a:gd name="T38" fmla="*/ 387 w 427"/>
                <a:gd name="T39" fmla="*/ 56 h 765"/>
                <a:gd name="T40" fmla="*/ 374 w 427"/>
                <a:gd name="T41" fmla="*/ 36 h 765"/>
                <a:gd name="T42" fmla="*/ 358 w 427"/>
                <a:gd name="T43" fmla="*/ 23 h 765"/>
                <a:gd name="T44" fmla="*/ 339 w 427"/>
                <a:gd name="T45" fmla="*/ 13 h 765"/>
                <a:gd name="T46" fmla="*/ 319 w 427"/>
                <a:gd name="T47" fmla="*/ 7 h 765"/>
                <a:gd name="T48" fmla="*/ 300 w 427"/>
                <a:gd name="T49" fmla="*/ 0 h 765"/>
                <a:gd name="T50" fmla="*/ 300 w 427"/>
                <a:gd name="T51" fmla="*/ 0 h 765"/>
                <a:gd name="T52" fmla="*/ 260 w 427"/>
                <a:gd name="T53" fmla="*/ 62 h 765"/>
                <a:gd name="T54" fmla="*/ 215 w 427"/>
                <a:gd name="T55" fmla="*/ 131 h 765"/>
                <a:gd name="T56" fmla="*/ 166 w 427"/>
                <a:gd name="T57" fmla="*/ 222 h 765"/>
                <a:gd name="T58" fmla="*/ 137 w 427"/>
                <a:gd name="T59" fmla="*/ 277 h 765"/>
                <a:gd name="T60" fmla="*/ 111 w 427"/>
                <a:gd name="T61" fmla="*/ 332 h 765"/>
                <a:gd name="T62" fmla="*/ 88 w 427"/>
                <a:gd name="T63" fmla="*/ 394 h 765"/>
                <a:gd name="T64" fmla="*/ 62 w 427"/>
                <a:gd name="T65" fmla="*/ 459 h 765"/>
                <a:gd name="T66" fmla="*/ 42 w 427"/>
                <a:gd name="T67" fmla="*/ 531 h 765"/>
                <a:gd name="T68" fmla="*/ 23 w 427"/>
                <a:gd name="T69" fmla="*/ 603 h 765"/>
                <a:gd name="T70" fmla="*/ 10 w 427"/>
                <a:gd name="T71" fmla="*/ 674 h 765"/>
                <a:gd name="T72" fmla="*/ 0 w 427"/>
                <a:gd name="T73" fmla="*/ 752 h 765"/>
                <a:gd name="T74" fmla="*/ 0 w 427"/>
                <a:gd name="T75" fmla="*/ 752 h 765"/>
                <a:gd name="T76" fmla="*/ 29 w 427"/>
                <a:gd name="T77" fmla="*/ 765 h 765"/>
                <a:gd name="T78" fmla="*/ 29 w 427"/>
                <a:gd name="T79" fmla="*/ 765 h 765"/>
                <a:gd name="T80" fmla="*/ 75 w 427"/>
                <a:gd name="T81" fmla="*/ 736 h 765"/>
                <a:gd name="T82" fmla="*/ 120 w 427"/>
                <a:gd name="T83" fmla="*/ 710 h 765"/>
                <a:gd name="T84" fmla="*/ 169 w 427"/>
                <a:gd name="T85" fmla="*/ 687 h 765"/>
                <a:gd name="T86" fmla="*/ 218 w 427"/>
                <a:gd name="T87" fmla="*/ 668 h 765"/>
                <a:gd name="T88" fmla="*/ 218 w 427"/>
                <a:gd name="T89" fmla="*/ 668 h 765"/>
                <a:gd name="T90" fmla="*/ 189 w 427"/>
                <a:gd name="T91" fmla="*/ 648 h 765"/>
                <a:gd name="T92" fmla="*/ 189 w 427"/>
                <a:gd name="T93" fmla="*/ 648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7" h="765">
                  <a:moveTo>
                    <a:pt x="189" y="648"/>
                  </a:moveTo>
                  <a:lnTo>
                    <a:pt x="189" y="648"/>
                  </a:lnTo>
                  <a:lnTo>
                    <a:pt x="208" y="609"/>
                  </a:lnTo>
                  <a:lnTo>
                    <a:pt x="251" y="515"/>
                  </a:lnTo>
                  <a:lnTo>
                    <a:pt x="280" y="456"/>
                  </a:lnTo>
                  <a:lnTo>
                    <a:pt x="313" y="401"/>
                  </a:lnTo>
                  <a:lnTo>
                    <a:pt x="345" y="349"/>
                  </a:lnTo>
                  <a:lnTo>
                    <a:pt x="381" y="303"/>
                  </a:lnTo>
                  <a:lnTo>
                    <a:pt x="381" y="303"/>
                  </a:lnTo>
                  <a:lnTo>
                    <a:pt x="397" y="283"/>
                  </a:lnTo>
                  <a:lnTo>
                    <a:pt x="410" y="261"/>
                  </a:lnTo>
                  <a:lnTo>
                    <a:pt x="420" y="238"/>
                  </a:lnTo>
                  <a:lnTo>
                    <a:pt x="423" y="215"/>
                  </a:lnTo>
                  <a:lnTo>
                    <a:pt x="427" y="189"/>
                  </a:lnTo>
                  <a:lnTo>
                    <a:pt x="427" y="163"/>
                  </a:lnTo>
                  <a:lnTo>
                    <a:pt x="423" y="140"/>
                  </a:lnTo>
                  <a:lnTo>
                    <a:pt x="417" y="117"/>
                  </a:lnTo>
                  <a:lnTo>
                    <a:pt x="410" y="95"/>
                  </a:lnTo>
                  <a:lnTo>
                    <a:pt x="400" y="72"/>
                  </a:lnTo>
                  <a:lnTo>
                    <a:pt x="387" y="56"/>
                  </a:lnTo>
                  <a:lnTo>
                    <a:pt x="374" y="36"/>
                  </a:lnTo>
                  <a:lnTo>
                    <a:pt x="358" y="23"/>
                  </a:lnTo>
                  <a:lnTo>
                    <a:pt x="339" y="13"/>
                  </a:lnTo>
                  <a:lnTo>
                    <a:pt x="319" y="7"/>
                  </a:lnTo>
                  <a:lnTo>
                    <a:pt x="300" y="0"/>
                  </a:lnTo>
                  <a:lnTo>
                    <a:pt x="300" y="0"/>
                  </a:lnTo>
                  <a:lnTo>
                    <a:pt x="260" y="62"/>
                  </a:lnTo>
                  <a:lnTo>
                    <a:pt x="215" y="131"/>
                  </a:lnTo>
                  <a:lnTo>
                    <a:pt x="166" y="222"/>
                  </a:lnTo>
                  <a:lnTo>
                    <a:pt x="137" y="277"/>
                  </a:lnTo>
                  <a:lnTo>
                    <a:pt x="111" y="332"/>
                  </a:lnTo>
                  <a:lnTo>
                    <a:pt x="88" y="394"/>
                  </a:lnTo>
                  <a:lnTo>
                    <a:pt x="62" y="459"/>
                  </a:lnTo>
                  <a:lnTo>
                    <a:pt x="42" y="531"/>
                  </a:lnTo>
                  <a:lnTo>
                    <a:pt x="23" y="603"/>
                  </a:lnTo>
                  <a:lnTo>
                    <a:pt x="10" y="674"/>
                  </a:lnTo>
                  <a:lnTo>
                    <a:pt x="0" y="752"/>
                  </a:lnTo>
                  <a:lnTo>
                    <a:pt x="0" y="752"/>
                  </a:lnTo>
                  <a:lnTo>
                    <a:pt x="29" y="765"/>
                  </a:lnTo>
                  <a:lnTo>
                    <a:pt x="29" y="765"/>
                  </a:lnTo>
                  <a:lnTo>
                    <a:pt x="75" y="736"/>
                  </a:lnTo>
                  <a:lnTo>
                    <a:pt x="120" y="710"/>
                  </a:lnTo>
                  <a:lnTo>
                    <a:pt x="169" y="687"/>
                  </a:lnTo>
                  <a:lnTo>
                    <a:pt x="218" y="668"/>
                  </a:lnTo>
                  <a:lnTo>
                    <a:pt x="218" y="668"/>
                  </a:lnTo>
                  <a:lnTo>
                    <a:pt x="189" y="648"/>
                  </a:lnTo>
                  <a:lnTo>
                    <a:pt x="189" y="648"/>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p:cNvSpPr>
            <p:nvPr/>
          </p:nvSpPr>
          <p:spPr bwMode="auto">
            <a:xfrm>
              <a:off x="3875806" y="5330130"/>
              <a:ext cx="822325" cy="1127125"/>
            </a:xfrm>
            <a:custGeom>
              <a:avLst/>
              <a:gdLst>
                <a:gd name="T0" fmla="*/ 85 w 518"/>
                <a:gd name="T1" fmla="*/ 0 h 710"/>
                <a:gd name="T2" fmla="*/ 85 w 518"/>
                <a:gd name="T3" fmla="*/ 0 h 710"/>
                <a:gd name="T4" fmla="*/ 65 w 518"/>
                <a:gd name="T5" fmla="*/ 7 h 710"/>
                <a:gd name="T6" fmla="*/ 52 w 518"/>
                <a:gd name="T7" fmla="*/ 17 h 710"/>
                <a:gd name="T8" fmla="*/ 36 w 518"/>
                <a:gd name="T9" fmla="*/ 30 h 710"/>
                <a:gd name="T10" fmla="*/ 26 w 518"/>
                <a:gd name="T11" fmla="*/ 46 h 710"/>
                <a:gd name="T12" fmla="*/ 17 w 518"/>
                <a:gd name="T13" fmla="*/ 65 h 710"/>
                <a:gd name="T14" fmla="*/ 10 w 518"/>
                <a:gd name="T15" fmla="*/ 85 h 710"/>
                <a:gd name="T16" fmla="*/ 4 w 518"/>
                <a:gd name="T17" fmla="*/ 108 h 710"/>
                <a:gd name="T18" fmla="*/ 0 w 518"/>
                <a:gd name="T19" fmla="*/ 131 h 710"/>
                <a:gd name="T20" fmla="*/ 0 w 518"/>
                <a:gd name="T21" fmla="*/ 153 h 710"/>
                <a:gd name="T22" fmla="*/ 4 w 518"/>
                <a:gd name="T23" fmla="*/ 176 h 710"/>
                <a:gd name="T24" fmla="*/ 10 w 518"/>
                <a:gd name="T25" fmla="*/ 199 h 710"/>
                <a:gd name="T26" fmla="*/ 17 w 518"/>
                <a:gd name="T27" fmla="*/ 222 h 710"/>
                <a:gd name="T28" fmla="*/ 26 w 518"/>
                <a:gd name="T29" fmla="*/ 241 h 710"/>
                <a:gd name="T30" fmla="*/ 39 w 518"/>
                <a:gd name="T31" fmla="*/ 261 h 710"/>
                <a:gd name="T32" fmla="*/ 56 w 518"/>
                <a:gd name="T33" fmla="*/ 277 h 710"/>
                <a:gd name="T34" fmla="*/ 75 w 518"/>
                <a:gd name="T35" fmla="*/ 293 h 710"/>
                <a:gd name="T36" fmla="*/ 75 w 518"/>
                <a:gd name="T37" fmla="*/ 293 h 710"/>
                <a:gd name="T38" fmla="*/ 118 w 518"/>
                <a:gd name="T39" fmla="*/ 326 h 710"/>
                <a:gd name="T40" fmla="*/ 160 w 518"/>
                <a:gd name="T41" fmla="*/ 368 h 710"/>
                <a:gd name="T42" fmla="*/ 202 w 518"/>
                <a:gd name="T43" fmla="*/ 414 h 710"/>
                <a:gd name="T44" fmla="*/ 238 w 518"/>
                <a:gd name="T45" fmla="*/ 459 h 710"/>
                <a:gd name="T46" fmla="*/ 300 w 518"/>
                <a:gd name="T47" fmla="*/ 537 h 710"/>
                <a:gd name="T48" fmla="*/ 323 w 518"/>
                <a:gd name="T49" fmla="*/ 570 h 710"/>
                <a:gd name="T50" fmla="*/ 323 w 518"/>
                <a:gd name="T51" fmla="*/ 570 h 710"/>
                <a:gd name="T52" fmla="*/ 271 w 518"/>
                <a:gd name="T53" fmla="*/ 629 h 710"/>
                <a:gd name="T54" fmla="*/ 271 w 518"/>
                <a:gd name="T55" fmla="*/ 629 h 710"/>
                <a:gd name="T56" fmla="*/ 306 w 518"/>
                <a:gd name="T57" fmla="*/ 645 h 710"/>
                <a:gd name="T58" fmla="*/ 342 w 518"/>
                <a:gd name="T59" fmla="*/ 664 h 710"/>
                <a:gd name="T60" fmla="*/ 375 w 518"/>
                <a:gd name="T61" fmla="*/ 687 h 710"/>
                <a:gd name="T62" fmla="*/ 407 w 518"/>
                <a:gd name="T63" fmla="*/ 710 h 710"/>
                <a:gd name="T64" fmla="*/ 407 w 518"/>
                <a:gd name="T65" fmla="*/ 710 h 710"/>
                <a:gd name="T66" fmla="*/ 489 w 518"/>
                <a:gd name="T67" fmla="*/ 648 h 710"/>
                <a:gd name="T68" fmla="*/ 518 w 518"/>
                <a:gd name="T69" fmla="*/ 622 h 710"/>
                <a:gd name="T70" fmla="*/ 518 w 518"/>
                <a:gd name="T71" fmla="*/ 622 h 710"/>
                <a:gd name="T72" fmla="*/ 489 w 518"/>
                <a:gd name="T73" fmla="*/ 550 h 710"/>
                <a:gd name="T74" fmla="*/ 459 w 518"/>
                <a:gd name="T75" fmla="*/ 482 h 710"/>
                <a:gd name="T76" fmla="*/ 427 w 518"/>
                <a:gd name="T77" fmla="*/ 417 h 710"/>
                <a:gd name="T78" fmla="*/ 391 w 518"/>
                <a:gd name="T79" fmla="*/ 355 h 710"/>
                <a:gd name="T80" fmla="*/ 355 w 518"/>
                <a:gd name="T81" fmla="*/ 300 h 710"/>
                <a:gd name="T82" fmla="*/ 319 w 518"/>
                <a:gd name="T83" fmla="*/ 248 h 710"/>
                <a:gd name="T84" fmla="*/ 284 w 518"/>
                <a:gd name="T85" fmla="*/ 202 h 710"/>
                <a:gd name="T86" fmla="*/ 248 w 518"/>
                <a:gd name="T87" fmla="*/ 160 h 710"/>
                <a:gd name="T88" fmla="*/ 186 w 518"/>
                <a:gd name="T89" fmla="*/ 91 h 710"/>
                <a:gd name="T90" fmla="*/ 134 w 518"/>
                <a:gd name="T91" fmla="*/ 39 h 710"/>
                <a:gd name="T92" fmla="*/ 98 w 518"/>
                <a:gd name="T93" fmla="*/ 10 h 710"/>
                <a:gd name="T94" fmla="*/ 85 w 518"/>
                <a:gd name="T95" fmla="*/ 0 h 710"/>
                <a:gd name="T96" fmla="*/ 85 w 518"/>
                <a:gd name="T97"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8" h="710">
                  <a:moveTo>
                    <a:pt x="85" y="0"/>
                  </a:moveTo>
                  <a:lnTo>
                    <a:pt x="85" y="0"/>
                  </a:lnTo>
                  <a:lnTo>
                    <a:pt x="65" y="7"/>
                  </a:lnTo>
                  <a:lnTo>
                    <a:pt x="52" y="17"/>
                  </a:lnTo>
                  <a:lnTo>
                    <a:pt x="36" y="30"/>
                  </a:lnTo>
                  <a:lnTo>
                    <a:pt x="26" y="46"/>
                  </a:lnTo>
                  <a:lnTo>
                    <a:pt x="17" y="65"/>
                  </a:lnTo>
                  <a:lnTo>
                    <a:pt x="10" y="85"/>
                  </a:lnTo>
                  <a:lnTo>
                    <a:pt x="4" y="108"/>
                  </a:lnTo>
                  <a:lnTo>
                    <a:pt x="0" y="131"/>
                  </a:lnTo>
                  <a:lnTo>
                    <a:pt x="0" y="153"/>
                  </a:lnTo>
                  <a:lnTo>
                    <a:pt x="4" y="176"/>
                  </a:lnTo>
                  <a:lnTo>
                    <a:pt x="10" y="199"/>
                  </a:lnTo>
                  <a:lnTo>
                    <a:pt x="17" y="222"/>
                  </a:lnTo>
                  <a:lnTo>
                    <a:pt x="26" y="241"/>
                  </a:lnTo>
                  <a:lnTo>
                    <a:pt x="39" y="261"/>
                  </a:lnTo>
                  <a:lnTo>
                    <a:pt x="56" y="277"/>
                  </a:lnTo>
                  <a:lnTo>
                    <a:pt x="75" y="293"/>
                  </a:lnTo>
                  <a:lnTo>
                    <a:pt x="75" y="293"/>
                  </a:lnTo>
                  <a:lnTo>
                    <a:pt x="118" y="326"/>
                  </a:lnTo>
                  <a:lnTo>
                    <a:pt x="160" y="368"/>
                  </a:lnTo>
                  <a:lnTo>
                    <a:pt x="202" y="414"/>
                  </a:lnTo>
                  <a:lnTo>
                    <a:pt x="238" y="459"/>
                  </a:lnTo>
                  <a:lnTo>
                    <a:pt x="300" y="537"/>
                  </a:lnTo>
                  <a:lnTo>
                    <a:pt x="323" y="570"/>
                  </a:lnTo>
                  <a:lnTo>
                    <a:pt x="323" y="570"/>
                  </a:lnTo>
                  <a:lnTo>
                    <a:pt x="271" y="629"/>
                  </a:lnTo>
                  <a:lnTo>
                    <a:pt x="271" y="629"/>
                  </a:lnTo>
                  <a:lnTo>
                    <a:pt x="306" y="645"/>
                  </a:lnTo>
                  <a:lnTo>
                    <a:pt x="342" y="664"/>
                  </a:lnTo>
                  <a:lnTo>
                    <a:pt x="375" y="687"/>
                  </a:lnTo>
                  <a:lnTo>
                    <a:pt x="407" y="710"/>
                  </a:lnTo>
                  <a:lnTo>
                    <a:pt x="407" y="710"/>
                  </a:lnTo>
                  <a:lnTo>
                    <a:pt x="489" y="648"/>
                  </a:lnTo>
                  <a:lnTo>
                    <a:pt x="518" y="622"/>
                  </a:lnTo>
                  <a:lnTo>
                    <a:pt x="518" y="622"/>
                  </a:lnTo>
                  <a:lnTo>
                    <a:pt x="489" y="550"/>
                  </a:lnTo>
                  <a:lnTo>
                    <a:pt x="459" y="482"/>
                  </a:lnTo>
                  <a:lnTo>
                    <a:pt x="427" y="417"/>
                  </a:lnTo>
                  <a:lnTo>
                    <a:pt x="391" y="355"/>
                  </a:lnTo>
                  <a:lnTo>
                    <a:pt x="355" y="300"/>
                  </a:lnTo>
                  <a:lnTo>
                    <a:pt x="319" y="248"/>
                  </a:lnTo>
                  <a:lnTo>
                    <a:pt x="284" y="202"/>
                  </a:lnTo>
                  <a:lnTo>
                    <a:pt x="248" y="160"/>
                  </a:lnTo>
                  <a:lnTo>
                    <a:pt x="186" y="91"/>
                  </a:lnTo>
                  <a:lnTo>
                    <a:pt x="134" y="39"/>
                  </a:lnTo>
                  <a:lnTo>
                    <a:pt x="98" y="10"/>
                  </a:lnTo>
                  <a:lnTo>
                    <a:pt x="85" y="0"/>
                  </a:lnTo>
                  <a:lnTo>
                    <a:pt x="85" y="0"/>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
            <p:cNvSpPr>
              <a:spLocks/>
            </p:cNvSpPr>
            <p:nvPr/>
          </p:nvSpPr>
          <p:spPr bwMode="auto">
            <a:xfrm>
              <a:off x="2264494" y="5123755"/>
              <a:ext cx="2062163" cy="1773237"/>
            </a:xfrm>
            <a:custGeom>
              <a:avLst/>
              <a:gdLst>
                <a:gd name="T0" fmla="*/ 1299 w 1299"/>
                <a:gd name="T1" fmla="*/ 287 h 1117"/>
                <a:gd name="T2" fmla="*/ 1230 w 1299"/>
                <a:gd name="T3" fmla="*/ 225 h 1117"/>
                <a:gd name="T4" fmla="*/ 1129 w 1299"/>
                <a:gd name="T5" fmla="*/ 150 h 1117"/>
                <a:gd name="T6" fmla="*/ 1041 w 1299"/>
                <a:gd name="T7" fmla="*/ 101 h 1117"/>
                <a:gd name="T8" fmla="*/ 983 w 1299"/>
                <a:gd name="T9" fmla="*/ 85 h 1117"/>
                <a:gd name="T10" fmla="*/ 953 w 1299"/>
                <a:gd name="T11" fmla="*/ 81 h 1117"/>
                <a:gd name="T12" fmla="*/ 918 w 1299"/>
                <a:gd name="T13" fmla="*/ 104 h 1117"/>
                <a:gd name="T14" fmla="*/ 875 w 1299"/>
                <a:gd name="T15" fmla="*/ 124 h 1117"/>
                <a:gd name="T16" fmla="*/ 810 w 1299"/>
                <a:gd name="T17" fmla="*/ 137 h 1117"/>
                <a:gd name="T18" fmla="*/ 732 w 1299"/>
                <a:gd name="T19" fmla="*/ 140 h 1117"/>
                <a:gd name="T20" fmla="*/ 631 w 1299"/>
                <a:gd name="T21" fmla="*/ 121 h 1117"/>
                <a:gd name="T22" fmla="*/ 514 w 1299"/>
                <a:gd name="T23" fmla="*/ 78 h 1117"/>
                <a:gd name="T24" fmla="*/ 374 w 1299"/>
                <a:gd name="T25" fmla="*/ 0 h 1117"/>
                <a:gd name="T26" fmla="*/ 345 w 1299"/>
                <a:gd name="T27" fmla="*/ 10 h 1117"/>
                <a:gd name="T28" fmla="*/ 234 w 1299"/>
                <a:gd name="T29" fmla="*/ 59 h 1117"/>
                <a:gd name="T30" fmla="*/ 153 w 1299"/>
                <a:gd name="T31" fmla="*/ 111 h 1117"/>
                <a:gd name="T32" fmla="*/ 117 w 1299"/>
                <a:gd name="T33" fmla="*/ 140 h 1117"/>
                <a:gd name="T34" fmla="*/ 65 w 1299"/>
                <a:gd name="T35" fmla="*/ 202 h 1117"/>
                <a:gd name="T36" fmla="*/ 6 w 1299"/>
                <a:gd name="T37" fmla="*/ 290 h 1117"/>
                <a:gd name="T38" fmla="*/ 0 w 1299"/>
                <a:gd name="T39" fmla="*/ 303 h 1117"/>
                <a:gd name="T40" fmla="*/ 97 w 1299"/>
                <a:gd name="T41" fmla="*/ 371 h 1117"/>
                <a:gd name="T42" fmla="*/ 172 w 1299"/>
                <a:gd name="T43" fmla="*/ 433 h 1117"/>
                <a:gd name="T44" fmla="*/ 227 w 1299"/>
                <a:gd name="T45" fmla="*/ 495 h 1117"/>
                <a:gd name="T46" fmla="*/ 283 w 1299"/>
                <a:gd name="T47" fmla="*/ 430 h 1117"/>
                <a:gd name="T48" fmla="*/ 335 w 1299"/>
                <a:gd name="T49" fmla="*/ 547 h 1117"/>
                <a:gd name="T50" fmla="*/ 371 w 1299"/>
                <a:gd name="T51" fmla="*/ 667 h 1117"/>
                <a:gd name="T52" fmla="*/ 384 w 1299"/>
                <a:gd name="T53" fmla="*/ 759 h 1117"/>
                <a:gd name="T54" fmla="*/ 387 w 1299"/>
                <a:gd name="T55" fmla="*/ 853 h 1117"/>
                <a:gd name="T56" fmla="*/ 371 w 1299"/>
                <a:gd name="T57" fmla="*/ 947 h 1117"/>
                <a:gd name="T58" fmla="*/ 351 w 1299"/>
                <a:gd name="T59" fmla="*/ 993 h 1117"/>
                <a:gd name="T60" fmla="*/ 478 w 1299"/>
                <a:gd name="T61" fmla="*/ 1042 h 1117"/>
                <a:gd name="T62" fmla="*/ 657 w 1299"/>
                <a:gd name="T63" fmla="*/ 1094 h 1117"/>
                <a:gd name="T64" fmla="*/ 758 w 1299"/>
                <a:gd name="T65" fmla="*/ 1110 h 1117"/>
                <a:gd name="T66" fmla="*/ 862 w 1299"/>
                <a:gd name="T67" fmla="*/ 1117 h 1117"/>
                <a:gd name="T68" fmla="*/ 960 w 1299"/>
                <a:gd name="T69" fmla="*/ 1110 h 1117"/>
                <a:gd name="T70" fmla="*/ 957 w 1299"/>
                <a:gd name="T71" fmla="*/ 1068 h 1117"/>
                <a:gd name="T72" fmla="*/ 947 w 1299"/>
                <a:gd name="T73" fmla="*/ 960 h 1117"/>
                <a:gd name="T74" fmla="*/ 953 w 1299"/>
                <a:gd name="T75" fmla="*/ 801 h 1117"/>
                <a:gd name="T76" fmla="*/ 966 w 1299"/>
                <a:gd name="T77" fmla="*/ 710 h 1117"/>
                <a:gd name="T78" fmla="*/ 993 w 1299"/>
                <a:gd name="T79" fmla="*/ 615 h 1117"/>
                <a:gd name="T80" fmla="*/ 1015 w 1299"/>
                <a:gd name="T81" fmla="*/ 599 h 1117"/>
                <a:gd name="T82" fmla="*/ 1045 w 1299"/>
                <a:gd name="T83" fmla="*/ 557 h 1117"/>
                <a:gd name="T84" fmla="*/ 1054 w 1299"/>
                <a:gd name="T85" fmla="*/ 511 h 1117"/>
                <a:gd name="T86" fmla="*/ 1048 w 1299"/>
                <a:gd name="T87" fmla="*/ 446 h 1117"/>
                <a:gd name="T88" fmla="*/ 1116 w 1299"/>
                <a:gd name="T89" fmla="*/ 514 h 1117"/>
                <a:gd name="T90" fmla="*/ 1250 w 1299"/>
                <a:gd name="T91" fmla="*/ 361 h 1117"/>
                <a:gd name="T92" fmla="*/ 1299 w 1299"/>
                <a:gd name="T93" fmla="*/ 287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99" h="1117">
                  <a:moveTo>
                    <a:pt x="1299" y="287"/>
                  </a:moveTo>
                  <a:lnTo>
                    <a:pt x="1299" y="287"/>
                  </a:lnTo>
                  <a:lnTo>
                    <a:pt x="1266" y="257"/>
                  </a:lnTo>
                  <a:lnTo>
                    <a:pt x="1230" y="225"/>
                  </a:lnTo>
                  <a:lnTo>
                    <a:pt x="1185" y="186"/>
                  </a:lnTo>
                  <a:lnTo>
                    <a:pt x="1129" y="150"/>
                  </a:lnTo>
                  <a:lnTo>
                    <a:pt x="1071" y="117"/>
                  </a:lnTo>
                  <a:lnTo>
                    <a:pt x="1041" y="101"/>
                  </a:lnTo>
                  <a:lnTo>
                    <a:pt x="1012" y="91"/>
                  </a:lnTo>
                  <a:lnTo>
                    <a:pt x="983" y="85"/>
                  </a:lnTo>
                  <a:lnTo>
                    <a:pt x="953" y="81"/>
                  </a:lnTo>
                  <a:lnTo>
                    <a:pt x="953" y="81"/>
                  </a:lnTo>
                  <a:lnTo>
                    <a:pt x="944" y="88"/>
                  </a:lnTo>
                  <a:lnTo>
                    <a:pt x="918" y="104"/>
                  </a:lnTo>
                  <a:lnTo>
                    <a:pt x="898" y="114"/>
                  </a:lnTo>
                  <a:lnTo>
                    <a:pt x="875" y="124"/>
                  </a:lnTo>
                  <a:lnTo>
                    <a:pt x="846" y="130"/>
                  </a:lnTo>
                  <a:lnTo>
                    <a:pt x="810" y="137"/>
                  </a:lnTo>
                  <a:lnTo>
                    <a:pt x="774" y="140"/>
                  </a:lnTo>
                  <a:lnTo>
                    <a:pt x="732" y="140"/>
                  </a:lnTo>
                  <a:lnTo>
                    <a:pt x="683" y="134"/>
                  </a:lnTo>
                  <a:lnTo>
                    <a:pt x="631" y="121"/>
                  </a:lnTo>
                  <a:lnTo>
                    <a:pt x="576" y="104"/>
                  </a:lnTo>
                  <a:lnTo>
                    <a:pt x="514" y="78"/>
                  </a:lnTo>
                  <a:lnTo>
                    <a:pt x="446" y="46"/>
                  </a:lnTo>
                  <a:lnTo>
                    <a:pt x="374" y="0"/>
                  </a:lnTo>
                  <a:lnTo>
                    <a:pt x="374" y="0"/>
                  </a:lnTo>
                  <a:lnTo>
                    <a:pt x="345" y="10"/>
                  </a:lnTo>
                  <a:lnTo>
                    <a:pt x="276" y="39"/>
                  </a:lnTo>
                  <a:lnTo>
                    <a:pt x="234" y="59"/>
                  </a:lnTo>
                  <a:lnTo>
                    <a:pt x="192" y="81"/>
                  </a:lnTo>
                  <a:lnTo>
                    <a:pt x="153" y="111"/>
                  </a:lnTo>
                  <a:lnTo>
                    <a:pt x="133" y="124"/>
                  </a:lnTo>
                  <a:lnTo>
                    <a:pt x="117" y="140"/>
                  </a:lnTo>
                  <a:lnTo>
                    <a:pt x="117" y="140"/>
                  </a:lnTo>
                  <a:lnTo>
                    <a:pt x="65" y="202"/>
                  </a:lnTo>
                  <a:lnTo>
                    <a:pt x="29" y="254"/>
                  </a:lnTo>
                  <a:lnTo>
                    <a:pt x="6" y="290"/>
                  </a:lnTo>
                  <a:lnTo>
                    <a:pt x="0" y="303"/>
                  </a:lnTo>
                  <a:lnTo>
                    <a:pt x="0" y="303"/>
                  </a:lnTo>
                  <a:lnTo>
                    <a:pt x="29" y="322"/>
                  </a:lnTo>
                  <a:lnTo>
                    <a:pt x="97" y="371"/>
                  </a:lnTo>
                  <a:lnTo>
                    <a:pt x="136" y="400"/>
                  </a:lnTo>
                  <a:lnTo>
                    <a:pt x="172" y="433"/>
                  </a:lnTo>
                  <a:lnTo>
                    <a:pt x="205" y="466"/>
                  </a:lnTo>
                  <a:lnTo>
                    <a:pt x="227" y="495"/>
                  </a:lnTo>
                  <a:lnTo>
                    <a:pt x="283" y="430"/>
                  </a:lnTo>
                  <a:lnTo>
                    <a:pt x="283" y="430"/>
                  </a:lnTo>
                  <a:lnTo>
                    <a:pt x="309" y="485"/>
                  </a:lnTo>
                  <a:lnTo>
                    <a:pt x="335" y="547"/>
                  </a:lnTo>
                  <a:lnTo>
                    <a:pt x="358" y="622"/>
                  </a:lnTo>
                  <a:lnTo>
                    <a:pt x="371" y="667"/>
                  </a:lnTo>
                  <a:lnTo>
                    <a:pt x="377" y="710"/>
                  </a:lnTo>
                  <a:lnTo>
                    <a:pt x="384" y="759"/>
                  </a:lnTo>
                  <a:lnTo>
                    <a:pt x="387" y="804"/>
                  </a:lnTo>
                  <a:lnTo>
                    <a:pt x="387" y="853"/>
                  </a:lnTo>
                  <a:lnTo>
                    <a:pt x="380" y="902"/>
                  </a:lnTo>
                  <a:lnTo>
                    <a:pt x="371" y="947"/>
                  </a:lnTo>
                  <a:lnTo>
                    <a:pt x="351" y="993"/>
                  </a:lnTo>
                  <a:lnTo>
                    <a:pt x="351" y="993"/>
                  </a:lnTo>
                  <a:lnTo>
                    <a:pt x="410" y="1019"/>
                  </a:lnTo>
                  <a:lnTo>
                    <a:pt x="478" y="1042"/>
                  </a:lnTo>
                  <a:lnTo>
                    <a:pt x="560" y="1068"/>
                  </a:lnTo>
                  <a:lnTo>
                    <a:pt x="657" y="1094"/>
                  </a:lnTo>
                  <a:lnTo>
                    <a:pt x="706" y="1104"/>
                  </a:lnTo>
                  <a:lnTo>
                    <a:pt x="758" y="1110"/>
                  </a:lnTo>
                  <a:lnTo>
                    <a:pt x="810" y="1117"/>
                  </a:lnTo>
                  <a:lnTo>
                    <a:pt x="862" y="1117"/>
                  </a:lnTo>
                  <a:lnTo>
                    <a:pt x="911" y="1117"/>
                  </a:lnTo>
                  <a:lnTo>
                    <a:pt x="960" y="1110"/>
                  </a:lnTo>
                  <a:lnTo>
                    <a:pt x="960" y="1110"/>
                  </a:lnTo>
                  <a:lnTo>
                    <a:pt x="957" y="1068"/>
                  </a:lnTo>
                  <a:lnTo>
                    <a:pt x="950" y="1022"/>
                  </a:lnTo>
                  <a:lnTo>
                    <a:pt x="947" y="960"/>
                  </a:lnTo>
                  <a:lnTo>
                    <a:pt x="947" y="886"/>
                  </a:lnTo>
                  <a:lnTo>
                    <a:pt x="953" y="801"/>
                  </a:lnTo>
                  <a:lnTo>
                    <a:pt x="960" y="755"/>
                  </a:lnTo>
                  <a:lnTo>
                    <a:pt x="966" y="710"/>
                  </a:lnTo>
                  <a:lnTo>
                    <a:pt x="980" y="664"/>
                  </a:lnTo>
                  <a:lnTo>
                    <a:pt x="993" y="615"/>
                  </a:lnTo>
                  <a:lnTo>
                    <a:pt x="993" y="615"/>
                  </a:lnTo>
                  <a:lnTo>
                    <a:pt x="1015" y="599"/>
                  </a:lnTo>
                  <a:lnTo>
                    <a:pt x="1032" y="580"/>
                  </a:lnTo>
                  <a:lnTo>
                    <a:pt x="1045" y="557"/>
                  </a:lnTo>
                  <a:lnTo>
                    <a:pt x="1051" y="534"/>
                  </a:lnTo>
                  <a:lnTo>
                    <a:pt x="1054" y="511"/>
                  </a:lnTo>
                  <a:lnTo>
                    <a:pt x="1054" y="488"/>
                  </a:lnTo>
                  <a:lnTo>
                    <a:pt x="1048" y="446"/>
                  </a:lnTo>
                  <a:lnTo>
                    <a:pt x="1116" y="514"/>
                  </a:lnTo>
                  <a:lnTo>
                    <a:pt x="1116" y="514"/>
                  </a:lnTo>
                  <a:lnTo>
                    <a:pt x="1188" y="433"/>
                  </a:lnTo>
                  <a:lnTo>
                    <a:pt x="1250" y="361"/>
                  </a:lnTo>
                  <a:lnTo>
                    <a:pt x="1276" y="322"/>
                  </a:lnTo>
                  <a:lnTo>
                    <a:pt x="1299" y="287"/>
                  </a:lnTo>
                  <a:lnTo>
                    <a:pt x="1299" y="28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1"/>
            <p:cNvSpPr>
              <a:spLocks/>
            </p:cNvSpPr>
            <p:nvPr/>
          </p:nvSpPr>
          <p:spPr bwMode="auto">
            <a:xfrm>
              <a:off x="2624856" y="5682555"/>
              <a:ext cx="212725" cy="227012"/>
            </a:xfrm>
            <a:custGeom>
              <a:avLst/>
              <a:gdLst>
                <a:gd name="T0" fmla="*/ 0 w 134"/>
                <a:gd name="T1" fmla="*/ 143 h 143"/>
                <a:gd name="T2" fmla="*/ 0 w 134"/>
                <a:gd name="T3" fmla="*/ 143 h 143"/>
                <a:gd name="T4" fmla="*/ 7 w 134"/>
                <a:gd name="T5" fmla="*/ 120 h 143"/>
                <a:gd name="T6" fmla="*/ 17 w 134"/>
                <a:gd name="T7" fmla="*/ 97 h 143"/>
                <a:gd name="T8" fmla="*/ 30 w 134"/>
                <a:gd name="T9" fmla="*/ 71 h 143"/>
                <a:gd name="T10" fmla="*/ 49 w 134"/>
                <a:gd name="T11" fmla="*/ 45 h 143"/>
                <a:gd name="T12" fmla="*/ 72 w 134"/>
                <a:gd name="T13" fmla="*/ 22 h 143"/>
                <a:gd name="T14" fmla="*/ 85 w 134"/>
                <a:gd name="T15" fmla="*/ 13 h 143"/>
                <a:gd name="T16" fmla="*/ 101 w 134"/>
                <a:gd name="T17" fmla="*/ 6 h 143"/>
                <a:gd name="T18" fmla="*/ 118 w 134"/>
                <a:gd name="T19" fmla="*/ 0 h 143"/>
                <a:gd name="T20" fmla="*/ 134 w 134"/>
                <a:gd name="T21" fmla="*/ 0 h 143"/>
                <a:gd name="T22" fmla="*/ 134 w 134"/>
                <a:gd name="T23" fmla="*/ 0 h 143"/>
                <a:gd name="T24" fmla="*/ 79 w 134"/>
                <a:gd name="T25" fmla="*/ 58 h 143"/>
                <a:gd name="T26" fmla="*/ 33 w 134"/>
                <a:gd name="T27" fmla="*/ 104 h 143"/>
                <a:gd name="T28" fmla="*/ 0 w 134"/>
                <a:gd name="T29" fmla="*/ 143 h 143"/>
                <a:gd name="T30" fmla="*/ 0 w 134"/>
                <a:gd name="T3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143">
                  <a:moveTo>
                    <a:pt x="0" y="143"/>
                  </a:moveTo>
                  <a:lnTo>
                    <a:pt x="0" y="143"/>
                  </a:lnTo>
                  <a:lnTo>
                    <a:pt x="7" y="120"/>
                  </a:lnTo>
                  <a:lnTo>
                    <a:pt x="17" y="97"/>
                  </a:lnTo>
                  <a:lnTo>
                    <a:pt x="30" y="71"/>
                  </a:lnTo>
                  <a:lnTo>
                    <a:pt x="49" y="45"/>
                  </a:lnTo>
                  <a:lnTo>
                    <a:pt x="72" y="22"/>
                  </a:lnTo>
                  <a:lnTo>
                    <a:pt x="85" y="13"/>
                  </a:lnTo>
                  <a:lnTo>
                    <a:pt x="101" y="6"/>
                  </a:lnTo>
                  <a:lnTo>
                    <a:pt x="118" y="0"/>
                  </a:lnTo>
                  <a:lnTo>
                    <a:pt x="134" y="0"/>
                  </a:lnTo>
                  <a:lnTo>
                    <a:pt x="134" y="0"/>
                  </a:lnTo>
                  <a:lnTo>
                    <a:pt x="79" y="58"/>
                  </a:lnTo>
                  <a:lnTo>
                    <a:pt x="33" y="104"/>
                  </a:lnTo>
                  <a:lnTo>
                    <a:pt x="0" y="143"/>
                  </a:lnTo>
                  <a:lnTo>
                    <a:pt x="0" y="143"/>
                  </a:lnTo>
                  <a:close/>
                </a:path>
              </a:pathLst>
            </a:custGeom>
            <a:solidFill>
              <a:srgbClr val="9FD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3896444" y="5526980"/>
              <a:ext cx="52388" cy="382587"/>
            </a:xfrm>
            <a:custGeom>
              <a:avLst/>
              <a:gdLst>
                <a:gd name="T0" fmla="*/ 10 w 33"/>
                <a:gd name="T1" fmla="*/ 0 h 241"/>
                <a:gd name="T2" fmla="*/ 10 w 33"/>
                <a:gd name="T3" fmla="*/ 0 h 241"/>
                <a:gd name="T4" fmla="*/ 7 w 33"/>
                <a:gd name="T5" fmla="*/ 16 h 241"/>
                <a:gd name="T6" fmla="*/ 4 w 33"/>
                <a:gd name="T7" fmla="*/ 55 h 241"/>
                <a:gd name="T8" fmla="*/ 0 w 33"/>
                <a:gd name="T9" fmla="*/ 104 h 241"/>
                <a:gd name="T10" fmla="*/ 4 w 33"/>
                <a:gd name="T11" fmla="*/ 127 h 241"/>
                <a:gd name="T12" fmla="*/ 7 w 33"/>
                <a:gd name="T13" fmla="*/ 153 h 241"/>
                <a:gd name="T14" fmla="*/ 7 w 33"/>
                <a:gd name="T15" fmla="*/ 153 h 241"/>
                <a:gd name="T16" fmla="*/ 17 w 33"/>
                <a:gd name="T17" fmla="*/ 192 h 241"/>
                <a:gd name="T18" fmla="*/ 20 w 33"/>
                <a:gd name="T19" fmla="*/ 218 h 241"/>
                <a:gd name="T20" fmla="*/ 23 w 33"/>
                <a:gd name="T21" fmla="*/ 241 h 241"/>
                <a:gd name="T22" fmla="*/ 23 w 33"/>
                <a:gd name="T23" fmla="*/ 241 h 241"/>
                <a:gd name="T24" fmla="*/ 26 w 33"/>
                <a:gd name="T25" fmla="*/ 238 h 241"/>
                <a:gd name="T26" fmla="*/ 30 w 33"/>
                <a:gd name="T27" fmla="*/ 221 h 241"/>
                <a:gd name="T28" fmla="*/ 33 w 33"/>
                <a:gd name="T29" fmla="*/ 208 h 241"/>
                <a:gd name="T30" fmla="*/ 33 w 33"/>
                <a:gd name="T31" fmla="*/ 192 h 241"/>
                <a:gd name="T32" fmla="*/ 30 w 33"/>
                <a:gd name="T33" fmla="*/ 173 h 241"/>
                <a:gd name="T34" fmla="*/ 23 w 33"/>
                <a:gd name="T35" fmla="*/ 150 h 241"/>
                <a:gd name="T36" fmla="*/ 23 w 33"/>
                <a:gd name="T37" fmla="*/ 150 h 241"/>
                <a:gd name="T38" fmla="*/ 17 w 33"/>
                <a:gd name="T39" fmla="*/ 120 h 241"/>
                <a:gd name="T40" fmla="*/ 13 w 33"/>
                <a:gd name="T41" fmla="*/ 94 h 241"/>
                <a:gd name="T42" fmla="*/ 10 w 33"/>
                <a:gd name="T43" fmla="*/ 49 h 241"/>
                <a:gd name="T44" fmla="*/ 10 w 33"/>
                <a:gd name="T45" fmla="*/ 13 h 241"/>
                <a:gd name="T46" fmla="*/ 10 w 33"/>
                <a:gd name="T47" fmla="*/ 0 h 241"/>
                <a:gd name="T48" fmla="*/ 10 w 33"/>
                <a:gd name="T49"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241">
                  <a:moveTo>
                    <a:pt x="10" y="0"/>
                  </a:moveTo>
                  <a:lnTo>
                    <a:pt x="10" y="0"/>
                  </a:lnTo>
                  <a:lnTo>
                    <a:pt x="7" y="16"/>
                  </a:lnTo>
                  <a:lnTo>
                    <a:pt x="4" y="55"/>
                  </a:lnTo>
                  <a:lnTo>
                    <a:pt x="0" y="104"/>
                  </a:lnTo>
                  <a:lnTo>
                    <a:pt x="4" y="127"/>
                  </a:lnTo>
                  <a:lnTo>
                    <a:pt x="7" y="153"/>
                  </a:lnTo>
                  <a:lnTo>
                    <a:pt x="7" y="153"/>
                  </a:lnTo>
                  <a:lnTo>
                    <a:pt x="17" y="192"/>
                  </a:lnTo>
                  <a:lnTo>
                    <a:pt x="20" y="218"/>
                  </a:lnTo>
                  <a:lnTo>
                    <a:pt x="23" y="241"/>
                  </a:lnTo>
                  <a:lnTo>
                    <a:pt x="23" y="241"/>
                  </a:lnTo>
                  <a:lnTo>
                    <a:pt x="26" y="238"/>
                  </a:lnTo>
                  <a:lnTo>
                    <a:pt x="30" y="221"/>
                  </a:lnTo>
                  <a:lnTo>
                    <a:pt x="33" y="208"/>
                  </a:lnTo>
                  <a:lnTo>
                    <a:pt x="33" y="192"/>
                  </a:lnTo>
                  <a:lnTo>
                    <a:pt x="30" y="173"/>
                  </a:lnTo>
                  <a:lnTo>
                    <a:pt x="23" y="150"/>
                  </a:lnTo>
                  <a:lnTo>
                    <a:pt x="23" y="150"/>
                  </a:lnTo>
                  <a:lnTo>
                    <a:pt x="17" y="120"/>
                  </a:lnTo>
                  <a:lnTo>
                    <a:pt x="13" y="94"/>
                  </a:lnTo>
                  <a:lnTo>
                    <a:pt x="10" y="49"/>
                  </a:lnTo>
                  <a:lnTo>
                    <a:pt x="10" y="13"/>
                  </a:lnTo>
                  <a:lnTo>
                    <a:pt x="10" y="0"/>
                  </a:lnTo>
                  <a:lnTo>
                    <a:pt x="10" y="0"/>
                  </a:lnTo>
                  <a:close/>
                </a:path>
              </a:pathLst>
            </a:custGeom>
            <a:solidFill>
              <a:srgbClr val="9FD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p:cNvSpPr>
            <p:nvPr/>
          </p:nvSpPr>
          <p:spPr bwMode="auto">
            <a:xfrm>
              <a:off x="2697881" y="5785742"/>
              <a:ext cx="211138" cy="965200"/>
            </a:xfrm>
            <a:custGeom>
              <a:avLst/>
              <a:gdLst>
                <a:gd name="T0" fmla="*/ 0 w 133"/>
                <a:gd name="T1" fmla="*/ 0 h 608"/>
                <a:gd name="T2" fmla="*/ 0 w 133"/>
                <a:gd name="T3" fmla="*/ 0 h 608"/>
                <a:gd name="T4" fmla="*/ 23 w 133"/>
                <a:gd name="T5" fmla="*/ 58 h 608"/>
                <a:gd name="T6" fmla="*/ 49 w 133"/>
                <a:gd name="T7" fmla="*/ 123 h 608"/>
                <a:gd name="T8" fmla="*/ 72 w 133"/>
                <a:gd name="T9" fmla="*/ 205 h 608"/>
                <a:gd name="T10" fmla="*/ 85 w 133"/>
                <a:gd name="T11" fmla="*/ 247 h 608"/>
                <a:gd name="T12" fmla="*/ 94 w 133"/>
                <a:gd name="T13" fmla="*/ 296 h 608"/>
                <a:gd name="T14" fmla="*/ 101 w 133"/>
                <a:gd name="T15" fmla="*/ 345 h 608"/>
                <a:gd name="T16" fmla="*/ 104 w 133"/>
                <a:gd name="T17" fmla="*/ 394 h 608"/>
                <a:gd name="T18" fmla="*/ 104 w 133"/>
                <a:gd name="T19" fmla="*/ 446 h 608"/>
                <a:gd name="T20" fmla="*/ 101 w 133"/>
                <a:gd name="T21" fmla="*/ 495 h 608"/>
                <a:gd name="T22" fmla="*/ 91 w 133"/>
                <a:gd name="T23" fmla="*/ 543 h 608"/>
                <a:gd name="T24" fmla="*/ 75 w 133"/>
                <a:gd name="T25" fmla="*/ 589 h 608"/>
                <a:gd name="T26" fmla="*/ 107 w 133"/>
                <a:gd name="T27" fmla="*/ 608 h 608"/>
                <a:gd name="T28" fmla="*/ 107 w 133"/>
                <a:gd name="T29" fmla="*/ 608 h 608"/>
                <a:gd name="T30" fmla="*/ 114 w 133"/>
                <a:gd name="T31" fmla="*/ 592 h 608"/>
                <a:gd name="T32" fmla="*/ 120 w 133"/>
                <a:gd name="T33" fmla="*/ 547 h 608"/>
                <a:gd name="T34" fmla="*/ 130 w 133"/>
                <a:gd name="T35" fmla="*/ 478 h 608"/>
                <a:gd name="T36" fmla="*/ 133 w 133"/>
                <a:gd name="T37" fmla="*/ 439 h 608"/>
                <a:gd name="T38" fmla="*/ 133 w 133"/>
                <a:gd name="T39" fmla="*/ 394 h 608"/>
                <a:gd name="T40" fmla="*/ 133 w 133"/>
                <a:gd name="T41" fmla="*/ 345 h 608"/>
                <a:gd name="T42" fmla="*/ 127 w 133"/>
                <a:gd name="T43" fmla="*/ 296 h 608"/>
                <a:gd name="T44" fmla="*/ 120 w 133"/>
                <a:gd name="T45" fmla="*/ 247 h 608"/>
                <a:gd name="T46" fmla="*/ 107 w 133"/>
                <a:gd name="T47" fmla="*/ 195 h 608"/>
                <a:gd name="T48" fmla="*/ 88 w 133"/>
                <a:gd name="T49" fmla="*/ 143 h 608"/>
                <a:gd name="T50" fmla="*/ 65 w 133"/>
                <a:gd name="T51" fmla="*/ 94 h 608"/>
                <a:gd name="T52" fmla="*/ 36 w 133"/>
                <a:gd name="T53" fmla="*/ 45 h 608"/>
                <a:gd name="T54" fmla="*/ 0 w 133"/>
                <a:gd name="T55" fmla="*/ 0 h 608"/>
                <a:gd name="T56" fmla="*/ 0 w 133"/>
                <a:gd name="T57"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608">
                  <a:moveTo>
                    <a:pt x="0" y="0"/>
                  </a:moveTo>
                  <a:lnTo>
                    <a:pt x="0" y="0"/>
                  </a:lnTo>
                  <a:lnTo>
                    <a:pt x="23" y="58"/>
                  </a:lnTo>
                  <a:lnTo>
                    <a:pt x="49" y="123"/>
                  </a:lnTo>
                  <a:lnTo>
                    <a:pt x="72" y="205"/>
                  </a:lnTo>
                  <a:lnTo>
                    <a:pt x="85" y="247"/>
                  </a:lnTo>
                  <a:lnTo>
                    <a:pt x="94" y="296"/>
                  </a:lnTo>
                  <a:lnTo>
                    <a:pt x="101" y="345"/>
                  </a:lnTo>
                  <a:lnTo>
                    <a:pt x="104" y="394"/>
                  </a:lnTo>
                  <a:lnTo>
                    <a:pt x="104" y="446"/>
                  </a:lnTo>
                  <a:lnTo>
                    <a:pt x="101" y="495"/>
                  </a:lnTo>
                  <a:lnTo>
                    <a:pt x="91" y="543"/>
                  </a:lnTo>
                  <a:lnTo>
                    <a:pt x="75" y="589"/>
                  </a:lnTo>
                  <a:lnTo>
                    <a:pt x="107" y="608"/>
                  </a:lnTo>
                  <a:lnTo>
                    <a:pt x="107" y="608"/>
                  </a:lnTo>
                  <a:lnTo>
                    <a:pt x="114" y="592"/>
                  </a:lnTo>
                  <a:lnTo>
                    <a:pt x="120" y="547"/>
                  </a:lnTo>
                  <a:lnTo>
                    <a:pt x="130" y="478"/>
                  </a:lnTo>
                  <a:lnTo>
                    <a:pt x="133" y="439"/>
                  </a:lnTo>
                  <a:lnTo>
                    <a:pt x="133" y="394"/>
                  </a:lnTo>
                  <a:lnTo>
                    <a:pt x="133" y="345"/>
                  </a:lnTo>
                  <a:lnTo>
                    <a:pt x="127" y="296"/>
                  </a:lnTo>
                  <a:lnTo>
                    <a:pt x="120" y="247"/>
                  </a:lnTo>
                  <a:lnTo>
                    <a:pt x="107" y="195"/>
                  </a:lnTo>
                  <a:lnTo>
                    <a:pt x="88" y="143"/>
                  </a:lnTo>
                  <a:lnTo>
                    <a:pt x="65" y="94"/>
                  </a:lnTo>
                  <a:lnTo>
                    <a:pt x="36" y="45"/>
                  </a:lnTo>
                  <a:lnTo>
                    <a:pt x="0" y="0"/>
                  </a:lnTo>
                  <a:lnTo>
                    <a:pt x="0" y="0"/>
                  </a:lnTo>
                  <a:close/>
                </a:path>
              </a:pathLst>
            </a:custGeom>
            <a:solidFill>
              <a:srgbClr val="9FD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4"/>
            <p:cNvSpPr>
              <a:spLocks/>
            </p:cNvSpPr>
            <p:nvPr/>
          </p:nvSpPr>
          <p:spPr bwMode="auto">
            <a:xfrm>
              <a:off x="3380506" y="4757042"/>
              <a:ext cx="242888" cy="341312"/>
            </a:xfrm>
            <a:custGeom>
              <a:avLst/>
              <a:gdLst>
                <a:gd name="T0" fmla="*/ 10 w 153"/>
                <a:gd name="T1" fmla="*/ 0 h 215"/>
                <a:gd name="T2" fmla="*/ 10 w 153"/>
                <a:gd name="T3" fmla="*/ 0 h 215"/>
                <a:gd name="T4" fmla="*/ 3 w 153"/>
                <a:gd name="T5" fmla="*/ 23 h 215"/>
                <a:gd name="T6" fmla="*/ 3 w 153"/>
                <a:gd name="T7" fmla="*/ 49 h 215"/>
                <a:gd name="T8" fmla="*/ 0 w 153"/>
                <a:gd name="T9" fmla="*/ 78 h 215"/>
                <a:gd name="T10" fmla="*/ 0 w 153"/>
                <a:gd name="T11" fmla="*/ 111 h 215"/>
                <a:gd name="T12" fmla="*/ 6 w 153"/>
                <a:gd name="T13" fmla="*/ 143 h 215"/>
                <a:gd name="T14" fmla="*/ 16 w 153"/>
                <a:gd name="T15" fmla="*/ 173 h 215"/>
                <a:gd name="T16" fmla="*/ 26 w 153"/>
                <a:gd name="T17" fmla="*/ 186 h 215"/>
                <a:gd name="T18" fmla="*/ 36 w 153"/>
                <a:gd name="T19" fmla="*/ 195 h 215"/>
                <a:gd name="T20" fmla="*/ 36 w 153"/>
                <a:gd name="T21" fmla="*/ 195 h 215"/>
                <a:gd name="T22" fmla="*/ 45 w 153"/>
                <a:gd name="T23" fmla="*/ 205 h 215"/>
                <a:gd name="T24" fmla="*/ 55 w 153"/>
                <a:gd name="T25" fmla="*/ 212 h 215"/>
                <a:gd name="T26" fmla="*/ 68 w 153"/>
                <a:gd name="T27" fmla="*/ 212 h 215"/>
                <a:gd name="T28" fmla="*/ 78 w 153"/>
                <a:gd name="T29" fmla="*/ 215 h 215"/>
                <a:gd name="T30" fmla="*/ 97 w 153"/>
                <a:gd name="T31" fmla="*/ 208 h 215"/>
                <a:gd name="T32" fmla="*/ 117 w 153"/>
                <a:gd name="T33" fmla="*/ 199 h 215"/>
                <a:gd name="T34" fmla="*/ 130 w 153"/>
                <a:gd name="T35" fmla="*/ 189 h 215"/>
                <a:gd name="T36" fmla="*/ 143 w 153"/>
                <a:gd name="T37" fmla="*/ 176 h 215"/>
                <a:gd name="T38" fmla="*/ 153 w 153"/>
                <a:gd name="T39" fmla="*/ 163 h 215"/>
                <a:gd name="T40" fmla="*/ 153 w 153"/>
                <a:gd name="T41" fmla="*/ 163 h 215"/>
                <a:gd name="T42" fmla="*/ 130 w 153"/>
                <a:gd name="T43" fmla="*/ 133 h 215"/>
                <a:gd name="T44" fmla="*/ 84 w 153"/>
                <a:gd name="T45" fmla="*/ 72 h 215"/>
                <a:gd name="T46" fmla="*/ 58 w 153"/>
                <a:gd name="T47" fmla="*/ 42 h 215"/>
                <a:gd name="T48" fmla="*/ 36 w 153"/>
                <a:gd name="T49" fmla="*/ 16 h 215"/>
                <a:gd name="T50" fmla="*/ 19 w 153"/>
                <a:gd name="T51" fmla="*/ 0 h 215"/>
                <a:gd name="T52" fmla="*/ 13 w 153"/>
                <a:gd name="T53" fmla="*/ 0 h 215"/>
                <a:gd name="T54" fmla="*/ 10 w 153"/>
                <a:gd name="T55" fmla="*/ 0 h 215"/>
                <a:gd name="T56" fmla="*/ 10 w 153"/>
                <a:gd name="T57"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3" h="215">
                  <a:moveTo>
                    <a:pt x="10" y="0"/>
                  </a:moveTo>
                  <a:lnTo>
                    <a:pt x="10" y="0"/>
                  </a:lnTo>
                  <a:lnTo>
                    <a:pt x="3" y="23"/>
                  </a:lnTo>
                  <a:lnTo>
                    <a:pt x="3" y="49"/>
                  </a:lnTo>
                  <a:lnTo>
                    <a:pt x="0" y="78"/>
                  </a:lnTo>
                  <a:lnTo>
                    <a:pt x="0" y="111"/>
                  </a:lnTo>
                  <a:lnTo>
                    <a:pt x="6" y="143"/>
                  </a:lnTo>
                  <a:lnTo>
                    <a:pt x="16" y="173"/>
                  </a:lnTo>
                  <a:lnTo>
                    <a:pt x="26" y="186"/>
                  </a:lnTo>
                  <a:lnTo>
                    <a:pt x="36" y="195"/>
                  </a:lnTo>
                  <a:lnTo>
                    <a:pt x="36" y="195"/>
                  </a:lnTo>
                  <a:lnTo>
                    <a:pt x="45" y="205"/>
                  </a:lnTo>
                  <a:lnTo>
                    <a:pt x="55" y="212"/>
                  </a:lnTo>
                  <a:lnTo>
                    <a:pt x="68" y="212"/>
                  </a:lnTo>
                  <a:lnTo>
                    <a:pt x="78" y="215"/>
                  </a:lnTo>
                  <a:lnTo>
                    <a:pt x="97" y="208"/>
                  </a:lnTo>
                  <a:lnTo>
                    <a:pt x="117" y="199"/>
                  </a:lnTo>
                  <a:lnTo>
                    <a:pt x="130" y="189"/>
                  </a:lnTo>
                  <a:lnTo>
                    <a:pt x="143" y="176"/>
                  </a:lnTo>
                  <a:lnTo>
                    <a:pt x="153" y="163"/>
                  </a:lnTo>
                  <a:lnTo>
                    <a:pt x="153" y="163"/>
                  </a:lnTo>
                  <a:lnTo>
                    <a:pt x="130" y="133"/>
                  </a:lnTo>
                  <a:lnTo>
                    <a:pt x="84" y="72"/>
                  </a:lnTo>
                  <a:lnTo>
                    <a:pt x="58" y="42"/>
                  </a:lnTo>
                  <a:lnTo>
                    <a:pt x="36" y="16"/>
                  </a:lnTo>
                  <a:lnTo>
                    <a:pt x="19" y="0"/>
                  </a:lnTo>
                  <a:lnTo>
                    <a:pt x="13" y="0"/>
                  </a:lnTo>
                  <a:lnTo>
                    <a:pt x="10" y="0"/>
                  </a:lnTo>
                  <a:lnTo>
                    <a:pt x="10" y="0"/>
                  </a:lnTo>
                  <a:close/>
                </a:path>
              </a:pathLst>
            </a:custGeom>
            <a:solidFill>
              <a:srgbClr val="E2B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3380506" y="4282380"/>
              <a:ext cx="696913" cy="804862"/>
            </a:xfrm>
            <a:custGeom>
              <a:avLst/>
              <a:gdLst>
                <a:gd name="T0" fmla="*/ 413 w 439"/>
                <a:gd name="T1" fmla="*/ 65 h 507"/>
                <a:gd name="T2" fmla="*/ 413 w 439"/>
                <a:gd name="T3" fmla="*/ 65 h 507"/>
                <a:gd name="T4" fmla="*/ 423 w 439"/>
                <a:gd name="T5" fmla="*/ 84 h 507"/>
                <a:gd name="T6" fmla="*/ 433 w 439"/>
                <a:gd name="T7" fmla="*/ 104 h 507"/>
                <a:gd name="T8" fmla="*/ 439 w 439"/>
                <a:gd name="T9" fmla="*/ 133 h 507"/>
                <a:gd name="T10" fmla="*/ 439 w 439"/>
                <a:gd name="T11" fmla="*/ 169 h 507"/>
                <a:gd name="T12" fmla="*/ 436 w 439"/>
                <a:gd name="T13" fmla="*/ 185 h 507"/>
                <a:gd name="T14" fmla="*/ 433 w 439"/>
                <a:gd name="T15" fmla="*/ 208 h 507"/>
                <a:gd name="T16" fmla="*/ 426 w 439"/>
                <a:gd name="T17" fmla="*/ 227 h 507"/>
                <a:gd name="T18" fmla="*/ 413 w 439"/>
                <a:gd name="T19" fmla="*/ 250 h 507"/>
                <a:gd name="T20" fmla="*/ 400 w 439"/>
                <a:gd name="T21" fmla="*/ 273 h 507"/>
                <a:gd name="T22" fmla="*/ 381 w 439"/>
                <a:gd name="T23" fmla="*/ 296 h 507"/>
                <a:gd name="T24" fmla="*/ 381 w 439"/>
                <a:gd name="T25" fmla="*/ 296 h 507"/>
                <a:gd name="T26" fmla="*/ 381 w 439"/>
                <a:gd name="T27" fmla="*/ 305 h 507"/>
                <a:gd name="T28" fmla="*/ 371 w 439"/>
                <a:gd name="T29" fmla="*/ 335 h 507"/>
                <a:gd name="T30" fmla="*/ 361 w 439"/>
                <a:gd name="T31" fmla="*/ 354 h 507"/>
                <a:gd name="T32" fmla="*/ 348 w 439"/>
                <a:gd name="T33" fmla="*/ 374 h 507"/>
                <a:gd name="T34" fmla="*/ 329 w 439"/>
                <a:gd name="T35" fmla="*/ 400 h 507"/>
                <a:gd name="T36" fmla="*/ 303 w 439"/>
                <a:gd name="T37" fmla="*/ 426 h 507"/>
                <a:gd name="T38" fmla="*/ 303 w 439"/>
                <a:gd name="T39" fmla="*/ 426 h 507"/>
                <a:gd name="T40" fmla="*/ 247 w 439"/>
                <a:gd name="T41" fmla="*/ 472 h 507"/>
                <a:gd name="T42" fmla="*/ 221 w 439"/>
                <a:gd name="T43" fmla="*/ 488 h 507"/>
                <a:gd name="T44" fmla="*/ 198 w 439"/>
                <a:gd name="T45" fmla="*/ 501 h 507"/>
                <a:gd name="T46" fmla="*/ 172 w 439"/>
                <a:gd name="T47" fmla="*/ 507 h 507"/>
                <a:gd name="T48" fmla="*/ 163 w 439"/>
                <a:gd name="T49" fmla="*/ 507 h 507"/>
                <a:gd name="T50" fmla="*/ 150 w 439"/>
                <a:gd name="T51" fmla="*/ 507 h 507"/>
                <a:gd name="T52" fmla="*/ 137 w 439"/>
                <a:gd name="T53" fmla="*/ 504 h 507"/>
                <a:gd name="T54" fmla="*/ 127 w 439"/>
                <a:gd name="T55" fmla="*/ 498 h 507"/>
                <a:gd name="T56" fmla="*/ 101 w 439"/>
                <a:gd name="T57" fmla="*/ 481 h 507"/>
                <a:gd name="T58" fmla="*/ 101 w 439"/>
                <a:gd name="T59" fmla="*/ 481 h 507"/>
                <a:gd name="T60" fmla="*/ 75 w 439"/>
                <a:gd name="T61" fmla="*/ 455 h 507"/>
                <a:gd name="T62" fmla="*/ 52 w 439"/>
                <a:gd name="T63" fmla="*/ 426 h 507"/>
                <a:gd name="T64" fmla="*/ 32 w 439"/>
                <a:gd name="T65" fmla="*/ 397 h 507"/>
                <a:gd name="T66" fmla="*/ 16 w 439"/>
                <a:gd name="T67" fmla="*/ 361 h 507"/>
                <a:gd name="T68" fmla="*/ 3 w 439"/>
                <a:gd name="T69" fmla="*/ 325 h 507"/>
                <a:gd name="T70" fmla="*/ 0 w 439"/>
                <a:gd name="T71" fmla="*/ 286 h 507"/>
                <a:gd name="T72" fmla="*/ 0 w 439"/>
                <a:gd name="T73" fmla="*/ 266 h 507"/>
                <a:gd name="T74" fmla="*/ 3 w 439"/>
                <a:gd name="T75" fmla="*/ 244 h 507"/>
                <a:gd name="T76" fmla="*/ 10 w 439"/>
                <a:gd name="T77" fmla="*/ 224 h 507"/>
                <a:gd name="T78" fmla="*/ 16 w 439"/>
                <a:gd name="T79" fmla="*/ 201 h 507"/>
                <a:gd name="T80" fmla="*/ 16 w 439"/>
                <a:gd name="T81" fmla="*/ 201 h 507"/>
                <a:gd name="T82" fmla="*/ 26 w 439"/>
                <a:gd name="T83" fmla="*/ 179 h 507"/>
                <a:gd name="T84" fmla="*/ 42 w 439"/>
                <a:gd name="T85" fmla="*/ 156 h 507"/>
                <a:gd name="T86" fmla="*/ 58 w 439"/>
                <a:gd name="T87" fmla="*/ 130 h 507"/>
                <a:gd name="T88" fmla="*/ 78 w 439"/>
                <a:gd name="T89" fmla="*/ 107 h 507"/>
                <a:gd name="T90" fmla="*/ 97 w 439"/>
                <a:gd name="T91" fmla="*/ 84 h 507"/>
                <a:gd name="T92" fmla="*/ 123 w 439"/>
                <a:gd name="T93" fmla="*/ 61 h 507"/>
                <a:gd name="T94" fmla="*/ 146 w 439"/>
                <a:gd name="T95" fmla="*/ 42 h 507"/>
                <a:gd name="T96" fmla="*/ 176 w 439"/>
                <a:gd name="T97" fmla="*/ 26 h 507"/>
                <a:gd name="T98" fmla="*/ 202 w 439"/>
                <a:gd name="T99" fmla="*/ 13 h 507"/>
                <a:gd name="T100" fmla="*/ 231 w 439"/>
                <a:gd name="T101" fmla="*/ 3 h 507"/>
                <a:gd name="T102" fmla="*/ 263 w 439"/>
                <a:gd name="T103" fmla="*/ 0 h 507"/>
                <a:gd name="T104" fmla="*/ 293 w 439"/>
                <a:gd name="T105" fmla="*/ 0 h 507"/>
                <a:gd name="T106" fmla="*/ 322 w 439"/>
                <a:gd name="T107" fmla="*/ 6 h 507"/>
                <a:gd name="T108" fmla="*/ 355 w 439"/>
                <a:gd name="T109" fmla="*/ 19 h 507"/>
                <a:gd name="T110" fmla="*/ 384 w 439"/>
                <a:gd name="T111" fmla="*/ 39 h 507"/>
                <a:gd name="T112" fmla="*/ 413 w 439"/>
                <a:gd name="T113" fmla="*/ 65 h 507"/>
                <a:gd name="T114" fmla="*/ 413 w 439"/>
                <a:gd name="T115" fmla="*/ 6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9" h="507">
                  <a:moveTo>
                    <a:pt x="413" y="65"/>
                  </a:moveTo>
                  <a:lnTo>
                    <a:pt x="413" y="65"/>
                  </a:lnTo>
                  <a:lnTo>
                    <a:pt x="423" y="84"/>
                  </a:lnTo>
                  <a:lnTo>
                    <a:pt x="433" y="104"/>
                  </a:lnTo>
                  <a:lnTo>
                    <a:pt x="439" y="133"/>
                  </a:lnTo>
                  <a:lnTo>
                    <a:pt x="439" y="169"/>
                  </a:lnTo>
                  <a:lnTo>
                    <a:pt x="436" y="185"/>
                  </a:lnTo>
                  <a:lnTo>
                    <a:pt x="433" y="208"/>
                  </a:lnTo>
                  <a:lnTo>
                    <a:pt x="426" y="227"/>
                  </a:lnTo>
                  <a:lnTo>
                    <a:pt x="413" y="250"/>
                  </a:lnTo>
                  <a:lnTo>
                    <a:pt x="400" y="273"/>
                  </a:lnTo>
                  <a:lnTo>
                    <a:pt x="381" y="296"/>
                  </a:lnTo>
                  <a:lnTo>
                    <a:pt x="381" y="296"/>
                  </a:lnTo>
                  <a:lnTo>
                    <a:pt x="381" y="305"/>
                  </a:lnTo>
                  <a:lnTo>
                    <a:pt x="371" y="335"/>
                  </a:lnTo>
                  <a:lnTo>
                    <a:pt x="361" y="354"/>
                  </a:lnTo>
                  <a:lnTo>
                    <a:pt x="348" y="374"/>
                  </a:lnTo>
                  <a:lnTo>
                    <a:pt x="329" y="400"/>
                  </a:lnTo>
                  <a:lnTo>
                    <a:pt x="303" y="426"/>
                  </a:lnTo>
                  <a:lnTo>
                    <a:pt x="303" y="426"/>
                  </a:lnTo>
                  <a:lnTo>
                    <a:pt x="247" y="472"/>
                  </a:lnTo>
                  <a:lnTo>
                    <a:pt x="221" y="488"/>
                  </a:lnTo>
                  <a:lnTo>
                    <a:pt x="198" y="501"/>
                  </a:lnTo>
                  <a:lnTo>
                    <a:pt x="172" y="507"/>
                  </a:lnTo>
                  <a:lnTo>
                    <a:pt x="163" y="507"/>
                  </a:lnTo>
                  <a:lnTo>
                    <a:pt x="150" y="507"/>
                  </a:lnTo>
                  <a:lnTo>
                    <a:pt x="137" y="504"/>
                  </a:lnTo>
                  <a:lnTo>
                    <a:pt x="127" y="498"/>
                  </a:lnTo>
                  <a:lnTo>
                    <a:pt x="101" y="481"/>
                  </a:lnTo>
                  <a:lnTo>
                    <a:pt x="101" y="481"/>
                  </a:lnTo>
                  <a:lnTo>
                    <a:pt x="75" y="455"/>
                  </a:lnTo>
                  <a:lnTo>
                    <a:pt x="52" y="426"/>
                  </a:lnTo>
                  <a:lnTo>
                    <a:pt x="32" y="397"/>
                  </a:lnTo>
                  <a:lnTo>
                    <a:pt x="16" y="361"/>
                  </a:lnTo>
                  <a:lnTo>
                    <a:pt x="3" y="325"/>
                  </a:lnTo>
                  <a:lnTo>
                    <a:pt x="0" y="286"/>
                  </a:lnTo>
                  <a:lnTo>
                    <a:pt x="0" y="266"/>
                  </a:lnTo>
                  <a:lnTo>
                    <a:pt x="3" y="244"/>
                  </a:lnTo>
                  <a:lnTo>
                    <a:pt x="10" y="224"/>
                  </a:lnTo>
                  <a:lnTo>
                    <a:pt x="16" y="201"/>
                  </a:lnTo>
                  <a:lnTo>
                    <a:pt x="16" y="201"/>
                  </a:lnTo>
                  <a:lnTo>
                    <a:pt x="26" y="179"/>
                  </a:lnTo>
                  <a:lnTo>
                    <a:pt x="42" y="156"/>
                  </a:lnTo>
                  <a:lnTo>
                    <a:pt x="58" y="130"/>
                  </a:lnTo>
                  <a:lnTo>
                    <a:pt x="78" y="107"/>
                  </a:lnTo>
                  <a:lnTo>
                    <a:pt x="97" y="84"/>
                  </a:lnTo>
                  <a:lnTo>
                    <a:pt x="123" y="61"/>
                  </a:lnTo>
                  <a:lnTo>
                    <a:pt x="146" y="42"/>
                  </a:lnTo>
                  <a:lnTo>
                    <a:pt x="176" y="26"/>
                  </a:lnTo>
                  <a:lnTo>
                    <a:pt x="202" y="13"/>
                  </a:lnTo>
                  <a:lnTo>
                    <a:pt x="231" y="3"/>
                  </a:lnTo>
                  <a:lnTo>
                    <a:pt x="263" y="0"/>
                  </a:lnTo>
                  <a:lnTo>
                    <a:pt x="293" y="0"/>
                  </a:lnTo>
                  <a:lnTo>
                    <a:pt x="322" y="6"/>
                  </a:lnTo>
                  <a:lnTo>
                    <a:pt x="355" y="19"/>
                  </a:lnTo>
                  <a:lnTo>
                    <a:pt x="384" y="39"/>
                  </a:lnTo>
                  <a:lnTo>
                    <a:pt x="413" y="65"/>
                  </a:lnTo>
                  <a:lnTo>
                    <a:pt x="413" y="65"/>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3499569" y="4653855"/>
              <a:ext cx="165100" cy="160337"/>
            </a:xfrm>
            <a:custGeom>
              <a:avLst/>
              <a:gdLst>
                <a:gd name="T0" fmla="*/ 104 w 104"/>
                <a:gd name="T1" fmla="*/ 49 h 101"/>
                <a:gd name="T2" fmla="*/ 104 w 104"/>
                <a:gd name="T3" fmla="*/ 49 h 101"/>
                <a:gd name="T4" fmla="*/ 101 w 104"/>
                <a:gd name="T5" fmla="*/ 62 h 101"/>
                <a:gd name="T6" fmla="*/ 97 w 104"/>
                <a:gd name="T7" fmla="*/ 71 h 101"/>
                <a:gd name="T8" fmla="*/ 88 w 104"/>
                <a:gd name="T9" fmla="*/ 88 h 101"/>
                <a:gd name="T10" fmla="*/ 71 w 104"/>
                <a:gd name="T11" fmla="*/ 98 h 101"/>
                <a:gd name="T12" fmla="*/ 62 w 104"/>
                <a:gd name="T13" fmla="*/ 101 h 101"/>
                <a:gd name="T14" fmla="*/ 52 w 104"/>
                <a:gd name="T15" fmla="*/ 101 h 101"/>
                <a:gd name="T16" fmla="*/ 52 w 104"/>
                <a:gd name="T17" fmla="*/ 101 h 101"/>
                <a:gd name="T18" fmla="*/ 42 w 104"/>
                <a:gd name="T19" fmla="*/ 101 h 101"/>
                <a:gd name="T20" fmla="*/ 32 w 104"/>
                <a:gd name="T21" fmla="*/ 98 h 101"/>
                <a:gd name="T22" fmla="*/ 16 w 104"/>
                <a:gd name="T23" fmla="*/ 88 h 101"/>
                <a:gd name="T24" fmla="*/ 3 w 104"/>
                <a:gd name="T25" fmla="*/ 71 h 101"/>
                <a:gd name="T26" fmla="*/ 0 w 104"/>
                <a:gd name="T27" fmla="*/ 62 h 101"/>
                <a:gd name="T28" fmla="*/ 0 w 104"/>
                <a:gd name="T29" fmla="*/ 49 h 101"/>
                <a:gd name="T30" fmla="*/ 0 w 104"/>
                <a:gd name="T31" fmla="*/ 49 h 101"/>
                <a:gd name="T32" fmla="*/ 0 w 104"/>
                <a:gd name="T33" fmla="*/ 39 h 101"/>
                <a:gd name="T34" fmla="*/ 3 w 104"/>
                <a:gd name="T35" fmla="*/ 29 h 101"/>
                <a:gd name="T36" fmla="*/ 16 w 104"/>
                <a:gd name="T37" fmla="*/ 13 h 101"/>
                <a:gd name="T38" fmla="*/ 32 w 104"/>
                <a:gd name="T39" fmla="*/ 3 h 101"/>
                <a:gd name="T40" fmla="*/ 42 w 104"/>
                <a:gd name="T41" fmla="*/ 0 h 101"/>
                <a:gd name="T42" fmla="*/ 52 w 104"/>
                <a:gd name="T43" fmla="*/ 0 h 101"/>
                <a:gd name="T44" fmla="*/ 52 w 104"/>
                <a:gd name="T45" fmla="*/ 0 h 101"/>
                <a:gd name="T46" fmla="*/ 62 w 104"/>
                <a:gd name="T47" fmla="*/ 0 h 101"/>
                <a:gd name="T48" fmla="*/ 71 w 104"/>
                <a:gd name="T49" fmla="*/ 3 h 101"/>
                <a:gd name="T50" fmla="*/ 88 w 104"/>
                <a:gd name="T51" fmla="*/ 13 h 101"/>
                <a:gd name="T52" fmla="*/ 97 w 104"/>
                <a:gd name="T53" fmla="*/ 29 h 101"/>
                <a:gd name="T54" fmla="*/ 101 w 104"/>
                <a:gd name="T55" fmla="*/ 39 h 101"/>
                <a:gd name="T56" fmla="*/ 104 w 104"/>
                <a:gd name="T57" fmla="*/ 49 h 101"/>
                <a:gd name="T58" fmla="*/ 104 w 104"/>
                <a:gd name="T59" fmla="*/ 4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01">
                  <a:moveTo>
                    <a:pt x="104" y="49"/>
                  </a:moveTo>
                  <a:lnTo>
                    <a:pt x="104" y="49"/>
                  </a:lnTo>
                  <a:lnTo>
                    <a:pt x="101" y="62"/>
                  </a:lnTo>
                  <a:lnTo>
                    <a:pt x="97" y="71"/>
                  </a:lnTo>
                  <a:lnTo>
                    <a:pt x="88" y="88"/>
                  </a:lnTo>
                  <a:lnTo>
                    <a:pt x="71" y="98"/>
                  </a:lnTo>
                  <a:lnTo>
                    <a:pt x="62" y="101"/>
                  </a:lnTo>
                  <a:lnTo>
                    <a:pt x="52" y="101"/>
                  </a:lnTo>
                  <a:lnTo>
                    <a:pt x="52" y="101"/>
                  </a:lnTo>
                  <a:lnTo>
                    <a:pt x="42" y="101"/>
                  </a:lnTo>
                  <a:lnTo>
                    <a:pt x="32" y="98"/>
                  </a:lnTo>
                  <a:lnTo>
                    <a:pt x="16" y="88"/>
                  </a:lnTo>
                  <a:lnTo>
                    <a:pt x="3" y="71"/>
                  </a:lnTo>
                  <a:lnTo>
                    <a:pt x="0" y="62"/>
                  </a:lnTo>
                  <a:lnTo>
                    <a:pt x="0" y="49"/>
                  </a:lnTo>
                  <a:lnTo>
                    <a:pt x="0" y="49"/>
                  </a:lnTo>
                  <a:lnTo>
                    <a:pt x="0" y="39"/>
                  </a:lnTo>
                  <a:lnTo>
                    <a:pt x="3" y="29"/>
                  </a:lnTo>
                  <a:lnTo>
                    <a:pt x="16" y="13"/>
                  </a:lnTo>
                  <a:lnTo>
                    <a:pt x="32" y="3"/>
                  </a:lnTo>
                  <a:lnTo>
                    <a:pt x="42" y="0"/>
                  </a:lnTo>
                  <a:lnTo>
                    <a:pt x="52" y="0"/>
                  </a:lnTo>
                  <a:lnTo>
                    <a:pt x="52" y="0"/>
                  </a:lnTo>
                  <a:lnTo>
                    <a:pt x="62" y="0"/>
                  </a:lnTo>
                  <a:lnTo>
                    <a:pt x="71" y="3"/>
                  </a:lnTo>
                  <a:lnTo>
                    <a:pt x="88" y="13"/>
                  </a:lnTo>
                  <a:lnTo>
                    <a:pt x="97" y="29"/>
                  </a:lnTo>
                  <a:lnTo>
                    <a:pt x="101" y="39"/>
                  </a:lnTo>
                  <a:lnTo>
                    <a:pt x="104" y="49"/>
                  </a:lnTo>
                  <a:lnTo>
                    <a:pt x="104" y="49"/>
                  </a:lnTo>
                  <a:close/>
                </a:path>
              </a:pathLst>
            </a:custGeom>
            <a:solidFill>
              <a:srgbClr val="FCC3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7"/>
            <p:cNvSpPr>
              <a:spLocks/>
            </p:cNvSpPr>
            <p:nvPr/>
          </p:nvSpPr>
          <p:spPr bwMode="auto">
            <a:xfrm>
              <a:off x="3855169" y="4642742"/>
              <a:ext cx="160338" cy="217487"/>
            </a:xfrm>
            <a:custGeom>
              <a:avLst/>
              <a:gdLst>
                <a:gd name="T0" fmla="*/ 101 w 101"/>
                <a:gd name="T1" fmla="*/ 0 h 137"/>
                <a:gd name="T2" fmla="*/ 101 w 101"/>
                <a:gd name="T3" fmla="*/ 0 h 137"/>
                <a:gd name="T4" fmla="*/ 88 w 101"/>
                <a:gd name="T5" fmla="*/ 0 h 137"/>
                <a:gd name="T6" fmla="*/ 72 w 101"/>
                <a:gd name="T7" fmla="*/ 4 h 137"/>
                <a:gd name="T8" fmla="*/ 56 w 101"/>
                <a:gd name="T9" fmla="*/ 13 h 137"/>
                <a:gd name="T10" fmla="*/ 36 w 101"/>
                <a:gd name="T11" fmla="*/ 30 h 137"/>
                <a:gd name="T12" fmla="*/ 30 w 101"/>
                <a:gd name="T13" fmla="*/ 39 h 137"/>
                <a:gd name="T14" fmla="*/ 20 w 101"/>
                <a:gd name="T15" fmla="*/ 52 h 137"/>
                <a:gd name="T16" fmla="*/ 13 w 101"/>
                <a:gd name="T17" fmla="*/ 69 h 137"/>
                <a:gd name="T18" fmla="*/ 7 w 101"/>
                <a:gd name="T19" fmla="*/ 88 h 137"/>
                <a:gd name="T20" fmla="*/ 4 w 101"/>
                <a:gd name="T21" fmla="*/ 111 h 137"/>
                <a:gd name="T22" fmla="*/ 0 w 101"/>
                <a:gd name="T23" fmla="*/ 137 h 137"/>
                <a:gd name="T24" fmla="*/ 0 w 101"/>
                <a:gd name="T25" fmla="*/ 137 h 137"/>
                <a:gd name="T26" fmla="*/ 4 w 101"/>
                <a:gd name="T27" fmla="*/ 118 h 137"/>
                <a:gd name="T28" fmla="*/ 10 w 101"/>
                <a:gd name="T29" fmla="*/ 98 h 137"/>
                <a:gd name="T30" fmla="*/ 17 w 101"/>
                <a:gd name="T31" fmla="*/ 75 h 137"/>
                <a:gd name="T32" fmla="*/ 30 w 101"/>
                <a:gd name="T33" fmla="*/ 49 h 137"/>
                <a:gd name="T34" fmla="*/ 49 w 101"/>
                <a:gd name="T35" fmla="*/ 26 h 137"/>
                <a:gd name="T36" fmla="*/ 59 w 101"/>
                <a:gd name="T37" fmla="*/ 17 h 137"/>
                <a:gd name="T38" fmla="*/ 72 w 101"/>
                <a:gd name="T39" fmla="*/ 10 h 137"/>
                <a:gd name="T40" fmla="*/ 85 w 101"/>
                <a:gd name="T41" fmla="*/ 4 h 137"/>
                <a:gd name="T42" fmla="*/ 101 w 101"/>
                <a:gd name="T43" fmla="*/ 0 h 137"/>
                <a:gd name="T44" fmla="*/ 101 w 101"/>
                <a:gd name="T4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137">
                  <a:moveTo>
                    <a:pt x="101" y="0"/>
                  </a:moveTo>
                  <a:lnTo>
                    <a:pt x="101" y="0"/>
                  </a:lnTo>
                  <a:lnTo>
                    <a:pt x="88" y="0"/>
                  </a:lnTo>
                  <a:lnTo>
                    <a:pt x="72" y="4"/>
                  </a:lnTo>
                  <a:lnTo>
                    <a:pt x="56" y="13"/>
                  </a:lnTo>
                  <a:lnTo>
                    <a:pt x="36" y="30"/>
                  </a:lnTo>
                  <a:lnTo>
                    <a:pt x="30" y="39"/>
                  </a:lnTo>
                  <a:lnTo>
                    <a:pt x="20" y="52"/>
                  </a:lnTo>
                  <a:lnTo>
                    <a:pt x="13" y="69"/>
                  </a:lnTo>
                  <a:lnTo>
                    <a:pt x="7" y="88"/>
                  </a:lnTo>
                  <a:lnTo>
                    <a:pt x="4" y="111"/>
                  </a:lnTo>
                  <a:lnTo>
                    <a:pt x="0" y="137"/>
                  </a:lnTo>
                  <a:lnTo>
                    <a:pt x="0" y="137"/>
                  </a:lnTo>
                  <a:lnTo>
                    <a:pt x="4" y="118"/>
                  </a:lnTo>
                  <a:lnTo>
                    <a:pt x="10" y="98"/>
                  </a:lnTo>
                  <a:lnTo>
                    <a:pt x="17" y="75"/>
                  </a:lnTo>
                  <a:lnTo>
                    <a:pt x="30" y="49"/>
                  </a:lnTo>
                  <a:lnTo>
                    <a:pt x="49" y="26"/>
                  </a:lnTo>
                  <a:lnTo>
                    <a:pt x="59" y="17"/>
                  </a:lnTo>
                  <a:lnTo>
                    <a:pt x="72" y="10"/>
                  </a:lnTo>
                  <a:lnTo>
                    <a:pt x="85" y="4"/>
                  </a:lnTo>
                  <a:lnTo>
                    <a:pt x="101" y="0"/>
                  </a:lnTo>
                  <a:lnTo>
                    <a:pt x="101" y="0"/>
                  </a:lnTo>
                  <a:close/>
                </a:path>
              </a:pathLst>
            </a:custGeom>
            <a:solidFill>
              <a:srgbClr val="E2B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8"/>
            <p:cNvSpPr>
              <a:spLocks/>
            </p:cNvSpPr>
            <p:nvPr/>
          </p:nvSpPr>
          <p:spPr bwMode="auto">
            <a:xfrm>
              <a:off x="3632919" y="4844355"/>
              <a:ext cx="180975" cy="144462"/>
            </a:xfrm>
            <a:custGeom>
              <a:avLst/>
              <a:gdLst>
                <a:gd name="T0" fmla="*/ 0 w 114"/>
                <a:gd name="T1" fmla="*/ 0 h 91"/>
                <a:gd name="T2" fmla="*/ 0 w 114"/>
                <a:gd name="T3" fmla="*/ 0 h 91"/>
                <a:gd name="T4" fmla="*/ 0 w 114"/>
                <a:gd name="T5" fmla="*/ 4 h 91"/>
                <a:gd name="T6" fmla="*/ 4 w 114"/>
                <a:gd name="T7" fmla="*/ 10 h 91"/>
                <a:gd name="T8" fmla="*/ 17 w 114"/>
                <a:gd name="T9" fmla="*/ 20 h 91"/>
                <a:gd name="T10" fmla="*/ 36 w 114"/>
                <a:gd name="T11" fmla="*/ 30 h 91"/>
                <a:gd name="T12" fmla="*/ 36 w 114"/>
                <a:gd name="T13" fmla="*/ 30 h 91"/>
                <a:gd name="T14" fmla="*/ 69 w 114"/>
                <a:gd name="T15" fmla="*/ 39 h 91"/>
                <a:gd name="T16" fmla="*/ 78 w 114"/>
                <a:gd name="T17" fmla="*/ 43 h 91"/>
                <a:gd name="T18" fmla="*/ 85 w 114"/>
                <a:gd name="T19" fmla="*/ 52 h 91"/>
                <a:gd name="T20" fmla="*/ 85 w 114"/>
                <a:gd name="T21" fmla="*/ 52 h 91"/>
                <a:gd name="T22" fmla="*/ 95 w 114"/>
                <a:gd name="T23" fmla="*/ 52 h 91"/>
                <a:gd name="T24" fmla="*/ 108 w 114"/>
                <a:gd name="T25" fmla="*/ 56 h 91"/>
                <a:gd name="T26" fmla="*/ 108 w 114"/>
                <a:gd name="T27" fmla="*/ 56 h 91"/>
                <a:gd name="T28" fmla="*/ 111 w 114"/>
                <a:gd name="T29" fmla="*/ 59 h 91"/>
                <a:gd name="T30" fmla="*/ 114 w 114"/>
                <a:gd name="T31" fmla="*/ 62 h 91"/>
                <a:gd name="T32" fmla="*/ 111 w 114"/>
                <a:gd name="T33" fmla="*/ 65 h 91"/>
                <a:gd name="T34" fmla="*/ 101 w 114"/>
                <a:gd name="T35" fmla="*/ 69 h 91"/>
                <a:gd name="T36" fmla="*/ 101 w 114"/>
                <a:gd name="T37" fmla="*/ 69 h 91"/>
                <a:gd name="T38" fmla="*/ 98 w 114"/>
                <a:gd name="T39" fmla="*/ 72 h 91"/>
                <a:gd name="T40" fmla="*/ 91 w 114"/>
                <a:gd name="T41" fmla="*/ 82 h 91"/>
                <a:gd name="T42" fmla="*/ 85 w 114"/>
                <a:gd name="T43" fmla="*/ 85 h 91"/>
                <a:gd name="T44" fmla="*/ 78 w 114"/>
                <a:gd name="T45" fmla="*/ 88 h 91"/>
                <a:gd name="T46" fmla="*/ 69 w 114"/>
                <a:gd name="T47" fmla="*/ 91 h 91"/>
                <a:gd name="T48" fmla="*/ 59 w 114"/>
                <a:gd name="T49" fmla="*/ 88 h 91"/>
                <a:gd name="T50" fmla="*/ 59 w 114"/>
                <a:gd name="T51" fmla="*/ 88 h 91"/>
                <a:gd name="T52" fmla="*/ 46 w 114"/>
                <a:gd name="T53" fmla="*/ 85 h 91"/>
                <a:gd name="T54" fmla="*/ 36 w 114"/>
                <a:gd name="T55" fmla="*/ 78 h 91"/>
                <a:gd name="T56" fmla="*/ 26 w 114"/>
                <a:gd name="T57" fmla="*/ 72 h 91"/>
                <a:gd name="T58" fmla="*/ 17 w 114"/>
                <a:gd name="T59" fmla="*/ 62 h 91"/>
                <a:gd name="T60" fmla="*/ 10 w 114"/>
                <a:gd name="T61" fmla="*/ 49 h 91"/>
                <a:gd name="T62" fmla="*/ 4 w 114"/>
                <a:gd name="T63" fmla="*/ 36 h 91"/>
                <a:gd name="T64" fmla="*/ 0 w 114"/>
                <a:gd name="T65" fmla="*/ 20 h 91"/>
                <a:gd name="T66" fmla="*/ 0 w 114"/>
                <a:gd name="T67" fmla="*/ 0 h 91"/>
                <a:gd name="T68" fmla="*/ 0 w 114"/>
                <a:gd name="T6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91">
                  <a:moveTo>
                    <a:pt x="0" y="0"/>
                  </a:moveTo>
                  <a:lnTo>
                    <a:pt x="0" y="0"/>
                  </a:lnTo>
                  <a:lnTo>
                    <a:pt x="0" y="4"/>
                  </a:lnTo>
                  <a:lnTo>
                    <a:pt x="4" y="10"/>
                  </a:lnTo>
                  <a:lnTo>
                    <a:pt x="17" y="20"/>
                  </a:lnTo>
                  <a:lnTo>
                    <a:pt x="36" y="30"/>
                  </a:lnTo>
                  <a:lnTo>
                    <a:pt x="36" y="30"/>
                  </a:lnTo>
                  <a:lnTo>
                    <a:pt x="69" y="39"/>
                  </a:lnTo>
                  <a:lnTo>
                    <a:pt x="78" y="43"/>
                  </a:lnTo>
                  <a:lnTo>
                    <a:pt x="85" y="52"/>
                  </a:lnTo>
                  <a:lnTo>
                    <a:pt x="85" y="52"/>
                  </a:lnTo>
                  <a:lnTo>
                    <a:pt x="95" y="52"/>
                  </a:lnTo>
                  <a:lnTo>
                    <a:pt x="108" y="56"/>
                  </a:lnTo>
                  <a:lnTo>
                    <a:pt x="108" y="56"/>
                  </a:lnTo>
                  <a:lnTo>
                    <a:pt x="111" y="59"/>
                  </a:lnTo>
                  <a:lnTo>
                    <a:pt x="114" y="62"/>
                  </a:lnTo>
                  <a:lnTo>
                    <a:pt x="111" y="65"/>
                  </a:lnTo>
                  <a:lnTo>
                    <a:pt x="101" y="69"/>
                  </a:lnTo>
                  <a:lnTo>
                    <a:pt x="101" y="69"/>
                  </a:lnTo>
                  <a:lnTo>
                    <a:pt x="98" y="72"/>
                  </a:lnTo>
                  <a:lnTo>
                    <a:pt x="91" y="82"/>
                  </a:lnTo>
                  <a:lnTo>
                    <a:pt x="85" y="85"/>
                  </a:lnTo>
                  <a:lnTo>
                    <a:pt x="78" y="88"/>
                  </a:lnTo>
                  <a:lnTo>
                    <a:pt x="69" y="91"/>
                  </a:lnTo>
                  <a:lnTo>
                    <a:pt x="59" y="88"/>
                  </a:lnTo>
                  <a:lnTo>
                    <a:pt x="59" y="88"/>
                  </a:lnTo>
                  <a:lnTo>
                    <a:pt x="46" y="85"/>
                  </a:lnTo>
                  <a:lnTo>
                    <a:pt x="36" y="78"/>
                  </a:lnTo>
                  <a:lnTo>
                    <a:pt x="26" y="72"/>
                  </a:lnTo>
                  <a:lnTo>
                    <a:pt x="17" y="62"/>
                  </a:lnTo>
                  <a:lnTo>
                    <a:pt x="10" y="49"/>
                  </a:lnTo>
                  <a:lnTo>
                    <a:pt x="4" y="36"/>
                  </a:lnTo>
                  <a:lnTo>
                    <a:pt x="0" y="20"/>
                  </a:lnTo>
                  <a:lnTo>
                    <a:pt x="0" y="0"/>
                  </a:lnTo>
                  <a:lnTo>
                    <a:pt x="0" y="0"/>
                  </a:lnTo>
                  <a:close/>
                </a:path>
              </a:pathLst>
            </a:custGeom>
            <a:solidFill>
              <a:srgbClr val="F8A3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3804369" y="4860230"/>
              <a:ext cx="50800" cy="25400"/>
            </a:xfrm>
            <a:custGeom>
              <a:avLst/>
              <a:gdLst>
                <a:gd name="T0" fmla="*/ 32 w 32"/>
                <a:gd name="T1" fmla="*/ 0 h 16"/>
                <a:gd name="T2" fmla="*/ 32 w 32"/>
                <a:gd name="T3" fmla="*/ 0 h 16"/>
                <a:gd name="T4" fmla="*/ 26 w 32"/>
                <a:gd name="T5" fmla="*/ 10 h 16"/>
                <a:gd name="T6" fmla="*/ 16 w 32"/>
                <a:gd name="T7" fmla="*/ 13 h 16"/>
                <a:gd name="T8" fmla="*/ 6 w 32"/>
                <a:gd name="T9" fmla="*/ 16 h 16"/>
                <a:gd name="T10" fmla="*/ 6 w 32"/>
                <a:gd name="T11" fmla="*/ 16 h 16"/>
                <a:gd name="T12" fmla="*/ 3 w 32"/>
                <a:gd name="T13" fmla="*/ 16 h 16"/>
                <a:gd name="T14" fmla="*/ 0 w 32"/>
                <a:gd name="T15" fmla="*/ 13 h 16"/>
                <a:gd name="T16" fmla="*/ 6 w 32"/>
                <a:gd name="T17" fmla="*/ 7 h 16"/>
                <a:gd name="T18" fmla="*/ 16 w 32"/>
                <a:gd name="T19" fmla="*/ 0 h 16"/>
                <a:gd name="T20" fmla="*/ 26 w 32"/>
                <a:gd name="T21" fmla="*/ 0 h 16"/>
                <a:gd name="T22" fmla="*/ 32 w 32"/>
                <a:gd name="T23" fmla="*/ 0 h 16"/>
                <a:gd name="T24" fmla="*/ 32 w 32"/>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16">
                  <a:moveTo>
                    <a:pt x="32" y="0"/>
                  </a:moveTo>
                  <a:lnTo>
                    <a:pt x="32" y="0"/>
                  </a:lnTo>
                  <a:lnTo>
                    <a:pt x="26" y="10"/>
                  </a:lnTo>
                  <a:lnTo>
                    <a:pt x="16" y="13"/>
                  </a:lnTo>
                  <a:lnTo>
                    <a:pt x="6" y="16"/>
                  </a:lnTo>
                  <a:lnTo>
                    <a:pt x="6" y="16"/>
                  </a:lnTo>
                  <a:lnTo>
                    <a:pt x="3" y="16"/>
                  </a:lnTo>
                  <a:lnTo>
                    <a:pt x="0" y="13"/>
                  </a:lnTo>
                  <a:lnTo>
                    <a:pt x="6" y="7"/>
                  </a:lnTo>
                  <a:lnTo>
                    <a:pt x="16" y="0"/>
                  </a:lnTo>
                  <a:lnTo>
                    <a:pt x="26" y="0"/>
                  </a:lnTo>
                  <a:lnTo>
                    <a:pt x="32" y="0"/>
                  </a:lnTo>
                  <a:lnTo>
                    <a:pt x="32" y="0"/>
                  </a:lnTo>
                  <a:close/>
                </a:path>
              </a:pathLst>
            </a:custGeom>
            <a:solidFill>
              <a:srgbClr val="E2B3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3902794" y="4711005"/>
              <a:ext cx="117475" cy="66675"/>
            </a:xfrm>
            <a:custGeom>
              <a:avLst/>
              <a:gdLst>
                <a:gd name="T0" fmla="*/ 0 w 74"/>
                <a:gd name="T1" fmla="*/ 0 h 42"/>
                <a:gd name="T2" fmla="*/ 0 w 74"/>
                <a:gd name="T3" fmla="*/ 0 h 42"/>
                <a:gd name="T4" fmla="*/ 6 w 74"/>
                <a:gd name="T5" fmla="*/ 6 h 42"/>
                <a:gd name="T6" fmla="*/ 19 w 74"/>
                <a:gd name="T7" fmla="*/ 19 h 42"/>
                <a:gd name="T8" fmla="*/ 29 w 74"/>
                <a:gd name="T9" fmla="*/ 26 h 42"/>
                <a:gd name="T10" fmla="*/ 42 w 74"/>
                <a:gd name="T11" fmla="*/ 29 h 42"/>
                <a:gd name="T12" fmla="*/ 55 w 74"/>
                <a:gd name="T13" fmla="*/ 29 h 42"/>
                <a:gd name="T14" fmla="*/ 74 w 74"/>
                <a:gd name="T15" fmla="*/ 29 h 42"/>
                <a:gd name="T16" fmla="*/ 74 w 74"/>
                <a:gd name="T17" fmla="*/ 29 h 42"/>
                <a:gd name="T18" fmla="*/ 65 w 74"/>
                <a:gd name="T19" fmla="*/ 35 h 42"/>
                <a:gd name="T20" fmla="*/ 52 w 74"/>
                <a:gd name="T21" fmla="*/ 39 h 42"/>
                <a:gd name="T22" fmla="*/ 42 w 74"/>
                <a:gd name="T23" fmla="*/ 42 h 42"/>
                <a:gd name="T24" fmla="*/ 29 w 74"/>
                <a:gd name="T25" fmla="*/ 42 h 42"/>
                <a:gd name="T26" fmla="*/ 16 w 74"/>
                <a:gd name="T27" fmla="*/ 35 h 42"/>
                <a:gd name="T28" fmla="*/ 6 w 74"/>
                <a:gd name="T29" fmla="*/ 22 h 42"/>
                <a:gd name="T30" fmla="*/ 0 w 74"/>
                <a:gd name="T31" fmla="*/ 0 h 42"/>
                <a:gd name="T32" fmla="*/ 0 w 74"/>
                <a:gd name="T3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42">
                  <a:moveTo>
                    <a:pt x="0" y="0"/>
                  </a:moveTo>
                  <a:lnTo>
                    <a:pt x="0" y="0"/>
                  </a:lnTo>
                  <a:lnTo>
                    <a:pt x="6" y="6"/>
                  </a:lnTo>
                  <a:lnTo>
                    <a:pt x="19" y="19"/>
                  </a:lnTo>
                  <a:lnTo>
                    <a:pt x="29" y="26"/>
                  </a:lnTo>
                  <a:lnTo>
                    <a:pt x="42" y="29"/>
                  </a:lnTo>
                  <a:lnTo>
                    <a:pt x="55" y="29"/>
                  </a:lnTo>
                  <a:lnTo>
                    <a:pt x="74" y="29"/>
                  </a:lnTo>
                  <a:lnTo>
                    <a:pt x="74" y="29"/>
                  </a:lnTo>
                  <a:lnTo>
                    <a:pt x="65" y="35"/>
                  </a:lnTo>
                  <a:lnTo>
                    <a:pt x="52" y="39"/>
                  </a:lnTo>
                  <a:lnTo>
                    <a:pt x="42" y="42"/>
                  </a:lnTo>
                  <a:lnTo>
                    <a:pt x="29" y="42"/>
                  </a:lnTo>
                  <a:lnTo>
                    <a:pt x="16" y="35"/>
                  </a:lnTo>
                  <a:lnTo>
                    <a:pt x="6" y="22"/>
                  </a:lnTo>
                  <a:lnTo>
                    <a:pt x="0" y="0"/>
                  </a:lnTo>
                  <a:lnTo>
                    <a:pt x="0" y="0"/>
                  </a:lnTo>
                  <a:close/>
                </a:path>
              </a:pathLst>
            </a:custGeom>
            <a:solidFill>
              <a:srgbClr val="291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p:nvSpPr>
          <p:spPr bwMode="auto">
            <a:xfrm>
              <a:off x="3612281" y="4539555"/>
              <a:ext cx="196850" cy="134937"/>
            </a:xfrm>
            <a:custGeom>
              <a:avLst/>
              <a:gdLst>
                <a:gd name="T0" fmla="*/ 124 w 124"/>
                <a:gd name="T1" fmla="*/ 78 h 85"/>
                <a:gd name="T2" fmla="*/ 124 w 124"/>
                <a:gd name="T3" fmla="*/ 78 h 85"/>
                <a:gd name="T4" fmla="*/ 111 w 124"/>
                <a:gd name="T5" fmla="*/ 75 h 85"/>
                <a:gd name="T6" fmla="*/ 98 w 124"/>
                <a:gd name="T7" fmla="*/ 75 h 85"/>
                <a:gd name="T8" fmla="*/ 82 w 124"/>
                <a:gd name="T9" fmla="*/ 69 h 85"/>
                <a:gd name="T10" fmla="*/ 59 w 124"/>
                <a:gd name="T11" fmla="*/ 59 h 85"/>
                <a:gd name="T12" fmla="*/ 39 w 124"/>
                <a:gd name="T13" fmla="*/ 46 h 85"/>
                <a:gd name="T14" fmla="*/ 20 w 124"/>
                <a:gd name="T15" fmla="*/ 26 h 85"/>
                <a:gd name="T16" fmla="*/ 0 w 124"/>
                <a:gd name="T17" fmla="*/ 0 h 85"/>
                <a:gd name="T18" fmla="*/ 0 w 124"/>
                <a:gd name="T19" fmla="*/ 0 h 85"/>
                <a:gd name="T20" fmla="*/ 7 w 124"/>
                <a:gd name="T21" fmla="*/ 20 h 85"/>
                <a:gd name="T22" fmla="*/ 13 w 124"/>
                <a:gd name="T23" fmla="*/ 36 h 85"/>
                <a:gd name="T24" fmla="*/ 26 w 124"/>
                <a:gd name="T25" fmla="*/ 52 h 85"/>
                <a:gd name="T26" fmla="*/ 43 w 124"/>
                <a:gd name="T27" fmla="*/ 69 h 85"/>
                <a:gd name="T28" fmla="*/ 52 w 124"/>
                <a:gd name="T29" fmla="*/ 75 h 85"/>
                <a:gd name="T30" fmla="*/ 62 w 124"/>
                <a:gd name="T31" fmla="*/ 82 h 85"/>
                <a:gd name="T32" fmla="*/ 75 w 124"/>
                <a:gd name="T33" fmla="*/ 85 h 85"/>
                <a:gd name="T34" fmla="*/ 91 w 124"/>
                <a:gd name="T35" fmla="*/ 85 h 85"/>
                <a:gd name="T36" fmla="*/ 108 w 124"/>
                <a:gd name="T37" fmla="*/ 82 h 85"/>
                <a:gd name="T38" fmla="*/ 124 w 124"/>
                <a:gd name="T39" fmla="*/ 78 h 85"/>
                <a:gd name="T40" fmla="*/ 124 w 124"/>
                <a:gd name="T41" fmla="*/ 7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 h="85">
                  <a:moveTo>
                    <a:pt x="124" y="78"/>
                  </a:moveTo>
                  <a:lnTo>
                    <a:pt x="124" y="78"/>
                  </a:lnTo>
                  <a:lnTo>
                    <a:pt x="111" y="75"/>
                  </a:lnTo>
                  <a:lnTo>
                    <a:pt x="98" y="75"/>
                  </a:lnTo>
                  <a:lnTo>
                    <a:pt x="82" y="69"/>
                  </a:lnTo>
                  <a:lnTo>
                    <a:pt x="59" y="59"/>
                  </a:lnTo>
                  <a:lnTo>
                    <a:pt x="39" y="46"/>
                  </a:lnTo>
                  <a:lnTo>
                    <a:pt x="20" y="26"/>
                  </a:lnTo>
                  <a:lnTo>
                    <a:pt x="0" y="0"/>
                  </a:lnTo>
                  <a:lnTo>
                    <a:pt x="0" y="0"/>
                  </a:lnTo>
                  <a:lnTo>
                    <a:pt x="7" y="20"/>
                  </a:lnTo>
                  <a:lnTo>
                    <a:pt x="13" y="36"/>
                  </a:lnTo>
                  <a:lnTo>
                    <a:pt x="26" y="52"/>
                  </a:lnTo>
                  <a:lnTo>
                    <a:pt x="43" y="69"/>
                  </a:lnTo>
                  <a:lnTo>
                    <a:pt x="52" y="75"/>
                  </a:lnTo>
                  <a:lnTo>
                    <a:pt x="62" y="82"/>
                  </a:lnTo>
                  <a:lnTo>
                    <a:pt x="75" y="85"/>
                  </a:lnTo>
                  <a:lnTo>
                    <a:pt x="91" y="85"/>
                  </a:lnTo>
                  <a:lnTo>
                    <a:pt x="108" y="82"/>
                  </a:lnTo>
                  <a:lnTo>
                    <a:pt x="124" y="78"/>
                  </a:lnTo>
                  <a:lnTo>
                    <a:pt x="124" y="78"/>
                  </a:lnTo>
                  <a:close/>
                </a:path>
              </a:pathLst>
            </a:custGeom>
            <a:solidFill>
              <a:srgbClr val="291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p:cNvSpPr>
            <p:nvPr/>
          </p:nvSpPr>
          <p:spPr bwMode="auto">
            <a:xfrm>
              <a:off x="3236044" y="4126805"/>
              <a:ext cx="847725" cy="987425"/>
            </a:xfrm>
            <a:custGeom>
              <a:avLst/>
              <a:gdLst>
                <a:gd name="T0" fmla="*/ 534 w 534"/>
                <a:gd name="T1" fmla="*/ 166 h 622"/>
                <a:gd name="T2" fmla="*/ 527 w 534"/>
                <a:gd name="T3" fmla="*/ 205 h 622"/>
                <a:gd name="T4" fmla="*/ 514 w 534"/>
                <a:gd name="T5" fmla="*/ 237 h 622"/>
                <a:gd name="T6" fmla="*/ 488 w 534"/>
                <a:gd name="T7" fmla="*/ 273 h 622"/>
                <a:gd name="T8" fmla="*/ 472 w 534"/>
                <a:gd name="T9" fmla="*/ 286 h 622"/>
                <a:gd name="T10" fmla="*/ 429 w 534"/>
                <a:gd name="T11" fmla="*/ 293 h 622"/>
                <a:gd name="T12" fmla="*/ 345 w 534"/>
                <a:gd name="T13" fmla="*/ 286 h 622"/>
                <a:gd name="T14" fmla="*/ 273 w 534"/>
                <a:gd name="T15" fmla="*/ 286 h 622"/>
                <a:gd name="T16" fmla="*/ 254 w 534"/>
                <a:gd name="T17" fmla="*/ 293 h 622"/>
                <a:gd name="T18" fmla="*/ 208 w 534"/>
                <a:gd name="T19" fmla="*/ 309 h 622"/>
                <a:gd name="T20" fmla="*/ 162 w 534"/>
                <a:gd name="T21" fmla="*/ 338 h 622"/>
                <a:gd name="T22" fmla="*/ 120 w 534"/>
                <a:gd name="T23" fmla="*/ 377 h 622"/>
                <a:gd name="T24" fmla="*/ 78 w 534"/>
                <a:gd name="T25" fmla="*/ 423 h 622"/>
                <a:gd name="T26" fmla="*/ 48 w 534"/>
                <a:gd name="T27" fmla="*/ 475 h 622"/>
                <a:gd name="T28" fmla="*/ 26 w 534"/>
                <a:gd name="T29" fmla="*/ 534 h 622"/>
                <a:gd name="T30" fmla="*/ 19 w 534"/>
                <a:gd name="T31" fmla="*/ 592 h 622"/>
                <a:gd name="T32" fmla="*/ 22 w 534"/>
                <a:gd name="T33" fmla="*/ 622 h 622"/>
                <a:gd name="T34" fmla="*/ 9 w 534"/>
                <a:gd name="T35" fmla="*/ 576 h 622"/>
                <a:gd name="T36" fmla="*/ 0 w 534"/>
                <a:gd name="T37" fmla="*/ 495 h 622"/>
                <a:gd name="T38" fmla="*/ 13 w 534"/>
                <a:gd name="T39" fmla="*/ 368 h 622"/>
                <a:gd name="T40" fmla="*/ 32 w 534"/>
                <a:gd name="T41" fmla="*/ 283 h 622"/>
                <a:gd name="T42" fmla="*/ 61 w 534"/>
                <a:gd name="T43" fmla="*/ 205 h 622"/>
                <a:gd name="T44" fmla="*/ 114 w 534"/>
                <a:gd name="T45" fmla="*/ 91 h 622"/>
                <a:gd name="T46" fmla="*/ 143 w 534"/>
                <a:gd name="T47" fmla="*/ 52 h 622"/>
                <a:gd name="T48" fmla="*/ 175 w 534"/>
                <a:gd name="T49" fmla="*/ 26 h 622"/>
                <a:gd name="T50" fmla="*/ 205 w 534"/>
                <a:gd name="T51" fmla="*/ 10 h 622"/>
                <a:gd name="T52" fmla="*/ 241 w 534"/>
                <a:gd name="T53" fmla="*/ 3 h 622"/>
                <a:gd name="T54" fmla="*/ 276 w 534"/>
                <a:gd name="T55" fmla="*/ 0 h 622"/>
                <a:gd name="T56" fmla="*/ 351 w 534"/>
                <a:gd name="T57" fmla="*/ 10 h 622"/>
                <a:gd name="T58" fmla="*/ 426 w 534"/>
                <a:gd name="T59" fmla="*/ 29 h 622"/>
                <a:gd name="T60" fmla="*/ 459 w 534"/>
                <a:gd name="T61" fmla="*/ 49 h 622"/>
                <a:gd name="T62" fmla="*/ 488 w 534"/>
                <a:gd name="T63" fmla="*/ 78 h 622"/>
                <a:gd name="T64" fmla="*/ 514 w 534"/>
                <a:gd name="T65" fmla="*/ 117 h 622"/>
                <a:gd name="T66" fmla="*/ 534 w 534"/>
                <a:gd name="T67" fmla="*/ 16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4" h="622">
                  <a:moveTo>
                    <a:pt x="534" y="166"/>
                  </a:moveTo>
                  <a:lnTo>
                    <a:pt x="534" y="166"/>
                  </a:lnTo>
                  <a:lnTo>
                    <a:pt x="534" y="176"/>
                  </a:lnTo>
                  <a:lnTo>
                    <a:pt x="527" y="205"/>
                  </a:lnTo>
                  <a:lnTo>
                    <a:pt x="524" y="221"/>
                  </a:lnTo>
                  <a:lnTo>
                    <a:pt x="514" y="237"/>
                  </a:lnTo>
                  <a:lnTo>
                    <a:pt x="504" y="257"/>
                  </a:lnTo>
                  <a:lnTo>
                    <a:pt x="488" y="273"/>
                  </a:lnTo>
                  <a:lnTo>
                    <a:pt x="488" y="273"/>
                  </a:lnTo>
                  <a:lnTo>
                    <a:pt x="472" y="286"/>
                  </a:lnTo>
                  <a:lnTo>
                    <a:pt x="452" y="293"/>
                  </a:lnTo>
                  <a:lnTo>
                    <a:pt x="429" y="293"/>
                  </a:lnTo>
                  <a:lnTo>
                    <a:pt x="403" y="293"/>
                  </a:lnTo>
                  <a:lnTo>
                    <a:pt x="345" y="286"/>
                  </a:lnTo>
                  <a:lnTo>
                    <a:pt x="309" y="286"/>
                  </a:lnTo>
                  <a:lnTo>
                    <a:pt x="273" y="286"/>
                  </a:lnTo>
                  <a:lnTo>
                    <a:pt x="273" y="286"/>
                  </a:lnTo>
                  <a:lnTo>
                    <a:pt x="254" y="293"/>
                  </a:lnTo>
                  <a:lnTo>
                    <a:pt x="231" y="299"/>
                  </a:lnTo>
                  <a:lnTo>
                    <a:pt x="208" y="309"/>
                  </a:lnTo>
                  <a:lnTo>
                    <a:pt x="185" y="322"/>
                  </a:lnTo>
                  <a:lnTo>
                    <a:pt x="162" y="338"/>
                  </a:lnTo>
                  <a:lnTo>
                    <a:pt x="140" y="358"/>
                  </a:lnTo>
                  <a:lnTo>
                    <a:pt x="120" y="377"/>
                  </a:lnTo>
                  <a:lnTo>
                    <a:pt x="97" y="400"/>
                  </a:lnTo>
                  <a:lnTo>
                    <a:pt x="78" y="423"/>
                  </a:lnTo>
                  <a:lnTo>
                    <a:pt x="61" y="449"/>
                  </a:lnTo>
                  <a:lnTo>
                    <a:pt x="48" y="475"/>
                  </a:lnTo>
                  <a:lnTo>
                    <a:pt x="35" y="504"/>
                  </a:lnTo>
                  <a:lnTo>
                    <a:pt x="26" y="534"/>
                  </a:lnTo>
                  <a:lnTo>
                    <a:pt x="22" y="563"/>
                  </a:lnTo>
                  <a:lnTo>
                    <a:pt x="19" y="592"/>
                  </a:lnTo>
                  <a:lnTo>
                    <a:pt x="22" y="622"/>
                  </a:lnTo>
                  <a:lnTo>
                    <a:pt x="22" y="622"/>
                  </a:lnTo>
                  <a:lnTo>
                    <a:pt x="16" y="602"/>
                  </a:lnTo>
                  <a:lnTo>
                    <a:pt x="9" y="576"/>
                  </a:lnTo>
                  <a:lnTo>
                    <a:pt x="3" y="540"/>
                  </a:lnTo>
                  <a:lnTo>
                    <a:pt x="0" y="495"/>
                  </a:lnTo>
                  <a:lnTo>
                    <a:pt x="3" y="436"/>
                  </a:lnTo>
                  <a:lnTo>
                    <a:pt x="13" y="368"/>
                  </a:lnTo>
                  <a:lnTo>
                    <a:pt x="22" y="325"/>
                  </a:lnTo>
                  <a:lnTo>
                    <a:pt x="32" y="283"/>
                  </a:lnTo>
                  <a:lnTo>
                    <a:pt x="32" y="283"/>
                  </a:lnTo>
                  <a:lnTo>
                    <a:pt x="61" y="205"/>
                  </a:lnTo>
                  <a:lnTo>
                    <a:pt x="88" y="140"/>
                  </a:lnTo>
                  <a:lnTo>
                    <a:pt x="114" y="91"/>
                  </a:lnTo>
                  <a:lnTo>
                    <a:pt x="130" y="68"/>
                  </a:lnTo>
                  <a:lnTo>
                    <a:pt x="143" y="52"/>
                  </a:lnTo>
                  <a:lnTo>
                    <a:pt x="159" y="39"/>
                  </a:lnTo>
                  <a:lnTo>
                    <a:pt x="175" y="26"/>
                  </a:lnTo>
                  <a:lnTo>
                    <a:pt x="188" y="16"/>
                  </a:lnTo>
                  <a:lnTo>
                    <a:pt x="205" y="10"/>
                  </a:lnTo>
                  <a:lnTo>
                    <a:pt x="224" y="3"/>
                  </a:lnTo>
                  <a:lnTo>
                    <a:pt x="241" y="3"/>
                  </a:lnTo>
                  <a:lnTo>
                    <a:pt x="276" y="0"/>
                  </a:lnTo>
                  <a:lnTo>
                    <a:pt x="276" y="0"/>
                  </a:lnTo>
                  <a:lnTo>
                    <a:pt x="315" y="3"/>
                  </a:lnTo>
                  <a:lnTo>
                    <a:pt x="351" y="10"/>
                  </a:lnTo>
                  <a:lnTo>
                    <a:pt x="390" y="16"/>
                  </a:lnTo>
                  <a:lnTo>
                    <a:pt x="426" y="29"/>
                  </a:lnTo>
                  <a:lnTo>
                    <a:pt x="442" y="39"/>
                  </a:lnTo>
                  <a:lnTo>
                    <a:pt x="459" y="49"/>
                  </a:lnTo>
                  <a:lnTo>
                    <a:pt x="475" y="62"/>
                  </a:lnTo>
                  <a:lnTo>
                    <a:pt x="488" y="78"/>
                  </a:lnTo>
                  <a:lnTo>
                    <a:pt x="501" y="94"/>
                  </a:lnTo>
                  <a:lnTo>
                    <a:pt x="514" y="117"/>
                  </a:lnTo>
                  <a:lnTo>
                    <a:pt x="524" y="140"/>
                  </a:lnTo>
                  <a:lnTo>
                    <a:pt x="534" y="166"/>
                  </a:lnTo>
                  <a:lnTo>
                    <a:pt x="534" y="166"/>
                  </a:lnTo>
                  <a:close/>
                </a:path>
              </a:pathLst>
            </a:custGeom>
            <a:solidFill>
              <a:srgbClr val="FAE6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31"/>
            <p:cNvSpPr>
              <a:spLocks/>
            </p:cNvSpPr>
            <p:nvPr/>
          </p:nvSpPr>
          <p:spPr bwMode="auto">
            <a:xfrm>
              <a:off x="3318594" y="4312542"/>
              <a:ext cx="666750" cy="428625"/>
            </a:xfrm>
            <a:custGeom>
              <a:avLst/>
              <a:gdLst>
                <a:gd name="T0" fmla="*/ 420 w 420"/>
                <a:gd name="T1" fmla="*/ 0 h 270"/>
                <a:gd name="T2" fmla="*/ 420 w 420"/>
                <a:gd name="T3" fmla="*/ 0 h 270"/>
                <a:gd name="T4" fmla="*/ 420 w 420"/>
                <a:gd name="T5" fmla="*/ 16 h 270"/>
                <a:gd name="T6" fmla="*/ 420 w 420"/>
                <a:gd name="T7" fmla="*/ 36 h 270"/>
                <a:gd name="T8" fmla="*/ 413 w 420"/>
                <a:gd name="T9" fmla="*/ 55 h 270"/>
                <a:gd name="T10" fmla="*/ 403 w 420"/>
                <a:gd name="T11" fmla="*/ 75 h 270"/>
                <a:gd name="T12" fmla="*/ 397 w 420"/>
                <a:gd name="T13" fmla="*/ 88 h 270"/>
                <a:gd name="T14" fmla="*/ 387 w 420"/>
                <a:gd name="T15" fmla="*/ 98 h 270"/>
                <a:gd name="T16" fmla="*/ 374 w 420"/>
                <a:gd name="T17" fmla="*/ 104 h 270"/>
                <a:gd name="T18" fmla="*/ 361 w 420"/>
                <a:gd name="T19" fmla="*/ 114 h 270"/>
                <a:gd name="T20" fmla="*/ 342 w 420"/>
                <a:gd name="T21" fmla="*/ 120 h 270"/>
                <a:gd name="T22" fmla="*/ 322 w 420"/>
                <a:gd name="T23" fmla="*/ 124 h 270"/>
                <a:gd name="T24" fmla="*/ 322 w 420"/>
                <a:gd name="T25" fmla="*/ 124 h 270"/>
                <a:gd name="T26" fmla="*/ 276 w 420"/>
                <a:gd name="T27" fmla="*/ 134 h 270"/>
                <a:gd name="T28" fmla="*/ 228 w 420"/>
                <a:gd name="T29" fmla="*/ 147 h 270"/>
                <a:gd name="T30" fmla="*/ 179 w 420"/>
                <a:gd name="T31" fmla="*/ 163 h 270"/>
                <a:gd name="T32" fmla="*/ 133 w 420"/>
                <a:gd name="T33" fmla="*/ 182 h 270"/>
                <a:gd name="T34" fmla="*/ 88 w 420"/>
                <a:gd name="T35" fmla="*/ 202 h 270"/>
                <a:gd name="T36" fmla="*/ 52 w 420"/>
                <a:gd name="T37" fmla="*/ 225 h 270"/>
                <a:gd name="T38" fmla="*/ 19 w 420"/>
                <a:gd name="T39" fmla="*/ 247 h 270"/>
                <a:gd name="T40" fmla="*/ 0 w 420"/>
                <a:gd name="T41" fmla="*/ 270 h 270"/>
                <a:gd name="T42" fmla="*/ 0 w 420"/>
                <a:gd name="T43" fmla="*/ 270 h 270"/>
                <a:gd name="T44" fmla="*/ 9 w 420"/>
                <a:gd name="T45" fmla="*/ 254 h 270"/>
                <a:gd name="T46" fmla="*/ 26 w 420"/>
                <a:gd name="T47" fmla="*/ 234 h 270"/>
                <a:gd name="T48" fmla="*/ 49 w 420"/>
                <a:gd name="T49" fmla="*/ 212 h 270"/>
                <a:gd name="T50" fmla="*/ 81 w 420"/>
                <a:gd name="T51" fmla="*/ 189 h 270"/>
                <a:gd name="T52" fmla="*/ 123 w 420"/>
                <a:gd name="T53" fmla="*/ 163 h 270"/>
                <a:gd name="T54" fmla="*/ 176 w 420"/>
                <a:gd name="T55" fmla="*/ 137 h 270"/>
                <a:gd name="T56" fmla="*/ 205 w 420"/>
                <a:gd name="T57" fmla="*/ 127 h 270"/>
                <a:gd name="T58" fmla="*/ 237 w 420"/>
                <a:gd name="T59" fmla="*/ 117 h 270"/>
                <a:gd name="T60" fmla="*/ 237 w 420"/>
                <a:gd name="T61" fmla="*/ 117 h 270"/>
                <a:gd name="T62" fmla="*/ 267 w 420"/>
                <a:gd name="T63" fmla="*/ 114 h 270"/>
                <a:gd name="T64" fmla="*/ 296 w 420"/>
                <a:gd name="T65" fmla="*/ 111 h 270"/>
                <a:gd name="T66" fmla="*/ 329 w 420"/>
                <a:gd name="T67" fmla="*/ 104 h 270"/>
                <a:gd name="T68" fmla="*/ 361 w 420"/>
                <a:gd name="T69" fmla="*/ 88 h 270"/>
                <a:gd name="T70" fmla="*/ 377 w 420"/>
                <a:gd name="T71" fmla="*/ 78 h 270"/>
                <a:gd name="T72" fmla="*/ 390 w 420"/>
                <a:gd name="T73" fmla="*/ 68 h 270"/>
                <a:gd name="T74" fmla="*/ 400 w 420"/>
                <a:gd name="T75" fmla="*/ 55 h 270"/>
                <a:gd name="T76" fmla="*/ 410 w 420"/>
                <a:gd name="T77" fmla="*/ 39 h 270"/>
                <a:gd name="T78" fmla="*/ 416 w 420"/>
                <a:gd name="T79" fmla="*/ 20 h 270"/>
                <a:gd name="T80" fmla="*/ 420 w 420"/>
                <a:gd name="T81" fmla="*/ 0 h 270"/>
                <a:gd name="T82" fmla="*/ 420 w 420"/>
                <a:gd name="T83"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0" h="270">
                  <a:moveTo>
                    <a:pt x="420" y="0"/>
                  </a:moveTo>
                  <a:lnTo>
                    <a:pt x="420" y="0"/>
                  </a:lnTo>
                  <a:lnTo>
                    <a:pt x="420" y="16"/>
                  </a:lnTo>
                  <a:lnTo>
                    <a:pt x="420" y="36"/>
                  </a:lnTo>
                  <a:lnTo>
                    <a:pt x="413" y="55"/>
                  </a:lnTo>
                  <a:lnTo>
                    <a:pt x="403" y="75"/>
                  </a:lnTo>
                  <a:lnTo>
                    <a:pt x="397" y="88"/>
                  </a:lnTo>
                  <a:lnTo>
                    <a:pt x="387" y="98"/>
                  </a:lnTo>
                  <a:lnTo>
                    <a:pt x="374" y="104"/>
                  </a:lnTo>
                  <a:lnTo>
                    <a:pt x="361" y="114"/>
                  </a:lnTo>
                  <a:lnTo>
                    <a:pt x="342" y="120"/>
                  </a:lnTo>
                  <a:lnTo>
                    <a:pt x="322" y="124"/>
                  </a:lnTo>
                  <a:lnTo>
                    <a:pt x="322" y="124"/>
                  </a:lnTo>
                  <a:lnTo>
                    <a:pt x="276" y="134"/>
                  </a:lnTo>
                  <a:lnTo>
                    <a:pt x="228" y="147"/>
                  </a:lnTo>
                  <a:lnTo>
                    <a:pt x="179" y="163"/>
                  </a:lnTo>
                  <a:lnTo>
                    <a:pt x="133" y="182"/>
                  </a:lnTo>
                  <a:lnTo>
                    <a:pt x="88" y="202"/>
                  </a:lnTo>
                  <a:lnTo>
                    <a:pt x="52" y="225"/>
                  </a:lnTo>
                  <a:lnTo>
                    <a:pt x="19" y="247"/>
                  </a:lnTo>
                  <a:lnTo>
                    <a:pt x="0" y="270"/>
                  </a:lnTo>
                  <a:lnTo>
                    <a:pt x="0" y="270"/>
                  </a:lnTo>
                  <a:lnTo>
                    <a:pt x="9" y="254"/>
                  </a:lnTo>
                  <a:lnTo>
                    <a:pt x="26" y="234"/>
                  </a:lnTo>
                  <a:lnTo>
                    <a:pt x="49" y="212"/>
                  </a:lnTo>
                  <a:lnTo>
                    <a:pt x="81" y="189"/>
                  </a:lnTo>
                  <a:lnTo>
                    <a:pt x="123" y="163"/>
                  </a:lnTo>
                  <a:lnTo>
                    <a:pt x="176" y="137"/>
                  </a:lnTo>
                  <a:lnTo>
                    <a:pt x="205" y="127"/>
                  </a:lnTo>
                  <a:lnTo>
                    <a:pt x="237" y="117"/>
                  </a:lnTo>
                  <a:lnTo>
                    <a:pt x="237" y="117"/>
                  </a:lnTo>
                  <a:lnTo>
                    <a:pt x="267" y="114"/>
                  </a:lnTo>
                  <a:lnTo>
                    <a:pt x="296" y="111"/>
                  </a:lnTo>
                  <a:lnTo>
                    <a:pt x="329" y="104"/>
                  </a:lnTo>
                  <a:lnTo>
                    <a:pt x="361" y="88"/>
                  </a:lnTo>
                  <a:lnTo>
                    <a:pt x="377" y="78"/>
                  </a:lnTo>
                  <a:lnTo>
                    <a:pt x="390" y="68"/>
                  </a:lnTo>
                  <a:lnTo>
                    <a:pt x="400" y="55"/>
                  </a:lnTo>
                  <a:lnTo>
                    <a:pt x="410" y="39"/>
                  </a:lnTo>
                  <a:lnTo>
                    <a:pt x="416" y="20"/>
                  </a:lnTo>
                  <a:lnTo>
                    <a:pt x="420" y="0"/>
                  </a:lnTo>
                  <a:lnTo>
                    <a:pt x="420" y="0"/>
                  </a:lnTo>
                  <a:close/>
                </a:path>
              </a:pathLst>
            </a:custGeom>
            <a:solidFill>
              <a:srgbClr val="FFF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2"/>
            <p:cNvSpPr>
              <a:spLocks/>
            </p:cNvSpPr>
            <p:nvPr/>
          </p:nvSpPr>
          <p:spPr bwMode="auto">
            <a:xfrm>
              <a:off x="3256681" y="4177605"/>
              <a:ext cx="568325" cy="579437"/>
            </a:xfrm>
            <a:custGeom>
              <a:avLst/>
              <a:gdLst>
                <a:gd name="T0" fmla="*/ 358 w 358"/>
                <a:gd name="T1" fmla="*/ 7 h 365"/>
                <a:gd name="T2" fmla="*/ 358 w 358"/>
                <a:gd name="T3" fmla="*/ 7 h 365"/>
                <a:gd name="T4" fmla="*/ 345 w 358"/>
                <a:gd name="T5" fmla="*/ 4 h 365"/>
                <a:gd name="T6" fmla="*/ 312 w 358"/>
                <a:gd name="T7" fmla="*/ 0 h 365"/>
                <a:gd name="T8" fmla="*/ 293 w 358"/>
                <a:gd name="T9" fmla="*/ 4 h 365"/>
                <a:gd name="T10" fmla="*/ 267 w 358"/>
                <a:gd name="T11" fmla="*/ 7 h 365"/>
                <a:gd name="T12" fmla="*/ 237 w 358"/>
                <a:gd name="T13" fmla="*/ 13 h 365"/>
                <a:gd name="T14" fmla="*/ 208 w 358"/>
                <a:gd name="T15" fmla="*/ 23 h 365"/>
                <a:gd name="T16" fmla="*/ 179 w 358"/>
                <a:gd name="T17" fmla="*/ 39 h 365"/>
                <a:gd name="T18" fmla="*/ 149 w 358"/>
                <a:gd name="T19" fmla="*/ 62 h 365"/>
                <a:gd name="T20" fmla="*/ 120 w 358"/>
                <a:gd name="T21" fmla="*/ 92 h 365"/>
                <a:gd name="T22" fmla="*/ 91 w 358"/>
                <a:gd name="T23" fmla="*/ 127 h 365"/>
                <a:gd name="T24" fmla="*/ 65 w 358"/>
                <a:gd name="T25" fmla="*/ 173 h 365"/>
                <a:gd name="T26" fmla="*/ 39 w 358"/>
                <a:gd name="T27" fmla="*/ 228 h 365"/>
                <a:gd name="T28" fmla="*/ 19 w 358"/>
                <a:gd name="T29" fmla="*/ 290 h 365"/>
                <a:gd name="T30" fmla="*/ 0 w 358"/>
                <a:gd name="T31" fmla="*/ 365 h 365"/>
                <a:gd name="T32" fmla="*/ 0 w 358"/>
                <a:gd name="T33" fmla="*/ 365 h 365"/>
                <a:gd name="T34" fmla="*/ 3 w 358"/>
                <a:gd name="T35" fmla="*/ 349 h 365"/>
                <a:gd name="T36" fmla="*/ 16 w 358"/>
                <a:gd name="T37" fmla="*/ 310 h 365"/>
                <a:gd name="T38" fmla="*/ 39 w 358"/>
                <a:gd name="T39" fmla="*/ 248 h 365"/>
                <a:gd name="T40" fmla="*/ 52 w 358"/>
                <a:gd name="T41" fmla="*/ 215 h 365"/>
                <a:gd name="T42" fmla="*/ 71 w 358"/>
                <a:gd name="T43" fmla="*/ 183 h 365"/>
                <a:gd name="T44" fmla="*/ 94 w 358"/>
                <a:gd name="T45" fmla="*/ 147 h 365"/>
                <a:gd name="T46" fmla="*/ 120 w 358"/>
                <a:gd name="T47" fmla="*/ 114 h 365"/>
                <a:gd name="T48" fmla="*/ 149 w 358"/>
                <a:gd name="T49" fmla="*/ 85 h 365"/>
                <a:gd name="T50" fmla="*/ 182 w 358"/>
                <a:gd name="T51" fmla="*/ 59 h 365"/>
                <a:gd name="T52" fmla="*/ 218 w 358"/>
                <a:gd name="T53" fmla="*/ 36 h 365"/>
                <a:gd name="T54" fmla="*/ 260 w 358"/>
                <a:gd name="T55" fmla="*/ 17 h 365"/>
                <a:gd name="T56" fmla="*/ 283 w 358"/>
                <a:gd name="T57" fmla="*/ 13 h 365"/>
                <a:gd name="T58" fmla="*/ 306 w 358"/>
                <a:gd name="T59" fmla="*/ 7 h 365"/>
                <a:gd name="T60" fmla="*/ 332 w 358"/>
                <a:gd name="T61" fmla="*/ 7 h 365"/>
                <a:gd name="T62" fmla="*/ 358 w 358"/>
                <a:gd name="T63" fmla="*/ 7 h 365"/>
                <a:gd name="T64" fmla="*/ 358 w 358"/>
                <a:gd name="T65" fmla="*/ 7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8" h="365">
                  <a:moveTo>
                    <a:pt x="358" y="7"/>
                  </a:moveTo>
                  <a:lnTo>
                    <a:pt x="358" y="7"/>
                  </a:lnTo>
                  <a:lnTo>
                    <a:pt x="345" y="4"/>
                  </a:lnTo>
                  <a:lnTo>
                    <a:pt x="312" y="0"/>
                  </a:lnTo>
                  <a:lnTo>
                    <a:pt x="293" y="4"/>
                  </a:lnTo>
                  <a:lnTo>
                    <a:pt x="267" y="7"/>
                  </a:lnTo>
                  <a:lnTo>
                    <a:pt x="237" y="13"/>
                  </a:lnTo>
                  <a:lnTo>
                    <a:pt x="208" y="23"/>
                  </a:lnTo>
                  <a:lnTo>
                    <a:pt x="179" y="39"/>
                  </a:lnTo>
                  <a:lnTo>
                    <a:pt x="149" y="62"/>
                  </a:lnTo>
                  <a:lnTo>
                    <a:pt x="120" y="92"/>
                  </a:lnTo>
                  <a:lnTo>
                    <a:pt x="91" y="127"/>
                  </a:lnTo>
                  <a:lnTo>
                    <a:pt x="65" y="173"/>
                  </a:lnTo>
                  <a:lnTo>
                    <a:pt x="39" y="228"/>
                  </a:lnTo>
                  <a:lnTo>
                    <a:pt x="19" y="290"/>
                  </a:lnTo>
                  <a:lnTo>
                    <a:pt x="0" y="365"/>
                  </a:lnTo>
                  <a:lnTo>
                    <a:pt x="0" y="365"/>
                  </a:lnTo>
                  <a:lnTo>
                    <a:pt x="3" y="349"/>
                  </a:lnTo>
                  <a:lnTo>
                    <a:pt x="16" y="310"/>
                  </a:lnTo>
                  <a:lnTo>
                    <a:pt x="39" y="248"/>
                  </a:lnTo>
                  <a:lnTo>
                    <a:pt x="52" y="215"/>
                  </a:lnTo>
                  <a:lnTo>
                    <a:pt x="71" y="183"/>
                  </a:lnTo>
                  <a:lnTo>
                    <a:pt x="94" y="147"/>
                  </a:lnTo>
                  <a:lnTo>
                    <a:pt x="120" y="114"/>
                  </a:lnTo>
                  <a:lnTo>
                    <a:pt x="149" y="85"/>
                  </a:lnTo>
                  <a:lnTo>
                    <a:pt x="182" y="59"/>
                  </a:lnTo>
                  <a:lnTo>
                    <a:pt x="218" y="36"/>
                  </a:lnTo>
                  <a:lnTo>
                    <a:pt x="260" y="17"/>
                  </a:lnTo>
                  <a:lnTo>
                    <a:pt x="283" y="13"/>
                  </a:lnTo>
                  <a:lnTo>
                    <a:pt x="306" y="7"/>
                  </a:lnTo>
                  <a:lnTo>
                    <a:pt x="332" y="7"/>
                  </a:lnTo>
                  <a:lnTo>
                    <a:pt x="358" y="7"/>
                  </a:lnTo>
                  <a:lnTo>
                    <a:pt x="358" y="7"/>
                  </a:lnTo>
                  <a:close/>
                </a:path>
              </a:pathLst>
            </a:custGeom>
            <a:solidFill>
              <a:srgbClr val="FFF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4"/>
            <p:cNvSpPr>
              <a:spLocks/>
            </p:cNvSpPr>
            <p:nvPr/>
          </p:nvSpPr>
          <p:spPr bwMode="auto">
            <a:xfrm>
              <a:off x="3096344" y="4049017"/>
              <a:ext cx="428625" cy="884237"/>
            </a:xfrm>
            <a:custGeom>
              <a:avLst/>
              <a:gdLst>
                <a:gd name="T0" fmla="*/ 270 w 270"/>
                <a:gd name="T1" fmla="*/ 0 h 557"/>
                <a:gd name="T2" fmla="*/ 270 w 270"/>
                <a:gd name="T3" fmla="*/ 0 h 557"/>
                <a:gd name="T4" fmla="*/ 254 w 270"/>
                <a:gd name="T5" fmla="*/ 7 h 557"/>
                <a:gd name="T6" fmla="*/ 234 w 270"/>
                <a:gd name="T7" fmla="*/ 20 h 557"/>
                <a:gd name="T8" fmla="*/ 215 w 270"/>
                <a:gd name="T9" fmla="*/ 39 h 557"/>
                <a:gd name="T10" fmla="*/ 192 w 270"/>
                <a:gd name="T11" fmla="*/ 65 h 557"/>
                <a:gd name="T12" fmla="*/ 166 w 270"/>
                <a:gd name="T13" fmla="*/ 101 h 557"/>
                <a:gd name="T14" fmla="*/ 146 w 270"/>
                <a:gd name="T15" fmla="*/ 147 h 557"/>
                <a:gd name="T16" fmla="*/ 133 w 270"/>
                <a:gd name="T17" fmla="*/ 176 h 557"/>
                <a:gd name="T18" fmla="*/ 127 w 270"/>
                <a:gd name="T19" fmla="*/ 205 h 557"/>
                <a:gd name="T20" fmla="*/ 127 w 270"/>
                <a:gd name="T21" fmla="*/ 205 h 557"/>
                <a:gd name="T22" fmla="*/ 110 w 270"/>
                <a:gd name="T23" fmla="*/ 270 h 557"/>
                <a:gd name="T24" fmla="*/ 101 w 270"/>
                <a:gd name="T25" fmla="*/ 329 h 557"/>
                <a:gd name="T26" fmla="*/ 81 w 270"/>
                <a:gd name="T27" fmla="*/ 433 h 557"/>
                <a:gd name="T28" fmla="*/ 71 w 270"/>
                <a:gd name="T29" fmla="*/ 475 h 557"/>
                <a:gd name="T30" fmla="*/ 62 w 270"/>
                <a:gd name="T31" fmla="*/ 495 h 557"/>
                <a:gd name="T32" fmla="*/ 55 w 270"/>
                <a:gd name="T33" fmla="*/ 511 h 557"/>
                <a:gd name="T34" fmla="*/ 42 w 270"/>
                <a:gd name="T35" fmla="*/ 527 h 557"/>
                <a:gd name="T36" fmla="*/ 32 w 270"/>
                <a:gd name="T37" fmla="*/ 537 h 557"/>
                <a:gd name="T38" fmla="*/ 16 w 270"/>
                <a:gd name="T39" fmla="*/ 550 h 557"/>
                <a:gd name="T40" fmla="*/ 0 w 270"/>
                <a:gd name="T41" fmla="*/ 557 h 557"/>
                <a:gd name="T42" fmla="*/ 0 w 270"/>
                <a:gd name="T43" fmla="*/ 557 h 557"/>
                <a:gd name="T44" fmla="*/ 13 w 270"/>
                <a:gd name="T45" fmla="*/ 544 h 557"/>
                <a:gd name="T46" fmla="*/ 22 w 270"/>
                <a:gd name="T47" fmla="*/ 527 h 557"/>
                <a:gd name="T48" fmla="*/ 39 w 270"/>
                <a:gd name="T49" fmla="*/ 505 h 557"/>
                <a:gd name="T50" fmla="*/ 52 w 270"/>
                <a:gd name="T51" fmla="*/ 472 h 557"/>
                <a:gd name="T52" fmla="*/ 65 w 270"/>
                <a:gd name="T53" fmla="*/ 430 h 557"/>
                <a:gd name="T54" fmla="*/ 75 w 270"/>
                <a:gd name="T55" fmla="*/ 378 h 557"/>
                <a:gd name="T56" fmla="*/ 81 w 270"/>
                <a:gd name="T57" fmla="*/ 316 h 557"/>
                <a:gd name="T58" fmla="*/ 81 w 270"/>
                <a:gd name="T59" fmla="*/ 316 h 557"/>
                <a:gd name="T60" fmla="*/ 88 w 270"/>
                <a:gd name="T61" fmla="*/ 254 h 557"/>
                <a:gd name="T62" fmla="*/ 101 w 270"/>
                <a:gd name="T63" fmla="*/ 199 h 557"/>
                <a:gd name="T64" fmla="*/ 117 w 270"/>
                <a:gd name="T65" fmla="*/ 150 h 557"/>
                <a:gd name="T66" fmla="*/ 136 w 270"/>
                <a:gd name="T67" fmla="*/ 107 h 557"/>
                <a:gd name="T68" fmla="*/ 162 w 270"/>
                <a:gd name="T69" fmla="*/ 72 h 557"/>
                <a:gd name="T70" fmla="*/ 195 w 270"/>
                <a:gd name="T71" fmla="*/ 42 h 557"/>
                <a:gd name="T72" fmla="*/ 231 w 270"/>
                <a:gd name="T73" fmla="*/ 16 h 557"/>
                <a:gd name="T74" fmla="*/ 270 w 270"/>
                <a:gd name="T75" fmla="*/ 0 h 557"/>
                <a:gd name="T76" fmla="*/ 270 w 270"/>
                <a:gd name="T77"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0" h="557">
                  <a:moveTo>
                    <a:pt x="270" y="0"/>
                  </a:moveTo>
                  <a:lnTo>
                    <a:pt x="270" y="0"/>
                  </a:lnTo>
                  <a:lnTo>
                    <a:pt x="254" y="7"/>
                  </a:lnTo>
                  <a:lnTo>
                    <a:pt x="234" y="20"/>
                  </a:lnTo>
                  <a:lnTo>
                    <a:pt x="215" y="39"/>
                  </a:lnTo>
                  <a:lnTo>
                    <a:pt x="192" y="65"/>
                  </a:lnTo>
                  <a:lnTo>
                    <a:pt x="166" y="101"/>
                  </a:lnTo>
                  <a:lnTo>
                    <a:pt x="146" y="147"/>
                  </a:lnTo>
                  <a:lnTo>
                    <a:pt x="133" y="176"/>
                  </a:lnTo>
                  <a:lnTo>
                    <a:pt x="127" y="205"/>
                  </a:lnTo>
                  <a:lnTo>
                    <a:pt x="127" y="205"/>
                  </a:lnTo>
                  <a:lnTo>
                    <a:pt x="110" y="270"/>
                  </a:lnTo>
                  <a:lnTo>
                    <a:pt x="101" y="329"/>
                  </a:lnTo>
                  <a:lnTo>
                    <a:pt x="81" y="433"/>
                  </a:lnTo>
                  <a:lnTo>
                    <a:pt x="71" y="475"/>
                  </a:lnTo>
                  <a:lnTo>
                    <a:pt x="62" y="495"/>
                  </a:lnTo>
                  <a:lnTo>
                    <a:pt x="55" y="511"/>
                  </a:lnTo>
                  <a:lnTo>
                    <a:pt x="42" y="527"/>
                  </a:lnTo>
                  <a:lnTo>
                    <a:pt x="32" y="537"/>
                  </a:lnTo>
                  <a:lnTo>
                    <a:pt x="16" y="550"/>
                  </a:lnTo>
                  <a:lnTo>
                    <a:pt x="0" y="557"/>
                  </a:lnTo>
                  <a:lnTo>
                    <a:pt x="0" y="557"/>
                  </a:lnTo>
                  <a:lnTo>
                    <a:pt x="13" y="544"/>
                  </a:lnTo>
                  <a:lnTo>
                    <a:pt x="22" y="527"/>
                  </a:lnTo>
                  <a:lnTo>
                    <a:pt x="39" y="505"/>
                  </a:lnTo>
                  <a:lnTo>
                    <a:pt x="52" y="472"/>
                  </a:lnTo>
                  <a:lnTo>
                    <a:pt x="65" y="430"/>
                  </a:lnTo>
                  <a:lnTo>
                    <a:pt x="75" y="378"/>
                  </a:lnTo>
                  <a:lnTo>
                    <a:pt x="81" y="316"/>
                  </a:lnTo>
                  <a:lnTo>
                    <a:pt x="81" y="316"/>
                  </a:lnTo>
                  <a:lnTo>
                    <a:pt x="88" y="254"/>
                  </a:lnTo>
                  <a:lnTo>
                    <a:pt x="101" y="199"/>
                  </a:lnTo>
                  <a:lnTo>
                    <a:pt x="117" y="150"/>
                  </a:lnTo>
                  <a:lnTo>
                    <a:pt x="136" y="107"/>
                  </a:lnTo>
                  <a:lnTo>
                    <a:pt x="162" y="72"/>
                  </a:lnTo>
                  <a:lnTo>
                    <a:pt x="195" y="42"/>
                  </a:lnTo>
                  <a:lnTo>
                    <a:pt x="231" y="16"/>
                  </a:lnTo>
                  <a:lnTo>
                    <a:pt x="270" y="0"/>
                  </a:lnTo>
                  <a:lnTo>
                    <a:pt x="270" y="0"/>
                  </a:lnTo>
                  <a:close/>
                </a:path>
              </a:pathLst>
            </a:custGeom>
            <a:solidFill>
              <a:srgbClr val="F6D8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35" name="Picture 71" descr="C:\Users\elizabeth\AppData\Local\Microsoft\Windows\Temporary Internet Files\Content.IE5\6XHOQSLH\MC900434800[1].pn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343983" y="5309492"/>
              <a:ext cx="1922234" cy="1922234"/>
            </a:xfrm>
            <a:prstGeom prst="rect">
              <a:avLst/>
            </a:prstGeom>
            <a:noFill/>
            <a:extLst>
              <a:ext uri="{909E8E84-426E-40DD-AFC4-6F175D3DCCD1}">
                <a14:hiddenFill xmlns:a14="http://schemas.microsoft.com/office/drawing/2010/main">
                  <a:solidFill>
                    <a:srgbClr val="FFFFFF"/>
                  </a:solidFill>
                </a14:hiddenFill>
              </a:ext>
            </a:extLst>
          </p:spPr>
        </p:pic>
        <p:sp>
          <p:nvSpPr>
            <p:cNvPr id="36" name="Freeform 24"/>
            <p:cNvSpPr>
              <a:spLocks/>
            </p:cNvSpPr>
            <p:nvPr/>
          </p:nvSpPr>
          <p:spPr bwMode="auto">
            <a:xfrm>
              <a:off x="2051769" y="6354067"/>
              <a:ext cx="1633538" cy="563562"/>
            </a:xfrm>
            <a:custGeom>
              <a:avLst/>
              <a:gdLst>
                <a:gd name="T0" fmla="*/ 977 w 1029"/>
                <a:gd name="T1" fmla="*/ 293 h 355"/>
                <a:gd name="T2" fmla="*/ 882 w 1029"/>
                <a:gd name="T3" fmla="*/ 303 h 355"/>
                <a:gd name="T4" fmla="*/ 847 w 1029"/>
                <a:gd name="T5" fmla="*/ 299 h 355"/>
                <a:gd name="T6" fmla="*/ 814 w 1029"/>
                <a:gd name="T7" fmla="*/ 290 h 355"/>
                <a:gd name="T8" fmla="*/ 794 w 1029"/>
                <a:gd name="T9" fmla="*/ 277 h 355"/>
                <a:gd name="T10" fmla="*/ 794 w 1029"/>
                <a:gd name="T11" fmla="*/ 264 h 355"/>
                <a:gd name="T12" fmla="*/ 824 w 1029"/>
                <a:gd name="T13" fmla="*/ 254 h 355"/>
                <a:gd name="T14" fmla="*/ 863 w 1029"/>
                <a:gd name="T15" fmla="*/ 250 h 355"/>
                <a:gd name="T16" fmla="*/ 905 w 1029"/>
                <a:gd name="T17" fmla="*/ 241 h 355"/>
                <a:gd name="T18" fmla="*/ 921 w 1029"/>
                <a:gd name="T19" fmla="*/ 228 h 355"/>
                <a:gd name="T20" fmla="*/ 928 w 1029"/>
                <a:gd name="T21" fmla="*/ 218 h 355"/>
                <a:gd name="T22" fmla="*/ 869 w 1029"/>
                <a:gd name="T23" fmla="*/ 221 h 355"/>
                <a:gd name="T24" fmla="*/ 840 w 1029"/>
                <a:gd name="T25" fmla="*/ 218 h 355"/>
                <a:gd name="T26" fmla="*/ 765 w 1029"/>
                <a:gd name="T27" fmla="*/ 215 h 355"/>
                <a:gd name="T28" fmla="*/ 710 w 1029"/>
                <a:gd name="T29" fmla="*/ 224 h 355"/>
                <a:gd name="T30" fmla="*/ 690 w 1029"/>
                <a:gd name="T31" fmla="*/ 231 h 355"/>
                <a:gd name="T32" fmla="*/ 667 w 1029"/>
                <a:gd name="T33" fmla="*/ 237 h 355"/>
                <a:gd name="T34" fmla="*/ 583 w 1029"/>
                <a:gd name="T35" fmla="*/ 218 h 355"/>
                <a:gd name="T36" fmla="*/ 479 w 1029"/>
                <a:gd name="T37" fmla="*/ 176 h 355"/>
                <a:gd name="T38" fmla="*/ 378 w 1029"/>
                <a:gd name="T39" fmla="*/ 127 h 355"/>
                <a:gd name="T40" fmla="*/ 339 w 1029"/>
                <a:gd name="T41" fmla="*/ 101 h 355"/>
                <a:gd name="T42" fmla="*/ 195 w 1029"/>
                <a:gd name="T43" fmla="*/ 0 h 355"/>
                <a:gd name="T44" fmla="*/ 147 w 1029"/>
                <a:gd name="T45" fmla="*/ 23 h 355"/>
                <a:gd name="T46" fmla="*/ 46 w 1029"/>
                <a:gd name="T47" fmla="*/ 71 h 355"/>
                <a:gd name="T48" fmla="*/ 0 w 1029"/>
                <a:gd name="T49" fmla="*/ 101 h 355"/>
                <a:gd name="T50" fmla="*/ 189 w 1029"/>
                <a:gd name="T51" fmla="*/ 185 h 355"/>
                <a:gd name="T52" fmla="*/ 374 w 1029"/>
                <a:gd name="T53" fmla="*/ 254 h 355"/>
                <a:gd name="T54" fmla="*/ 567 w 1029"/>
                <a:gd name="T55" fmla="*/ 312 h 355"/>
                <a:gd name="T56" fmla="*/ 654 w 1029"/>
                <a:gd name="T57" fmla="*/ 329 h 355"/>
                <a:gd name="T58" fmla="*/ 684 w 1029"/>
                <a:gd name="T59" fmla="*/ 335 h 355"/>
                <a:gd name="T60" fmla="*/ 791 w 1029"/>
                <a:gd name="T61" fmla="*/ 351 h 355"/>
                <a:gd name="T62" fmla="*/ 863 w 1029"/>
                <a:gd name="T63" fmla="*/ 355 h 355"/>
                <a:gd name="T64" fmla="*/ 889 w 1029"/>
                <a:gd name="T65" fmla="*/ 351 h 355"/>
                <a:gd name="T66" fmla="*/ 1029 w 1029"/>
                <a:gd name="T67" fmla="*/ 306 h 355"/>
                <a:gd name="T68" fmla="*/ 1029 w 1029"/>
                <a:gd name="T69" fmla="*/ 303 h 355"/>
                <a:gd name="T70" fmla="*/ 1016 w 1029"/>
                <a:gd name="T71" fmla="*/ 293 h 355"/>
                <a:gd name="T72" fmla="*/ 996 w 1029"/>
                <a:gd name="T73" fmla="*/ 290 h 355"/>
                <a:gd name="T74" fmla="*/ 977 w 1029"/>
                <a:gd name="T75" fmla="*/ 293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9" h="355">
                  <a:moveTo>
                    <a:pt x="977" y="293"/>
                  </a:moveTo>
                  <a:lnTo>
                    <a:pt x="977" y="293"/>
                  </a:lnTo>
                  <a:lnTo>
                    <a:pt x="912" y="299"/>
                  </a:lnTo>
                  <a:lnTo>
                    <a:pt x="882" y="303"/>
                  </a:lnTo>
                  <a:lnTo>
                    <a:pt x="847" y="299"/>
                  </a:lnTo>
                  <a:lnTo>
                    <a:pt x="847" y="299"/>
                  </a:lnTo>
                  <a:lnTo>
                    <a:pt x="827" y="296"/>
                  </a:lnTo>
                  <a:lnTo>
                    <a:pt x="814" y="290"/>
                  </a:lnTo>
                  <a:lnTo>
                    <a:pt x="801" y="283"/>
                  </a:lnTo>
                  <a:lnTo>
                    <a:pt x="794" y="277"/>
                  </a:lnTo>
                  <a:lnTo>
                    <a:pt x="791" y="270"/>
                  </a:lnTo>
                  <a:lnTo>
                    <a:pt x="794" y="264"/>
                  </a:lnTo>
                  <a:lnTo>
                    <a:pt x="804" y="257"/>
                  </a:lnTo>
                  <a:lnTo>
                    <a:pt x="824" y="254"/>
                  </a:lnTo>
                  <a:lnTo>
                    <a:pt x="824" y="254"/>
                  </a:lnTo>
                  <a:lnTo>
                    <a:pt x="863" y="250"/>
                  </a:lnTo>
                  <a:lnTo>
                    <a:pt x="892" y="244"/>
                  </a:lnTo>
                  <a:lnTo>
                    <a:pt x="905" y="241"/>
                  </a:lnTo>
                  <a:lnTo>
                    <a:pt x="915" y="234"/>
                  </a:lnTo>
                  <a:lnTo>
                    <a:pt x="921" y="228"/>
                  </a:lnTo>
                  <a:lnTo>
                    <a:pt x="928" y="218"/>
                  </a:lnTo>
                  <a:lnTo>
                    <a:pt x="928" y="218"/>
                  </a:lnTo>
                  <a:lnTo>
                    <a:pt x="899" y="221"/>
                  </a:lnTo>
                  <a:lnTo>
                    <a:pt x="869" y="221"/>
                  </a:lnTo>
                  <a:lnTo>
                    <a:pt x="840" y="218"/>
                  </a:lnTo>
                  <a:lnTo>
                    <a:pt x="840" y="218"/>
                  </a:lnTo>
                  <a:lnTo>
                    <a:pt x="804" y="215"/>
                  </a:lnTo>
                  <a:lnTo>
                    <a:pt x="765" y="215"/>
                  </a:lnTo>
                  <a:lnTo>
                    <a:pt x="726" y="221"/>
                  </a:lnTo>
                  <a:lnTo>
                    <a:pt x="710" y="224"/>
                  </a:lnTo>
                  <a:lnTo>
                    <a:pt x="690" y="231"/>
                  </a:lnTo>
                  <a:lnTo>
                    <a:pt x="690" y="231"/>
                  </a:lnTo>
                  <a:lnTo>
                    <a:pt x="680" y="234"/>
                  </a:lnTo>
                  <a:lnTo>
                    <a:pt x="667" y="237"/>
                  </a:lnTo>
                  <a:lnTo>
                    <a:pt x="632" y="231"/>
                  </a:lnTo>
                  <a:lnTo>
                    <a:pt x="583" y="218"/>
                  </a:lnTo>
                  <a:lnTo>
                    <a:pt x="531" y="198"/>
                  </a:lnTo>
                  <a:lnTo>
                    <a:pt x="479" y="176"/>
                  </a:lnTo>
                  <a:lnTo>
                    <a:pt x="427" y="153"/>
                  </a:lnTo>
                  <a:lnTo>
                    <a:pt x="378" y="127"/>
                  </a:lnTo>
                  <a:lnTo>
                    <a:pt x="339" y="101"/>
                  </a:lnTo>
                  <a:lnTo>
                    <a:pt x="339" y="101"/>
                  </a:lnTo>
                  <a:lnTo>
                    <a:pt x="257" y="42"/>
                  </a:lnTo>
                  <a:lnTo>
                    <a:pt x="195" y="0"/>
                  </a:lnTo>
                  <a:lnTo>
                    <a:pt x="195" y="0"/>
                  </a:lnTo>
                  <a:lnTo>
                    <a:pt x="147" y="23"/>
                  </a:lnTo>
                  <a:lnTo>
                    <a:pt x="94" y="45"/>
                  </a:lnTo>
                  <a:lnTo>
                    <a:pt x="46" y="71"/>
                  </a:lnTo>
                  <a:lnTo>
                    <a:pt x="0" y="101"/>
                  </a:lnTo>
                  <a:lnTo>
                    <a:pt x="0" y="101"/>
                  </a:lnTo>
                  <a:lnTo>
                    <a:pt x="111" y="153"/>
                  </a:lnTo>
                  <a:lnTo>
                    <a:pt x="189" y="185"/>
                  </a:lnTo>
                  <a:lnTo>
                    <a:pt x="280" y="221"/>
                  </a:lnTo>
                  <a:lnTo>
                    <a:pt x="374" y="254"/>
                  </a:lnTo>
                  <a:lnTo>
                    <a:pt x="469" y="286"/>
                  </a:lnTo>
                  <a:lnTo>
                    <a:pt x="567" y="312"/>
                  </a:lnTo>
                  <a:lnTo>
                    <a:pt x="612" y="322"/>
                  </a:lnTo>
                  <a:lnTo>
                    <a:pt x="654" y="329"/>
                  </a:lnTo>
                  <a:lnTo>
                    <a:pt x="654" y="329"/>
                  </a:lnTo>
                  <a:lnTo>
                    <a:pt x="684" y="335"/>
                  </a:lnTo>
                  <a:lnTo>
                    <a:pt x="749" y="348"/>
                  </a:lnTo>
                  <a:lnTo>
                    <a:pt x="791" y="351"/>
                  </a:lnTo>
                  <a:lnTo>
                    <a:pt x="827" y="355"/>
                  </a:lnTo>
                  <a:lnTo>
                    <a:pt x="863" y="355"/>
                  </a:lnTo>
                  <a:lnTo>
                    <a:pt x="889" y="351"/>
                  </a:lnTo>
                  <a:lnTo>
                    <a:pt x="889" y="351"/>
                  </a:lnTo>
                  <a:lnTo>
                    <a:pt x="983" y="319"/>
                  </a:lnTo>
                  <a:lnTo>
                    <a:pt x="1029" y="306"/>
                  </a:lnTo>
                  <a:lnTo>
                    <a:pt x="1029" y="306"/>
                  </a:lnTo>
                  <a:lnTo>
                    <a:pt x="1029" y="303"/>
                  </a:lnTo>
                  <a:lnTo>
                    <a:pt x="1022" y="296"/>
                  </a:lnTo>
                  <a:lnTo>
                    <a:pt x="1016" y="293"/>
                  </a:lnTo>
                  <a:lnTo>
                    <a:pt x="1009" y="290"/>
                  </a:lnTo>
                  <a:lnTo>
                    <a:pt x="996" y="290"/>
                  </a:lnTo>
                  <a:lnTo>
                    <a:pt x="977" y="293"/>
                  </a:lnTo>
                  <a:lnTo>
                    <a:pt x="977" y="293"/>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p:cNvSpPr>
              <a:spLocks/>
            </p:cNvSpPr>
            <p:nvPr/>
          </p:nvSpPr>
          <p:spPr bwMode="auto">
            <a:xfrm>
              <a:off x="3261444" y="6308030"/>
              <a:ext cx="1281113" cy="696912"/>
            </a:xfrm>
            <a:custGeom>
              <a:avLst/>
              <a:gdLst>
                <a:gd name="T0" fmla="*/ 586 w 807"/>
                <a:gd name="T1" fmla="*/ 91 h 439"/>
                <a:gd name="T2" fmla="*/ 518 w 807"/>
                <a:gd name="T3" fmla="*/ 156 h 439"/>
                <a:gd name="T4" fmla="*/ 430 w 807"/>
                <a:gd name="T5" fmla="*/ 224 h 439"/>
                <a:gd name="T6" fmla="*/ 348 w 807"/>
                <a:gd name="T7" fmla="*/ 273 h 439"/>
                <a:gd name="T8" fmla="*/ 303 w 807"/>
                <a:gd name="T9" fmla="*/ 289 h 439"/>
                <a:gd name="T10" fmla="*/ 293 w 807"/>
                <a:gd name="T11" fmla="*/ 286 h 439"/>
                <a:gd name="T12" fmla="*/ 257 w 807"/>
                <a:gd name="T13" fmla="*/ 283 h 439"/>
                <a:gd name="T14" fmla="*/ 185 w 807"/>
                <a:gd name="T15" fmla="*/ 293 h 439"/>
                <a:gd name="T16" fmla="*/ 153 w 807"/>
                <a:gd name="T17" fmla="*/ 306 h 439"/>
                <a:gd name="T18" fmla="*/ 98 w 807"/>
                <a:gd name="T19" fmla="*/ 322 h 439"/>
                <a:gd name="T20" fmla="*/ 72 w 807"/>
                <a:gd name="T21" fmla="*/ 328 h 439"/>
                <a:gd name="T22" fmla="*/ 88 w 807"/>
                <a:gd name="T23" fmla="*/ 338 h 439"/>
                <a:gd name="T24" fmla="*/ 107 w 807"/>
                <a:gd name="T25" fmla="*/ 341 h 439"/>
                <a:gd name="T26" fmla="*/ 176 w 807"/>
                <a:gd name="T27" fmla="*/ 335 h 439"/>
                <a:gd name="T28" fmla="*/ 192 w 807"/>
                <a:gd name="T29" fmla="*/ 335 h 439"/>
                <a:gd name="T30" fmla="*/ 208 w 807"/>
                <a:gd name="T31" fmla="*/ 341 h 439"/>
                <a:gd name="T32" fmla="*/ 202 w 807"/>
                <a:gd name="T33" fmla="*/ 358 h 439"/>
                <a:gd name="T34" fmla="*/ 182 w 807"/>
                <a:gd name="T35" fmla="*/ 374 h 439"/>
                <a:gd name="T36" fmla="*/ 166 w 807"/>
                <a:gd name="T37" fmla="*/ 380 h 439"/>
                <a:gd name="T38" fmla="*/ 104 w 807"/>
                <a:gd name="T39" fmla="*/ 397 h 439"/>
                <a:gd name="T40" fmla="*/ 42 w 807"/>
                <a:gd name="T41" fmla="*/ 403 h 439"/>
                <a:gd name="T42" fmla="*/ 16 w 807"/>
                <a:gd name="T43" fmla="*/ 410 h 439"/>
                <a:gd name="T44" fmla="*/ 3 w 807"/>
                <a:gd name="T45" fmla="*/ 416 h 439"/>
                <a:gd name="T46" fmla="*/ 0 w 807"/>
                <a:gd name="T47" fmla="*/ 426 h 439"/>
                <a:gd name="T48" fmla="*/ 45 w 807"/>
                <a:gd name="T49" fmla="*/ 429 h 439"/>
                <a:gd name="T50" fmla="*/ 137 w 807"/>
                <a:gd name="T51" fmla="*/ 439 h 439"/>
                <a:gd name="T52" fmla="*/ 192 w 807"/>
                <a:gd name="T53" fmla="*/ 429 h 439"/>
                <a:gd name="T54" fmla="*/ 264 w 807"/>
                <a:gd name="T55" fmla="*/ 406 h 439"/>
                <a:gd name="T56" fmla="*/ 345 w 807"/>
                <a:gd name="T57" fmla="*/ 367 h 439"/>
                <a:gd name="T58" fmla="*/ 404 w 807"/>
                <a:gd name="T59" fmla="*/ 341 h 439"/>
                <a:gd name="T60" fmla="*/ 527 w 807"/>
                <a:gd name="T61" fmla="*/ 276 h 439"/>
                <a:gd name="T62" fmla="*/ 710 w 807"/>
                <a:gd name="T63" fmla="*/ 156 h 439"/>
                <a:gd name="T64" fmla="*/ 807 w 807"/>
                <a:gd name="T65" fmla="*/ 84 h 439"/>
                <a:gd name="T66" fmla="*/ 742 w 807"/>
                <a:gd name="T67" fmla="*/ 35 h 439"/>
                <a:gd name="T68" fmla="*/ 667 w 807"/>
                <a:gd name="T69" fmla="*/ 0 h 439"/>
                <a:gd name="T70" fmla="*/ 628 w 807"/>
                <a:gd name="T71" fmla="*/ 42 h 439"/>
                <a:gd name="T72" fmla="*/ 586 w 807"/>
                <a:gd name="T73" fmla="*/ 9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07" h="439">
                  <a:moveTo>
                    <a:pt x="586" y="91"/>
                  </a:moveTo>
                  <a:lnTo>
                    <a:pt x="586" y="91"/>
                  </a:lnTo>
                  <a:lnTo>
                    <a:pt x="557" y="123"/>
                  </a:lnTo>
                  <a:lnTo>
                    <a:pt x="518" y="156"/>
                  </a:lnTo>
                  <a:lnTo>
                    <a:pt x="475" y="192"/>
                  </a:lnTo>
                  <a:lnTo>
                    <a:pt x="430" y="224"/>
                  </a:lnTo>
                  <a:lnTo>
                    <a:pt x="387" y="250"/>
                  </a:lnTo>
                  <a:lnTo>
                    <a:pt x="348" y="273"/>
                  </a:lnTo>
                  <a:lnTo>
                    <a:pt x="316" y="286"/>
                  </a:lnTo>
                  <a:lnTo>
                    <a:pt x="303" y="289"/>
                  </a:lnTo>
                  <a:lnTo>
                    <a:pt x="293" y="286"/>
                  </a:lnTo>
                  <a:lnTo>
                    <a:pt x="293" y="286"/>
                  </a:lnTo>
                  <a:lnTo>
                    <a:pt x="273" y="283"/>
                  </a:lnTo>
                  <a:lnTo>
                    <a:pt x="257" y="283"/>
                  </a:lnTo>
                  <a:lnTo>
                    <a:pt x="221" y="286"/>
                  </a:lnTo>
                  <a:lnTo>
                    <a:pt x="185" y="293"/>
                  </a:lnTo>
                  <a:lnTo>
                    <a:pt x="153" y="306"/>
                  </a:lnTo>
                  <a:lnTo>
                    <a:pt x="153" y="306"/>
                  </a:lnTo>
                  <a:lnTo>
                    <a:pt x="124" y="315"/>
                  </a:lnTo>
                  <a:lnTo>
                    <a:pt x="98" y="322"/>
                  </a:lnTo>
                  <a:lnTo>
                    <a:pt x="72" y="328"/>
                  </a:lnTo>
                  <a:lnTo>
                    <a:pt x="72" y="328"/>
                  </a:lnTo>
                  <a:lnTo>
                    <a:pt x="78" y="335"/>
                  </a:lnTo>
                  <a:lnTo>
                    <a:pt x="88" y="338"/>
                  </a:lnTo>
                  <a:lnTo>
                    <a:pt x="98" y="341"/>
                  </a:lnTo>
                  <a:lnTo>
                    <a:pt x="107" y="341"/>
                  </a:lnTo>
                  <a:lnTo>
                    <a:pt x="140" y="341"/>
                  </a:lnTo>
                  <a:lnTo>
                    <a:pt x="176" y="335"/>
                  </a:lnTo>
                  <a:lnTo>
                    <a:pt x="176" y="335"/>
                  </a:lnTo>
                  <a:lnTo>
                    <a:pt x="192" y="335"/>
                  </a:lnTo>
                  <a:lnTo>
                    <a:pt x="205" y="338"/>
                  </a:lnTo>
                  <a:lnTo>
                    <a:pt x="208" y="341"/>
                  </a:lnTo>
                  <a:lnTo>
                    <a:pt x="208" y="351"/>
                  </a:lnTo>
                  <a:lnTo>
                    <a:pt x="202" y="358"/>
                  </a:lnTo>
                  <a:lnTo>
                    <a:pt x="192" y="364"/>
                  </a:lnTo>
                  <a:lnTo>
                    <a:pt x="182" y="374"/>
                  </a:lnTo>
                  <a:lnTo>
                    <a:pt x="166" y="380"/>
                  </a:lnTo>
                  <a:lnTo>
                    <a:pt x="166" y="380"/>
                  </a:lnTo>
                  <a:lnTo>
                    <a:pt x="133" y="390"/>
                  </a:lnTo>
                  <a:lnTo>
                    <a:pt x="104" y="397"/>
                  </a:lnTo>
                  <a:lnTo>
                    <a:pt x="42" y="403"/>
                  </a:lnTo>
                  <a:lnTo>
                    <a:pt x="42" y="403"/>
                  </a:lnTo>
                  <a:lnTo>
                    <a:pt x="26" y="406"/>
                  </a:lnTo>
                  <a:lnTo>
                    <a:pt x="16" y="410"/>
                  </a:lnTo>
                  <a:lnTo>
                    <a:pt x="6" y="413"/>
                  </a:lnTo>
                  <a:lnTo>
                    <a:pt x="3" y="416"/>
                  </a:lnTo>
                  <a:lnTo>
                    <a:pt x="0" y="423"/>
                  </a:lnTo>
                  <a:lnTo>
                    <a:pt x="0" y="426"/>
                  </a:lnTo>
                  <a:lnTo>
                    <a:pt x="0" y="426"/>
                  </a:lnTo>
                  <a:lnTo>
                    <a:pt x="45" y="429"/>
                  </a:lnTo>
                  <a:lnTo>
                    <a:pt x="137" y="439"/>
                  </a:lnTo>
                  <a:lnTo>
                    <a:pt x="137" y="439"/>
                  </a:lnTo>
                  <a:lnTo>
                    <a:pt x="163" y="436"/>
                  </a:lnTo>
                  <a:lnTo>
                    <a:pt x="192" y="429"/>
                  </a:lnTo>
                  <a:lnTo>
                    <a:pt x="228" y="419"/>
                  </a:lnTo>
                  <a:lnTo>
                    <a:pt x="264" y="406"/>
                  </a:lnTo>
                  <a:lnTo>
                    <a:pt x="322" y="380"/>
                  </a:lnTo>
                  <a:lnTo>
                    <a:pt x="345" y="367"/>
                  </a:lnTo>
                  <a:lnTo>
                    <a:pt x="345" y="367"/>
                  </a:lnTo>
                  <a:lnTo>
                    <a:pt x="404" y="341"/>
                  </a:lnTo>
                  <a:lnTo>
                    <a:pt x="465" y="312"/>
                  </a:lnTo>
                  <a:lnTo>
                    <a:pt x="527" y="276"/>
                  </a:lnTo>
                  <a:lnTo>
                    <a:pt x="589" y="237"/>
                  </a:lnTo>
                  <a:lnTo>
                    <a:pt x="710" y="156"/>
                  </a:lnTo>
                  <a:lnTo>
                    <a:pt x="807" y="84"/>
                  </a:lnTo>
                  <a:lnTo>
                    <a:pt x="807" y="84"/>
                  </a:lnTo>
                  <a:lnTo>
                    <a:pt x="775" y="58"/>
                  </a:lnTo>
                  <a:lnTo>
                    <a:pt x="742" y="35"/>
                  </a:lnTo>
                  <a:lnTo>
                    <a:pt x="706" y="16"/>
                  </a:lnTo>
                  <a:lnTo>
                    <a:pt x="667" y="0"/>
                  </a:lnTo>
                  <a:lnTo>
                    <a:pt x="667" y="0"/>
                  </a:lnTo>
                  <a:lnTo>
                    <a:pt x="628" y="42"/>
                  </a:lnTo>
                  <a:lnTo>
                    <a:pt x="586" y="91"/>
                  </a:lnTo>
                  <a:lnTo>
                    <a:pt x="586" y="91"/>
                  </a:lnTo>
                  <a:close/>
                </a:path>
              </a:pathLst>
            </a:custGeom>
            <a:solidFill>
              <a:srgbClr val="FECE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Group 37"/>
          <p:cNvGrpSpPr/>
          <p:nvPr/>
        </p:nvGrpSpPr>
        <p:grpSpPr>
          <a:xfrm>
            <a:off x="9337261" y="3878938"/>
            <a:ext cx="2695575" cy="3273197"/>
            <a:chOff x="3886200" y="3965575"/>
            <a:chExt cx="2695575" cy="3273197"/>
          </a:xfrm>
        </p:grpSpPr>
        <p:sp>
          <p:nvSpPr>
            <p:cNvPr id="39" name="AutoShape 73"/>
            <p:cNvSpPr>
              <a:spLocks noChangeAspect="1" noChangeArrowheads="1" noTextEdit="1"/>
            </p:cNvSpPr>
            <p:nvPr/>
          </p:nvSpPr>
          <p:spPr bwMode="auto">
            <a:xfrm>
              <a:off x="3886200" y="3965575"/>
              <a:ext cx="2695575"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75"/>
            <p:cNvSpPr>
              <a:spLocks/>
            </p:cNvSpPr>
            <p:nvPr/>
          </p:nvSpPr>
          <p:spPr bwMode="auto">
            <a:xfrm>
              <a:off x="4973638" y="4022725"/>
              <a:ext cx="536575" cy="1114425"/>
            </a:xfrm>
            <a:custGeom>
              <a:avLst/>
              <a:gdLst>
                <a:gd name="T0" fmla="*/ 219 w 338"/>
                <a:gd name="T1" fmla="*/ 407 h 702"/>
                <a:gd name="T2" fmla="*/ 186 w 338"/>
                <a:gd name="T3" fmla="*/ 268 h 702"/>
                <a:gd name="T4" fmla="*/ 152 w 338"/>
                <a:gd name="T5" fmla="*/ 169 h 702"/>
                <a:gd name="T6" fmla="*/ 139 w 338"/>
                <a:gd name="T7" fmla="*/ 136 h 702"/>
                <a:gd name="T8" fmla="*/ 119 w 338"/>
                <a:gd name="T9" fmla="*/ 103 h 702"/>
                <a:gd name="T10" fmla="*/ 70 w 338"/>
                <a:gd name="T11" fmla="*/ 47 h 702"/>
                <a:gd name="T12" fmla="*/ 37 w 338"/>
                <a:gd name="T13" fmla="*/ 27 h 702"/>
                <a:gd name="T14" fmla="*/ 37 w 338"/>
                <a:gd name="T15" fmla="*/ 27 h 702"/>
                <a:gd name="T16" fmla="*/ 7 w 338"/>
                <a:gd name="T17" fmla="*/ 17 h 702"/>
                <a:gd name="T18" fmla="*/ 7 w 338"/>
                <a:gd name="T19" fmla="*/ 17 h 702"/>
                <a:gd name="T20" fmla="*/ 7 w 338"/>
                <a:gd name="T21" fmla="*/ 17 h 702"/>
                <a:gd name="T22" fmla="*/ 3 w 338"/>
                <a:gd name="T23" fmla="*/ 14 h 702"/>
                <a:gd name="T24" fmla="*/ 0 w 338"/>
                <a:gd name="T25" fmla="*/ 14 h 702"/>
                <a:gd name="T26" fmla="*/ 0 w 338"/>
                <a:gd name="T27" fmla="*/ 0 h 702"/>
                <a:gd name="T28" fmla="*/ 3 w 338"/>
                <a:gd name="T29" fmla="*/ 0 h 702"/>
                <a:gd name="T30" fmla="*/ 3 w 338"/>
                <a:gd name="T31" fmla="*/ 0 h 702"/>
                <a:gd name="T32" fmla="*/ 13 w 338"/>
                <a:gd name="T33" fmla="*/ 7 h 702"/>
                <a:gd name="T34" fmla="*/ 13 w 338"/>
                <a:gd name="T35" fmla="*/ 7 h 702"/>
                <a:gd name="T36" fmla="*/ 43 w 338"/>
                <a:gd name="T37" fmla="*/ 17 h 702"/>
                <a:gd name="T38" fmla="*/ 43 w 338"/>
                <a:gd name="T39" fmla="*/ 17 h 702"/>
                <a:gd name="T40" fmla="*/ 76 w 338"/>
                <a:gd name="T41" fmla="*/ 37 h 702"/>
                <a:gd name="T42" fmla="*/ 133 w 338"/>
                <a:gd name="T43" fmla="*/ 96 h 702"/>
                <a:gd name="T44" fmla="*/ 149 w 338"/>
                <a:gd name="T45" fmla="*/ 129 h 702"/>
                <a:gd name="T46" fmla="*/ 166 w 338"/>
                <a:gd name="T47" fmla="*/ 163 h 702"/>
                <a:gd name="T48" fmla="*/ 199 w 338"/>
                <a:gd name="T49" fmla="*/ 268 h 702"/>
                <a:gd name="T50" fmla="*/ 232 w 338"/>
                <a:gd name="T51" fmla="*/ 404 h 702"/>
                <a:gd name="T52" fmla="*/ 232 w 338"/>
                <a:gd name="T53" fmla="*/ 404 h 702"/>
                <a:gd name="T54" fmla="*/ 278 w 338"/>
                <a:gd name="T55" fmla="*/ 553 h 702"/>
                <a:gd name="T56" fmla="*/ 338 w 338"/>
                <a:gd name="T57" fmla="*/ 699 h 702"/>
                <a:gd name="T58" fmla="*/ 325 w 338"/>
                <a:gd name="T59" fmla="*/ 702 h 702"/>
                <a:gd name="T60" fmla="*/ 295 w 338"/>
                <a:gd name="T61" fmla="*/ 629 h 702"/>
                <a:gd name="T62" fmla="*/ 242 w 338"/>
                <a:gd name="T63" fmla="*/ 480 h 702"/>
                <a:gd name="T64" fmla="*/ 219 w 338"/>
                <a:gd name="T65" fmla="*/ 407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8" h="702">
                  <a:moveTo>
                    <a:pt x="219" y="407"/>
                  </a:moveTo>
                  <a:lnTo>
                    <a:pt x="219" y="407"/>
                  </a:lnTo>
                  <a:lnTo>
                    <a:pt x="202" y="338"/>
                  </a:lnTo>
                  <a:lnTo>
                    <a:pt x="186" y="268"/>
                  </a:lnTo>
                  <a:lnTo>
                    <a:pt x="166" y="202"/>
                  </a:lnTo>
                  <a:lnTo>
                    <a:pt x="152" y="169"/>
                  </a:lnTo>
                  <a:lnTo>
                    <a:pt x="139" y="136"/>
                  </a:lnTo>
                  <a:lnTo>
                    <a:pt x="139" y="136"/>
                  </a:lnTo>
                  <a:lnTo>
                    <a:pt x="139" y="136"/>
                  </a:lnTo>
                  <a:lnTo>
                    <a:pt x="119" y="103"/>
                  </a:lnTo>
                  <a:lnTo>
                    <a:pt x="96" y="73"/>
                  </a:lnTo>
                  <a:lnTo>
                    <a:pt x="70" y="47"/>
                  </a:lnTo>
                  <a:lnTo>
                    <a:pt x="53" y="37"/>
                  </a:lnTo>
                  <a:lnTo>
                    <a:pt x="37" y="27"/>
                  </a:lnTo>
                  <a:lnTo>
                    <a:pt x="37" y="27"/>
                  </a:lnTo>
                  <a:lnTo>
                    <a:pt x="37" y="27"/>
                  </a:lnTo>
                  <a:lnTo>
                    <a:pt x="23" y="24"/>
                  </a:lnTo>
                  <a:lnTo>
                    <a:pt x="7" y="17"/>
                  </a:lnTo>
                  <a:lnTo>
                    <a:pt x="7" y="17"/>
                  </a:lnTo>
                  <a:lnTo>
                    <a:pt x="7" y="17"/>
                  </a:lnTo>
                  <a:lnTo>
                    <a:pt x="7" y="17"/>
                  </a:lnTo>
                  <a:lnTo>
                    <a:pt x="7" y="17"/>
                  </a:lnTo>
                  <a:lnTo>
                    <a:pt x="3" y="14"/>
                  </a:lnTo>
                  <a:lnTo>
                    <a:pt x="3" y="14"/>
                  </a:lnTo>
                  <a:lnTo>
                    <a:pt x="3" y="14"/>
                  </a:lnTo>
                  <a:lnTo>
                    <a:pt x="0" y="14"/>
                  </a:lnTo>
                  <a:lnTo>
                    <a:pt x="0" y="14"/>
                  </a:lnTo>
                  <a:lnTo>
                    <a:pt x="0" y="0"/>
                  </a:lnTo>
                  <a:lnTo>
                    <a:pt x="0" y="0"/>
                  </a:lnTo>
                  <a:lnTo>
                    <a:pt x="3" y="0"/>
                  </a:lnTo>
                  <a:lnTo>
                    <a:pt x="3" y="0"/>
                  </a:lnTo>
                  <a:lnTo>
                    <a:pt x="3" y="0"/>
                  </a:lnTo>
                  <a:lnTo>
                    <a:pt x="10" y="4"/>
                  </a:lnTo>
                  <a:lnTo>
                    <a:pt x="13" y="7"/>
                  </a:lnTo>
                  <a:lnTo>
                    <a:pt x="13" y="7"/>
                  </a:lnTo>
                  <a:lnTo>
                    <a:pt x="13" y="7"/>
                  </a:lnTo>
                  <a:lnTo>
                    <a:pt x="27" y="10"/>
                  </a:lnTo>
                  <a:lnTo>
                    <a:pt x="43" y="17"/>
                  </a:lnTo>
                  <a:lnTo>
                    <a:pt x="43" y="17"/>
                  </a:lnTo>
                  <a:lnTo>
                    <a:pt x="43" y="17"/>
                  </a:lnTo>
                  <a:lnTo>
                    <a:pt x="60" y="27"/>
                  </a:lnTo>
                  <a:lnTo>
                    <a:pt x="76" y="37"/>
                  </a:lnTo>
                  <a:lnTo>
                    <a:pt x="106" y="67"/>
                  </a:lnTo>
                  <a:lnTo>
                    <a:pt x="133" y="96"/>
                  </a:lnTo>
                  <a:lnTo>
                    <a:pt x="149" y="129"/>
                  </a:lnTo>
                  <a:lnTo>
                    <a:pt x="149" y="129"/>
                  </a:lnTo>
                  <a:lnTo>
                    <a:pt x="149" y="129"/>
                  </a:lnTo>
                  <a:lnTo>
                    <a:pt x="166" y="163"/>
                  </a:lnTo>
                  <a:lnTo>
                    <a:pt x="179" y="199"/>
                  </a:lnTo>
                  <a:lnTo>
                    <a:pt x="199" y="268"/>
                  </a:lnTo>
                  <a:lnTo>
                    <a:pt x="215" y="335"/>
                  </a:lnTo>
                  <a:lnTo>
                    <a:pt x="232" y="404"/>
                  </a:lnTo>
                  <a:lnTo>
                    <a:pt x="232" y="404"/>
                  </a:lnTo>
                  <a:lnTo>
                    <a:pt x="232" y="404"/>
                  </a:lnTo>
                  <a:lnTo>
                    <a:pt x="255" y="477"/>
                  </a:lnTo>
                  <a:lnTo>
                    <a:pt x="278" y="553"/>
                  </a:lnTo>
                  <a:lnTo>
                    <a:pt x="308" y="626"/>
                  </a:lnTo>
                  <a:lnTo>
                    <a:pt x="338" y="699"/>
                  </a:lnTo>
                  <a:lnTo>
                    <a:pt x="338" y="699"/>
                  </a:lnTo>
                  <a:lnTo>
                    <a:pt x="325" y="702"/>
                  </a:lnTo>
                  <a:lnTo>
                    <a:pt x="325" y="702"/>
                  </a:lnTo>
                  <a:lnTo>
                    <a:pt x="295" y="629"/>
                  </a:lnTo>
                  <a:lnTo>
                    <a:pt x="268" y="556"/>
                  </a:lnTo>
                  <a:lnTo>
                    <a:pt x="242" y="480"/>
                  </a:lnTo>
                  <a:lnTo>
                    <a:pt x="219" y="407"/>
                  </a:lnTo>
                  <a:lnTo>
                    <a:pt x="219" y="4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76"/>
            <p:cNvSpPr>
              <a:spLocks/>
            </p:cNvSpPr>
            <p:nvPr/>
          </p:nvSpPr>
          <p:spPr bwMode="auto">
            <a:xfrm>
              <a:off x="4973638" y="4017963"/>
              <a:ext cx="557213" cy="1098550"/>
            </a:xfrm>
            <a:custGeom>
              <a:avLst/>
              <a:gdLst>
                <a:gd name="T0" fmla="*/ 285 w 351"/>
                <a:gd name="T1" fmla="*/ 563 h 692"/>
                <a:gd name="T2" fmla="*/ 242 w 351"/>
                <a:gd name="T3" fmla="*/ 420 h 692"/>
                <a:gd name="T4" fmla="*/ 242 w 351"/>
                <a:gd name="T5" fmla="*/ 420 h 692"/>
                <a:gd name="T6" fmla="*/ 205 w 351"/>
                <a:gd name="T7" fmla="*/ 285 h 692"/>
                <a:gd name="T8" fmla="*/ 156 w 351"/>
                <a:gd name="T9" fmla="*/ 152 h 692"/>
                <a:gd name="T10" fmla="*/ 156 w 351"/>
                <a:gd name="T11" fmla="*/ 152 h 692"/>
                <a:gd name="T12" fmla="*/ 113 w 351"/>
                <a:gd name="T13" fmla="*/ 73 h 692"/>
                <a:gd name="T14" fmla="*/ 83 w 351"/>
                <a:gd name="T15" fmla="*/ 40 h 692"/>
                <a:gd name="T16" fmla="*/ 46 w 351"/>
                <a:gd name="T17" fmla="*/ 17 h 692"/>
                <a:gd name="T18" fmla="*/ 46 w 351"/>
                <a:gd name="T19" fmla="*/ 17 h 692"/>
                <a:gd name="T20" fmla="*/ 27 w 351"/>
                <a:gd name="T21" fmla="*/ 13 h 692"/>
                <a:gd name="T22" fmla="*/ 27 w 351"/>
                <a:gd name="T23" fmla="*/ 13 h 692"/>
                <a:gd name="T24" fmla="*/ 13 w 351"/>
                <a:gd name="T25" fmla="*/ 13 h 692"/>
                <a:gd name="T26" fmla="*/ 0 w 351"/>
                <a:gd name="T27" fmla="*/ 17 h 692"/>
                <a:gd name="T28" fmla="*/ 0 w 351"/>
                <a:gd name="T29" fmla="*/ 3 h 692"/>
                <a:gd name="T30" fmla="*/ 0 w 351"/>
                <a:gd name="T31" fmla="*/ 3 h 692"/>
                <a:gd name="T32" fmla="*/ 0 w 351"/>
                <a:gd name="T33" fmla="*/ 3 h 692"/>
                <a:gd name="T34" fmla="*/ 3 w 351"/>
                <a:gd name="T35" fmla="*/ 3 h 692"/>
                <a:gd name="T36" fmla="*/ 13 w 351"/>
                <a:gd name="T37" fmla="*/ 0 h 692"/>
                <a:gd name="T38" fmla="*/ 13 w 351"/>
                <a:gd name="T39" fmla="*/ 0 h 692"/>
                <a:gd name="T40" fmla="*/ 27 w 351"/>
                <a:gd name="T41" fmla="*/ 0 h 692"/>
                <a:gd name="T42" fmla="*/ 40 w 351"/>
                <a:gd name="T43" fmla="*/ 0 h 692"/>
                <a:gd name="T44" fmla="*/ 50 w 351"/>
                <a:gd name="T45" fmla="*/ 7 h 692"/>
                <a:gd name="T46" fmla="*/ 73 w 351"/>
                <a:gd name="T47" fmla="*/ 17 h 692"/>
                <a:gd name="T48" fmla="*/ 109 w 351"/>
                <a:gd name="T49" fmla="*/ 46 h 692"/>
                <a:gd name="T50" fmla="*/ 136 w 351"/>
                <a:gd name="T51" fmla="*/ 86 h 692"/>
                <a:gd name="T52" fmla="*/ 169 w 351"/>
                <a:gd name="T53" fmla="*/ 149 h 692"/>
                <a:gd name="T54" fmla="*/ 169 w 351"/>
                <a:gd name="T55" fmla="*/ 149 h 692"/>
                <a:gd name="T56" fmla="*/ 215 w 351"/>
                <a:gd name="T57" fmla="*/ 281 h 692"/>
                <a:gd name="T58" fmla="*/ 255 w 351"/>
                <a:gd name="T59" fmla="*/ 417 h 692"/>
                <a:gd name="T60" fmla="*/ 255 w 351"/>
                <a:gd name="T61" fmla="*/ 417 h 692"/>
                <a:gd name="T62" fmla="*/ 298 w 351"/>
                <a:gd name="T63" fmla="*/ 556 h 692"/>
                <a:gd name="T64" fmla="*/ 298 w 351"/>
                <a:gd name="T65" fmla="*/ 556 h 692"/>
                <a:gd name="T66" fmla="*/ 351 w 351"/>
                <a:gd name="T67" fmla="*/ 685 h 692"/>
                <a:gd name="T68" fmla="*/ 341 w 351"/>
                <a:gd name="T69" fmla="*/ 692 h 692"/>
                <a:gd name="T70" fmla="*/ 311 w 351"/>
                <a:gd name="T71" fmla="*/ 626 h 692"/>
                <a:gd name="T72" fmla="*/ 285 w 351"/>
                <a:gd name="T73" fmla="*/ 563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51" h="692">
                  <a:moveTo>
                    <a:pt x="285" y="563"/>
                  </a:moveTo>
                  <a:lnTo>
                    <a:pt x="285" y="563"/>
                  </a:lnTo>
                  <a:lnTo>
                    <a:pt x="262" y="490"/>
                  </a:lnTo>
                  <a:lnTo>
                    <a:pt x="242" y="420"/>
                  </a:lnTo>
                  <a:lnTo>
                    <a:pt x="242" y="420"/>
                  </a:lnTo>
                  <a:lnTo>
                    <a:pt x="242" y="420"/>
                  </a:lnTo>
                  <a:lnTo>
                    <a:pt x="225" y="354"/>
                  </a:lnTo>
                  <a:lnTo>
                    <a:pt x="205" y="285"/>
                  </a:lnTo>
                  <a:lnTo>
                    <a:pt x="182" y="219"/>
                  </a:lnTo>
                  <a:lnTo>
                    <a:pt x="156" y="152"/>
                  </a:lnTo>
                  <a:lnTo>
                    <a:pt x="156" y="152"/>
                  </a:lnTo>
                  <a:lnTo>
                    <a:pt x="156" y="152"/>
                  </a:lnTo>
                  <a:lnTo>
                    <a:pt x="136" y="113"/>
                  </a:lnTo>
                  <a:lnTo>
                    <a:pt x="113" y="73"/>
                  </a:lnTo>
                  <a:lnTo>
                    <a:pt x="99" y="56"/>
                  </a:lnTo>
                  <a:lnTo>
                    <a:pt x="83" y="40"/>
                  </a:lnTo>
                  <a:lnTo>
                    <a:pt x="66" y="27"/>
                  </a:lnTo>
                  <a:lnTo>
                    <a:pt x="46" y="17"/>
                  </a:lnTo>
                  <a:lnTo>
                    <a:pt x="46" y="17"/>
                  </a:lnTo>
                  <a:lnTo>
                    <a:pt x="46" y="17"/>
                  </a:lnTo>
                  <a:lnTo>
                    <a:pt x="37" y="13"/>
                  </a:lnTo>
                  <a:lnTo>
                    <a:pt x="27" y="13"/>
                  </a:lnTo>
                  <a:lnTo>
                    <a:pt x="27" y="13"/>
                  </a:lnTo>
                  <a:lnTo>
                    <a:pt x="27" y="13"/>
                  </a:lnTo>
                  <a:lnTo>
                    <a:pt x="13" y="13"/>
                  </a:lnTo>
                  <a:lnTo>
                    <a:pt x="13" y="13"/>
                  </a:lnTo>
                  <a:lnTo>
                    <a:pt x="13" y="13"/>
                  </a:lnTo>
                  <a:lnTo>
                    <a:pt x="0" y="17"/>
                  </a:lnTo>
                  <a:lnTo>
                    <a:pt x="0" y="17"/>
                  </a:lnTo>
                  <a:lnTo>
                    <a:pt x="0" y="3"/>
                  </a:lnTo>
                  <a:lnTo>
                    <a:pt x="0" y="3"/>
                  </a:lnTo>
                  <a:lnTo>
                    <a:pt x="0" y="3"/>
                  </a:lnTo>
                  <a:lnTo>
                    <a:pt x="0" y="3"/>
                  </a:lnTo>
                  <a:lnTo>
                    <a:pt x="0" y="3"/>
                  </a:lnTo>
                  <a:lnTo>
                    <a:pt x="3" y="3"/>
                  </a:lnTo>
                  <a:lnTo>
                    <a:pt x="3" y="3"/>
                  </a:lnTo>
                  <a:lnTo>
                    <a:pt x="3" y="3"/>
                  </a:lnTo>
                  <a:lnTo>
                    <a:pt x="13" y="0"/>
                  </a:lnTo>
                  <a:lnTo>
                    <a:pt x="13" y="0"/>
                  </a:lnTo>
                  <a:lnTo>
                    <a:pt x="13" y="0"/>
                  </a:lnTo>
                  <a:lnTo>
                    <a:pt x="27" y="0"/>
                  </a:lnTo>
                  <a:lnTo>
                    <a:pt x="27" y="0"/>
                  </a:lnTo>
                  <a:lnTo>
                    <a:pt x="27" y="0"/>
                  </a:lnTo>
                  <a:lnTo>
                    <a:pt x="40" y="0"/>
                  </a:lnTo>
                  <a:lnTo>
                    <a:pt x="50" y="7"/>
                  </a:lnTo>
                  <a:lnTo>
                    <a:pt x="50" y="7"/>
                  </a:lnTo>
                  <a:lnTo>
                    <a:pt x="50" y="7"/>
                  </a:lnTo>
                  <a:lnTo>
                    <a:pt x="73" y="17"/>
                  </a:lnTo>
                  <a:lnTo>
                    <a:pt x="93" y="30"/>
                  </a:lnTo>
                  <a:lnTo>
                    <a:pt x="109" y="46"/>
                  </a:lnTo>
                  <a:lnTo>
                    <a:pt x="123" y="66"/>
                  </a:lnTo>
                  <a:lnTo>
                    <a:pt x="136" y="86"/>
                  </a:lnTo>
                  <a:lnTo>
                    <a:pt x="149" y="106"/>
                  </a:lnTo>
                  <a:lnTo>
                    <a:pt x="169" y="149"/>
                  </a:lnTo>
                  <a:lnTo>
                    <a:pt x="169" y="149"/>
                  </a:lnTo>
                  <a:lnTo>
                    <a:pt x="169" y="149"/>
                  </a:lnTo>
                  <a:lnTo>
                    <a:pt x="192" y="215"/>
                  </a:lnTo>
                  <a:lnTo>
                    <a:pt x="215" y="281"/>
                  </a:lnTo>
                  <a:lnTo>
                    <a:pt x="235" y="348"/>
                  </a:lnTo>
                  <a:lnTo>
                    <a:pt x="255" y="417"/>
                  </a:lnTo>
                  <a:lnTo>
                    <a:pt x="255" y="417"/>
                  </a:lnTo>
                  <a:lnTo>
                    <a:pt x="255" y="417"/>
                  </a:lnTo>
                  <a:lnTo>
                    <a:pt x="272" y="487"/>
                  </a:lnTo>
                  <a:lnTo>
                    <a:pt x="298" y="556"/>
                  </a:lnTo>
                  <a:lnTo>
                    <a:pt x="298" y="556"/>
                  </a:lnTo>
                  <a:lnTo>
                    <a:pt x="298" y="556"/>
                  </a:lnTo>
                  <a:lnTo>
                    <a:pt x="325" y="622"/>
                  </a:lnTo>
                  <a:lnTo>
                    <a:pt x="351" y="685"/>
                  </a:lnTo>
                  <a:lnTo>
                    <a:pt x="351" y="685"/>
                  </a:lnTo>
                  <a:lnTo>
                    <a:pt x="341" y="692"/>
                  </a:lnTo>
                  <a:lnTo>
                    <a:pt x="341" y="692"/>
                  </a:lnTo>
                  <a:lnTo>
                    <a:pt x="311" y="626"/>
                  </a:lnTo>
                  <a:lnTo>
                    <a:pt x="285" y="563"/>
                  </a:lnTo>
                  <a:lnTo>
                    <a:pt x="285" y="5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77"/>
            <p:cNvSpPr>
              <a:spLocks noEditPoints="1"/>
            </p:cNvSpPr>
            <p:nvPr/>
          </p:nvSpPr>
          <p:spPr bwMode="auto">
            <a:xfrm>
              <a:off x="4957763" y="4006850"/>
              <a:ext cx="657225" cy="1130300"/>
            </a:xfrm>
            <a:custGeom>
              <a:avLst/>
              <a:gdLst>
                <a:gd name="T0" fmla="*/ 348 w 414"/>
                <a:gd name="T1" fmla="*/ 599 h 712"/>
                <a:gd name="T2" fmla="*/ 288 w 414"/>
                <a:gd name="T3" fmla="*/ 480 h 712"/>
                <a:gd name="T4" fmla="*/ 288 w 414"/>
                <a:gd name="T5" fmla="*/ 480 h 712"/>
                <a:gd name="T6" fmla="*/ 232 w 414"/>
                <a:gd name="T7" fmla="*/ 325 h 712"/>
                <a:gd name="T8" fmla="*/ 232 w 414"/>
                <a:gd name="T9" fmla="*/ 325 h 712"/>
                <a:gd name="T10" fmla="*/ 192 w 414"/>
                <a:gd name="T11" fmla="*/ 192 h 712"/>
                <a:gd name="T12" fmla="*/ 192 w 414"/>
                <a:gd name="T13" fmla="*/ 192 h 712"/>
                <a:gd name="T14" fmla="*/ 162 w 414"/>
                <a:gd name="T15" fmla="*/ 120 h 712"/>
                <a:gd name="T16" fmla="*/ 136 w 414"/>
                <a:gd name="T17" fmla="*/ 73 h 712"/>
                <a:gd name="T18" fmla="*/ 96 w 414"/>
                <a:gd name="T19" fmla="*/ 40 h 712"/>
                <a:gd name="T20" fmla="*/ 76 w 414"/>
                <a:gd name="T21" fmla="*/ 27 h 712"/>
                <a:gd name="T22" fmla="*/ 50 w 414"/>
                <a:gd name="T23" fmla="*/ 17 h 712"/>
                <a:gd name="T24" fmla="*/ 23 w 414"/>
                <a:gd name="T25" fmla="*/ 14 h 712"/>
                <a:gd name="T26" fmla="*/ 17 w 414"/>
                <a:gd name="T27" fmla="*/ 17 h 712"/>
                <a:gd name="T28" fmla="*/ 7 w 414"/>
                <a:gd name="T29" fmla="*/ 17 h 712"/>
                <a:gd name="T30" fmla="*/ 0 w 414"/>
                <a:gd name="T31" fmla="*/ 7 h 712"/>
                <a:gd name="T32" fmla="*/ 23 w 414"/>
                <a:gd name="T33" fmla="*/ 0 h 712"/>
                <a:gd name="T34" fmla="*/ 23 w 414"/>
                <a:gd name="T35" fmla="*/ 0 h 712"/>
                <a:gd name="T36" fmla="*/ 53 w 414"/>
                <a:gd name="T37" fmla="*/ 7 h 712"/>
                <a:gd name="T38" fmla="*/ 80 w 414"/>
                <a:gd name="T39" fmla="*/ 14 h 712"/>
                <a:gd name="T40" fmla="*/ 103 w 414"/>
                <a:gd name="T41" fmla="*/ 27 h 712"/>
                <a:gd name="T42" fmla="*/ 146 w 414"/>
                <a:gd name="T43" fmla="*/ 67 h 712"/>
                <a:gd name="T44" fmla="*/ 176 w 414"/>
                <a:gd name="T45" fmla="*/ 113 h 712"/>
                <a:gd name="T46" fmla="*/ 205 w 414"/>
                <a:gd name="T47" fmla="*/ 189 h 712"/>
                <a:gd name="T48" fmla="*/ 205 w 414"/>
                <a:gd name="T49" fmla="*/ 189 h 712"/>
                <a:gd name="T50" fmla="*/ 245 w 414"/>
                <a:gd name="T51" fmla="*/ 321 h 712"/>
                <a:gd name="T52" fmla="*/ 245 w 414"/>
                <a:gd name="T53" fmla="*/ 321 h 712"/>
                <a:gd name="T54" fmla="*/ 301 w 414"/>
                <a:gd name="T55" fmla="*/ 474 h 712"/>
                <a:gd name="T56" fmla="*/ 301 w 414"/>
                <a:gd name="T57" fmla="*/ 474 h 712"/>
                <a:gd name="T58" fmla="*/ 358 w 414"/>
                <a:gd name="T59" fmla="*/ 593 h 712"/>
                <a:gd name="T60" fmla="*/ 358 w 414"/>
                <a:gd name="T61" fmla="*/ 593 h 712"/>
                <a:gd name="T62" fmla="*/ 414 w 414"/>
                <a:gd name="T63" fmla="*/ 705 h 712"/>
                <a:gd name="T64" fmla="*/ 401 w 414"/>
                <a:gd name="T65" fmla="*/ 712 h 712"/>
                <a:gd name="T66" fmla="*/ 348 w 414"/>
                <a:gd name="T67" fmla="*/ 599 h 712"/>
                <a:gd name="T68" fmla="*/ 7 w 414"/>
                <a:gd name="T69" fmla="*/ 17 h 712"/>
                <a:gd name="T70" fmla="*/ 7 w 414"/>
                <a:gd name="T71" fmla="*/ 17 h 712"/>
                <a:gd name="T72" fmla="*/ 7 w 414"/>
                <a:gd name="T73" fmla="*/ 1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712">
                  <a:moveTo>
                    <a:pt x="348" y="599"/>
                  </a:moveTo>
                  <a:lnTo>
                    <a:pt x="348" y="599"/>
                  </a:lnTo>
                  <a:lnTo>
                    <a:pt x="318" y="540"/>
                  </a:lnTo>
                  <a:lnTo>
                    <a:pt x="288" y="480"/>
                  </a:lnTo>
                  <a:lnTo>
                    <a:pt x="288" y="480"/>
                  </a:lnTo>
                  <a:lnTo>
                    <a:pt x="288" y="480"/>
                  </a:lnTo>
                  <a:lnTo>
                    <a:pt x="258" y="401"/>
                  </a:lnTo>
                  <a:lnTo>
                    <a:pt x="232" y="325"/>
                  </a:lnTo>
                  <a:lnTo>
                    <a:pt x="232" y="325"/>
                  </a:lnTo>
                  <a:lnTo>
                    <a:pt x="232" y="325"/>
                  </a:lnTo>
                  <a:lnTo>
                    <a:pt x="212" y="259"/>
                  </a:lnTo>
                  <a:lnTo>
                    <a:pt x="192" y="192"/>
                  </a:lnTo>
                  <a:lnTo>
                    <a:pt x="192" y="192"/>
                  </a:lnTo>
                  <a:lnTo>
                    <a:pt x="192" y="192"/>
                  </a:lnTo>
                  <a:lnTo>
                    <a:pt x="176" y="143"/>
                  </a:lnTo>
                  <a:lnTo>
                    <a:pt x="162" y="120"/>
                  </a:lnTo>
                  <a:lnTo>
                    <a:pt x="149" y="96"/>
                  </a:lnTo>
                  <a:lnTo>
                    <a:pt x="136" y="73"/>
                  </a:lnTo>
                  <a:lnTo>
                    <a:pt x="116" y="53"/>
                  </a:lnTo>
                  <a:lnTo>
                    <a:pt x="96" y="40"/>
                  </a:lnTo>
                  <a:lnTo>
                    <a:pt x="76" y="27"/>
                  </a:lnTo>
                  <a:lnTo>
                    <a:pt x="76" y="27"/>
                  </a:lnTo>
                  <a:lnTo>
                    <a:pt x="76" y="27"/>
                  </a:lnTo>
                  <a:lnTo>
                    <a:pt x="50" y="17"/>
                  </a:lnTo>
                  <a:lnTo>
                    <a:pt x="23" y="14"/>
                  </a:lnTo>
                  <a:lnTo>
                    <a:pt x="23" y="14"/>
                  </a:lnTo>
                  <a:lnTo>
                    <a:pt x="23" y="14"/>
                  </a:lnTo>
                  <a:lnTo>
                    <a:pt x="17" y="17"/>
                  </a:lnTo>
                  <a:lnTo>
                    <a:pt x="7" y="17"/>
                  </a:lnTo>
                  <a:lnTo>
                    <a:pt x="7" y="17"/>
                  </a:lnTo>
                  <a:lnTo>
                    <a:pt x="0" y="7"/>
                  </a:lnTo>
                  <a:lnTo>
                    <a:pt x="0" y="7"/>
                  </a:lnTo>
                  <a:lnTo>
                    <a:pt x="13" y="4"/>
                  </a:lnTo>
                  <a:lnTo>
                    <a:pt x="23" y="0"/>
                  </a:lnTo>
                  <a:lnTo>
                    <a:pt x="23" y="0"/>
                  </a:lnTo>
                  <a:lnTo>
                    <a:pt x="23" y="0"/>
                  </a:lnTo>
                  <a:lnTo>
                    <a:pt x="40" y="4"/>
                  </a:lnTo>
                  <a:lnTo>
                    <a:pt x="53" y="7"/>
                  </a:lnTo>
                  <a:lnTo>
                    <a:pt x="80" y="14"/>
                  </a:lnTo>
                  <a:lnTo>
                    <a:pt x="80" y="14"/>
                  </a:lnTo>
                  <a:lnTo>
                    <a:pt x="80" y="14"/>
                  </a:lnTo>
                  <a:lnTo>
                    <a:pt x="103" y="27"/>
                  </a:lnTo>
                  <a:lnTo>
                    <a:pt x="126" y="47"/>
                  </a:lnTo>
                  <a:lnTo>
                    <a:pt x="146" y="67"/>
                  </a:lnTo>
                  <a:lnTo>
                    <a:pt x="162" y="90"/>
                  </a:lnTo>
                  <a:lnTo>
                    <a:pt x="176" y="113"/>
                  </a:lnTo>
                  <a:lnTo>
                    <a:pt x="186" y="139"/>
                  </a:lnTo>
                  <a:lnTo>
                    <a:pt x="205" y="189"/>
                  </a:lnTo>
                  <a:lnTo>
                    <a:pt x="205" y="189"/>
                  </a:lnTo>
                  <a:lnTo>
                    <a:pt x="205" y="189"/>
                  </a:lnTo>
                  <a:lnTo>
                    <a:pt x="225" y="255"/>
                  </a:lnTo>
                  <a:lnTo>
                    <a:pt x="245" y="321"/>
                  </a:lnTo>
                  <a:lnTo>
                    <a:pt x="245" y="321"/>
                  </a:lnTo>
                  <a:lnTo>
                    <a:pt x="245" y="321"/>
                  </a:lnTo>
                  <a:lnTo>
                    <a:pt x="272" y="398"/>
                  </a:lnTo>
                  <a:lnTo>
                    <a:pt x="301" y="474"/>
                  </a:lnTo>
                  <a:lnTo>
                    <a:pt x="301" y="474"/>
                  </a:lnTo>
                  <a:lnTo>
                    <a:pt x="301" y="474"/>
                  </a:lnTo>
                  <a:lnTo>
                    <a:pt x="328" y="533"/>
                  </a:lnTo>
                  <a:lnTo>
                    <a:pt x="358" y="593"/>
                  </a:lnTo>
                  <a:lnTo>
                    <a:pt x="358" y="593"/>
                  </a:lnTo>
                  <a:lnTo>
                    <a:pt x="358" y="593"/>
                  </a:lnTo>
                  <a:lnTo>
                    <a:pt x="414" y="705"/>
                  </a:lnTo>
                  <a:lnTo>
                    <a:pt x="414" y="705"/>
                  </a:lnTo>
                  <a:lnTo>
                    <a:pt x="401" y="712"/>
                  </a:lnTo>
                  <a:lnTo>
                    <a:pt x="401" y="712"/>
                  </a:lnTo>
                  <a:lnTo>
                    <a:pt x="348" y="599"/>
                  </a:lnTo>
                  <a:lnTo>
                    <a:pt x="348" y="599"/>
                  </a:lnTo>
                  <a:close/>
                  <a:moveTo>
                    <a:pt x="7" y="17"/>
                  </a:moveTo>
                  <a:lnTo>
                    <a:pt x="7" y="17"/>
                  </a:lnTo>
                  <a:lnTo>
                    <a:pt x="7" y="17"/>
                  </a:lnTo>
                  <a:lnTo>
                    <a:pt x="7" y="17"/>
                  </a:lnTo>
                  <a:lnTo>
                    <a:pt x="7" y="17"/>
                  </a:lnTo>
                  <a:lnTo>
                    <a:pt x="7" y="17"/>
                  </a:lnTo>
                  <a:lnTo>
                    <a:pt x="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78"/>
            <p:cNvSpPr>
              <a:spLocks noEditPoints="1"/>
            </p:cNvSpPr>
            <p:nvPr/>
          </p:nvSpPr>
          <p:spPr bwMode="auto">
            <a:xfrm>
              <a:off x="4937125" y="4017963"/>
              <a:ext cx="666750" cy="1077913"/>
            </a:xfrm>
            <a:custGeom>
              <a:avLst/>
              <a:gdLst>
                <a:gd name="T0" fmla="*/ 364 w 420"/>
                <a:gd name="T1" fmla="*/ 563 h 679"/>
                <a:gd name="T2" fmla="*/ 298 w 420"/>
                <a:gd name="T3" fmla="*/ 397 h 679"/>
                <a:gd name="T4" fmla="*/ 242 w 420"/>
                <a:gd name="T5" fmla="*/ 232 h 679"/>
                <a:gd name="T6" fmla="*/ 242 w 420"/>
                <a:gd name="T7" fmla="*/ 232 h 679"/>
                <a:gd name="T8" fmla="*/ 199 w 420"/>
                <a:gd name="T9" fmla="*/ 139 h 679"/>
                <a:gd name="T10" fmla="*/ 182 w 420"/>
                <a:gd name="T11" fmla="*/ 109 h 679"/>
                <a:gd name="T12" fmla="*/ 159 w 420"/>
                <a:gd name="T13" fmla="*/ 76 h 679"/>
                <a:gd name="T14" fmla="*/ 132 w 420"/>
                <a:gd name="T15" fmla="*/ 50 h 679"/>
                <a:gd name="T16" fmla="*/ 99 w 420"/>
                <a:gd name="T17" fmla="*/ 30 h 679"/>
                <a:gd name="T18" fmla="*/ 60 w 420"/>
                <a:gd name="T19" fmla="*/ 20 h 679"/>
                <a:gd name="T20" fmla="*/ 60 w 420"/>
                <a:gd name="T21" fmla="*/ 20 h 679"/>
                <a:gd name="T22" fmla="*/ 26 w 420"/>
                <a:gd name="T23" fmla="*/ 13 h 679"/>
                <a:gd name="T24" fmla="*/ 20 w 420"/>
                <a:gd name="T25" fmla="*/ 17 h 679"/>
                <a:gd name="T26" fmla="*/ 20 w 420"/>
                <a:gd name="T27" fmla="*/ 17 h 679"/>
                <a:gd name="T28" fmla="*/ 3 w 420"/>
                <a:gd name="T29" fmla="*/ 20 h 679"/>
                <a:gd name="T30" fmla="*/ 0 w 420"/>
                <a:gd name="T31" fmla="*/ 7 h 679"/>
                <a:gd name="T32" fmla="*/ 20 w 420"/>
                <a:gd name="T33" fmla="*/ 3 h 679"/>
                <a:gd name="T34" fmla="*/ 26 w 420"/>
                <a:gd name="T35" fmla="*/ 0 h 679"/>
                <a:gd name="T36" fmla="*/ 26 w 420"/>
                <a:gd name="T37" fmla="*/ 0 h 679"/>
                <a:gd name="T38" fmla="*/ 63 w 420"/>
                <a:gd name="T39" fmla="*/ 7 h 679"/>
                <a:gd name="T40" fmla="*/ 83 w 420"/>
                <a:gd name="T41" fmla="*/ 10 h 679"/>
                <a:gd name="T42" fmla="*/ 122 w 420"/>
                <a:gd name="T43" fmla="*/ 30 h 679"/>
                <a:gd name="T44" fmla="*/ 156 w 420"/>
                <a:gd name="T45" fmla="*/ 53 h 679"/>
                <a:gd name="T46" fmla="*/ 182 w 420"/>
                <a:gd name="T47" fmla="*/ 86 h 679"/>
                <a:gd name="T48" fmla="*/ 195 w 420"/>
                <a:gd name="T49" fmla="*/ 103 h 679"/>
                <a:gd name="T50" fmla="*/ 212 w 420"/>
                <a:gd name="T51" fmla="*/ 132 h 679"/>
                <a:gd name="T52" fmla="*/ 252 w 420"/>
                <a:gd name="T53" fmla="*/ 228 h 679"/>
                <a:gd name="T54" fmla="*/ 252 w 420"/>
                <a:gd name="T55" fmla="*/ 228 h 679"/>
                <a:gd name="T56" fmla="*/ 311 w 420"/>
                <a:gd name="T57" fmla="*/ 394 h 679"/>
                <a:gd name="T58" fmla="*/ 377 w 420"/>
                <a:gd name="T59" fmla="*/ 556 h 679"/>
                <a:gd name="T60" fmla="*/ 377 w 420"/>
                <a:gd name="T61" fmla="*/ 556 h 679"/>
                <a:gd name="T62" fmla="*/ 420 w 420"/>
                <a:gd name="T63" fmla="*/ 675 h 679"/>
                <a:gd name="T64" fmla="*/ 407 w 420"/>
                <a:gd name="T65" fmla="*/ 679 h 679"/>
                <a:gd name="T66" fmla="*/ 364 w 420"/>
                <a:gd name="T67" fmla="*/ 563 h 679"/>
                <a:gd name="T68" fmla="*/ 3 w 420"/>
                <a:gd name="T69" fmla="*/ 20 h 679"/>
                <a:gd name="T70" fmla="*/ 3 w 420"/>
                <a:gd name="T71" fmla="*/ 20 h 679"/>
                <a:gd name="T72" fmla="*/ 3 w 420"/>
                <a:gd name="T73" fmla="*/ 2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0" h="679">
                  <a:moveTo>
                    <a:pt x="364" y="563"/>
                  </a:moveTo>
                  <a:lnTo>
                    <a:pt x="364" y="563"/>
                  </a:lnTo>
                  <a:lnTo>
                    <a:pt x="298" y="397"/>
                  </a:lnTo>
                  <a:lnTo>
                    <a:pt x="298" y="397"/>
                  </a:lnTo>
                  <a:lnTo>
                    <a:pt x="298" y="397"/>
                  </a:lnTo>
                  <a:lnTo>
                    <a:pt x="242" y="232"/>
                  </a:lnTo>
                  <a:lnTo>
                    <a:pt x="242" y="232"/>
                  </a:lnTo>
                  <a:lnTo>
                    <a:pt x="242" y="232"/>
                  </a:lnTo>
                  <a:lnTo>
                    <a:pt x="215" y="169"/>
                  </a:lnTo>
                  <a:lnTo>
                    <a:pt x="199" y="139"/>
                  </a:lnTo>
                  <a:lnTo>
                    <a:pt x="182" y="109"/>
                  </a:lnTo>
                  <a:lnTo>
                    <a:pt x="182" y="109"/>
                  </a:lnTo>
                  <a:lnTo>
                    <a:pt x="182" y="109"/>
                  </a:lnTo>
                  <a:lnTo>
                    <a:pt x="159" y="76"/>
                  </a:lnTo>
                  <a:lnTo>
                    <a:pt x="146" y="63"/>
                  </a:lnTo>
                  <a:lnTo>
                    <a:pt x="132" y="50"/>
                  </a:lnTo>
                  <a:lnTo>
                    <a:pt x="116" y="40"/>
                  </a:lnTo>
                  <a:lnTo>
                    <a:pt x="99" y="30"/>
                  </a:lnTo>
                  <a:lnTo>
                    <a:pt x="79" y="23"/>
                  </a:lnTo>
                  <a:lnTo>
                    <a:pt x="60" y="20"/>
                  </a:lnTo>
                  <a:lnTo>
                    <a:pt x="60" y="20"/>
                  </a:lnTo>
                  <a:lnTo>
                    <a:pt x="60" y="20"/>
                  </a:lnTo>
                  <a:lnTo>
                    <a:pt x="26" y="13"/>
                  </a:lnTo>
                  <a:lnTo>
                    <a:pt x="26" y="13"/>
                  </a:lnTo>
                  <a:lnTo>
                    <a:pt x="26" y="13"/>
                  </a:lnTo>
                  <a:lnTo>
                    <a:pt x="20" y="17"/>
                  </a:lnTo>
                  <a:lnTo>
                    <a:pt x="20" y="17"/>
                  </a:lnTo>
                  <a:lnTo>
                    <a:pt x="20" y="17"/>
                  </a:lnTo>
                  <a:lnTo>
                    <a:pt x="3" y="20"/>
                  </a:lnTo>
                  <a:lnTo>
                    <a:pt x="3" y="20"/>
                  </a:lnTo>
                  <a:lnTo>
                    <a:pt x="0" y="7"/>
                  </a:lnTo>
                  <a:lnTo>
                    <a:pt x="0" y="7"/>
                  </a:lnTo>
                  <a:lnTo>
                    <a:pt x="20" y="3"/>
                  </a:lnTo>
                  <a:lnTo>
                    <a:pt x="20" y="3"/>
                  </a:lnTo>
                  <a:lnTo>
                    <a:pt x="20" y="3"/>
                  </a:lnTo>
                  <a:lnTo>
                    <a:pt x="26" y="0"/>
                  </a:lnTo>
                  <a:lnTo>
                    <a:pt x="26" y="0"/>
                  </a:lnTo>
                  <a:lnTo>
                    <a:pt x="26" y="0"/>
                  </a:lnTo>
                  <a:lnTo>
                    <a:pt x="63" y="7"/>
                  </a:lnTo>
                  <a:lnTo>
                    <a:pt x="63" y="7"/>
                  </a:lnTo>
                  <a:lnTo>
                    <a:pt x="63" y="7"/>
                  </a:lnTo>
                  <a:lnTo>
                    <a:pt x="83" y="10"/>
                  </a:lnTo>
                  <a:lnTo>
                    <a:pt x="103" y="20"/>
                  </a:lnTo>
                  <a:lnTo>
                    <a:pt x="122" y="30"/>
                  </a:lnTo>
                  <a:lnTo>
                    <a:pt x="139" y="40"/>
                  </a:lnTo>
                  <a:lnTo>
                    <a:pt x="156" y="53"/>
                  </a:lnTo>
                  <a:lnTo>
                    <a:pt x="169" y="70"/>
                  </a:lnTo>
                  <a:lnTo>
                    <a:pt x="182" y="86"/>
                  </a:lnTo>
                  <a:lnTo>
                    <a:pt x="195" y="103"/>
                  </a:lnTo>
                  <a:lnTo>
                    <a:pt x="195" y="103"/>
                  </a:lnTo>
                  <a:lnTo>
                    <a:pt x="195" y="103"/>
                  </a:lnTo>
                  <a:lnTo>
                    <a:pt x="212" y="132"/>
                  </a:lnTo>
                  <a:lnTo>
                    <a:pt x="228" y="166"/>
                  </a:lnTo>
                  <a:lnTo>
                    <a:pt x="252" y="228"/>
                  </a:lnTo>
                  <a:lnTo>
                    <a:pt x="252" y="228"/>
                  </a:lnTo>
                  <a:lnTo>
                    <a:pt x="252" y="228"/>
                  </a:lnTo>
                  <a:lnTo>
                    <a:pt x="311" y="394"/>
                  </a:lnTo>
                  <a:lnTo>
                    <a:pt x="311" y="394"/>
                  </a:lnTo>
                  <a:lnTo>
                    <a:pt x="311" y="394"/>
                  </a:lnTo>
                  <a:lnTo>
                    <a:pt x="377" y="556"/>
                  </a:lnTo>
                  <a:lnTo>
                    <a:pt x="377" y="556"/>
                  </a:lnTo>
                  <a:lnTo>
                    <a:pt x="377" y="556"/>
                  </a:lnTo>
                  <a:lnTo>
                    <a:pt x="420" y="675"/>
                  </a:lnTo>
                  <a:lnTo>
                    <a:pt x="420" y="675"/>
                  </a:lnTo>
                  <a:lnTo>
                    <a:pt x="407" y="679"/>
                  </a:lnTo>
                  <a:lnTo>
                    <a:pt x="407" y="679"/>
                  </a:lnTo>
                  <a:lnTo>
                    <a:pt x="364" y="563"/>
                  </a:lnTo>
                  <a:lnTo>
                    <a:pt x="364" y="563"/>
                  </a:lnTo>
                  <a:close/>
                  <a:moveTo>
                    <a:pt x="3" y="20"/>
                  </a:moveTo>
                  <a:lnTo>
                    <a:pt x="3" y="20"/>
                  </a:lnTo>
                  <a:lnTo>
                    <a:pt x="3" y="20"/>
                  </a:lnTo>
                  <a:lnTo>
                    <a:pt x="3" y="20"/>
                  </a:lnTo>
                  <a:lnTo>
                    <a:pt x="3" y="20"/>
                  </a:lnTo>
                  <a:lnTo>
                    <a:pt x="3" y="20"/>
                  </a:lnTo>
                  <a:lnTo>
                    <a:pt x="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79"/>
            <p:cNvSpPr>
              <a:spLocks/>
            </p:cNvSpPr>
            <p:nvPr/>
          </p:nvSpPr>
          <p:spPr bwMode="auto">
            <a:xfrm>
              <a:off x="4994275" y="4065588"/>
              <a:ext cx="463550" cy="1039813"/>
            </a:xfrm>
            <a:custGeom>
              <a:avLst/>
              <a:gdLst>
                <a:gd name="T0" fmla="*/ 212 w 292"/>
                <a:gd name="T1" fmla="*/ 470 h 655"/>
                <a:gd name="T2" fmla="*/ 212 w 292"/>
                <a:gd name="T3" fmla="*/ 470 h 655"/>
                <a:gd name="T4" fmla="*/ 182 w 292"/>
                <a:gd name="T5" fmla="*/ 357 h 655"/>
                <a:gd name="T6" fmla="*/ 153 w 292"/>
                <a:gd name="T7" fmla="*/ 241 h 655"/>
                <a:gd name="T8" fmla="*/ 153 w 292"/>
                <a:gd name="T9" fmla="*/ 241 h 655"/>
                <a:gd name="T10" fmla="*/ 153 w 292"/>
                <a:gd name="T11" fmla="*/ 241 h 655"/>
                <a:gd name="T12" fmla="*/ 136 w 292"/>
                <a:gd name="T13" fmla="*/ 192 h 655"/>
                <a:gd name="T14" fmla="*/ 116 w 292"/>
                <a:gd name="T15" fmla="*/ 142 h 655"/>
                <a:gd name="T16" fmla="*/ 90 w 292"/>
                <a:gd name="T17" fmla="*/ 99 h 655"/>
                <a:gd name="T18" fmla="*/ 77 w 292"/>
                <a:gd name="T19" fmla="*/ 76 h 655"/>
                <a:gd name="T20" fmla="*/ 60 w 292"/>
                <a:gd name="T21" fmla="*/ 56 h 655"/>
                <a:gd name="T22" fmla="*/ 60 w 292"/>
                <a:gd name="T23" fmla="*/ 56 h 655"/>
                <a:gd name="T24" fmla="*/ 60 w 292"/>
                <a:gd name="T25" fmla="*/ 56 h 655"/>
                <a:gd name="T26" fmla="*/ 47 w 292"/>
                <a:gd name="T27" fmla="*/ 43 h 655"/>
                <a:gd name="T28" fmla="*/ 33 w 292"/>
                <a:gd name="T29" fmla="*/ 33 h 655"/>
                <a:gd name="T30" fmla="*/ 0 w 292"/>
                <a:gd name="T31" fmla="*/ 10 h 655"/>
                <a:gd name="T32" fmla="*/ 0 w 292"/>
                <a:gd name="T33" fmla="*/ 10 h 655"/>
                <a:gd name="T34" fmla="*/ 7 w 292"/>
                <a:gd name="T35" fmla="*/ 0 h 655"/>
                <a:gd name="T36" fmla="*/ 7 w 292"/>
                <a:gd name="T37" fmla="*/ 0 h 655"/>
                <a:gd name="T38" fmla="*/ 40 w 292"/>
                <a:gd name="T39" fmla="*/ 23 h 655"/>
                <a:gd name="T40" fmla="*/ 57 w 292"/>
                <a:gd name="T41" fmla="*/ 33 h 655"/>
                <a:gd name="T42" fmla="*/ 70 w 292"/>
                <a:gd name="T43" fmla="*/ 50 h 655"/>
                <a:gd name="T44" fmla="*/ 70 w 292"/>
                <a:gd name="T45" fmla="*/ 50 h 655"/>
                <a:gd name="T46" fmla="*/ 70 w 292"/>
                <a:gd name="T47" fmla="*/ 50 h 655"/>
                <a:gd name="T48" fmla="*/ 86 w 292"/>
                <a:gd name="T49" fmla="*/ 69 h 655"/>
                <a:gd name="T50" fmla="*/ 103 w 292"/>
                <a:gd name="T51" fmla="*/ 89 h 655"/>
                <a:gd name="T52" fmla="*/ 129 w 292"/>
                <a:gd name="T53" fmla="*/ 139 h 655"/>
                <a:gd name="T54" fmla="*/ 149 w 292"/>
                <a:gd name="T55" fmla="*/ 189 h 655"/>
                <a:gd name="T56" fmla="*/ 166 w 292"/>
                <a:gd name="T57" fmla="*/ 238 h 655"/>
                <a:gd name="T58" fmla="*/ 166 w 292"/>
                <a:gd name="T59" fmla="*/ 238 h 655"/>
                <a:gd name="T60" fmla="*/ 166 w 292"/>
                <a:gd name="T61" fmla="*/ 238 h 655"/>
                <a:gd name="T62" fmla="*/ 196 w 292"/>
                <a:gd name="T63" fmla="*/ 354 h 655"/>
                <a:gd name="T64" fmla="*/ 225 w 292"/>
                <a:gd name="T65" fmla="*/ 467 h 655"/>
                <a:gd name="T66" fmla="*/ 225 w 292"/>
                <a:gd name="T67" fmla="*/ 467 h 655"/>
                <a:gd name="T68" fmla="*/ 225 w 292"/>
                <a:gd name="T69" fmla="*/ 467 h 655"/>
                <a:gd name="T70" fmla="*/ 255 w 292"/>
                <a:gd name="T71" fmla="*/ 559 h 655"/>
                <a:gd name="T72" fmla="*/ 272 w 292"/>
                <a:gd name="T73" fmla="*/ 606 h 655"/>
                <a:gd name="T74" fmla="*/ 292 w 292"/>
                <a:gd name="T75" fmla="*/ 649 h 655"/>
                <a:gd name="T76" fmla="*/ 292 w 292"/>
                <a:gd name="T77" fmla="*/ 649 h 655"/>
                <a:gd name="T78" fmla="*/ 278 w 292"/>
                <a:gd name="T79" fmla="*/ 655 h 655"/>
                <a:gd name="T80" fmla="*/ 278 w 292"/>
                <a:gd name="T81" fmla="*/ 655 h 655"/>
                <a:gd name="T82" fmla="*/ 262 w 292"/>
                <a:gd name="T83" fmla="*/ 609 h 655"/>
                <a:gd name="T84" fmla="*/ 245 w 292"/>
                <a:gd name="T85" fmla="*/ 566 h 655"/>
                <a:gd name="T86" fmla="*/ 212 w 292"/>
                <a:gd name="T87" fmla="*/ 470 h 655"/>
                <a:gd name="T88" fmla="*/ 212 w 292"/>
                <a:gd name="T89" fmla="*/ 47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2" h="655">
                  <a:moveTo>
                    <a:pt x="212" y="470"/>
                  </a:moveTo>
                  <a:lnTo>
                    <a:pt x="212" y="470"/>
                  </a:lnTo>
                  <a:lnTo>
                    <a:pt x="182" y="357"/>
                  </a:lnTo>
                  <a:lnTo>
                    <a:pt x="153" y="241"/>
                  </a:lnTo>
                  <a:lnTo>
                    <a:pt x="153" y="241"/>
                  </a:lnTo>
                  <a:lnTo>
                    <a:pt x="153" y="241"/>
                  </a:lnTo>
                  <a:lnTo>
                    <a:pt x="136" y="192"/>
                  </a:lnTo>
                  <a:lnTo>
                    <a:pt x="116" y="142"/>
                  </a:lnTo>
                  <a:lnTo>
                    <a:pt x="90" y="99"/>
                  </a:lnTo>
                  <a:lnTo>
                    <a:pt x="77" y="76"/>
                  </a:lnTo>
                  <a:lnTo>
                    <a:pt x="60" y="56"/>
                  </a:lnTo>
                  <a:lnTo>
                    <a:pt x="60" y="56"/>
                  </a:lnTo>
                  <a:lnTo>
                    <a:pt x="60" y="56"/>
                  </a:lnTo>
                  <a:lnTo>
                    <a:pt x="47" y="43"/>
                  </a:lnTo>
                  <a:lnTo>
                    <a:pt x="33" y="33"/>
                  </a:lnTo>
                  <a:lnTo>
                    <a:pt x="0" y="10"/>
                  </a:lnTo>
                  <a:lnTo>
                    <a:pt x="0" y="10"/>
                  </a:lnTo>
                  <a:lnTo>
                    <a:pt x="7" y="0"/>
                  </a:lnTo>
                  <a:lnTo>
                    <a:pt x="7" y="0"/>
                  </a:lnTo>
                  <a:lnTo>
                    <a:pt x="40" y="23"/>
                  </a:lnTo>
                  <a:lnTo>
                    <a:pt x="57" y="33"/>
                  </a:lnTo>
                  <a:lnTo>
                    <a:pt x="70" y="50"/>
                  </a:lnTo>
                  <a:lnTo>
                    <a:pt x="70" y="50"/>
                  </a:lnTo>
                  <a:lnTo>
                    <a:pt x="70" y="50"/>
                  </a:lnTo>
                  <a:lnTo>
                    <a:pt x="86" y="69"/>
                  </a:lnTo>
                  <a:lnTo>
                    <a:pt x="103" y="89"/>
                  </a:lnTo>
                  <a:lnTo>
                    <a:pt x="129" y="139"/>
                  </a:lnTo>
                  <a:lnTo>
                    <a:pt x="149" y="189"/>
                  </a:lnTo>
                  <a:lnTo>
                    <a:pt x="166" y="238"/>
                  </a:lnTo>
                  <a:lnTo>
                    <a:pt x="166" y="238"/>
                  </a:lnTo>
                  <a:lnTo>
                    <a:pt x="166" y="238"/>
                  </a:lnTo>
                  <a:lnTo>
                    <a:pt x="196" y="354"/>
                  </a:lnTo>
                  <a:lnTo>
                    <a:pt x="225" y="467"/>
                  </a:lnTo>
                  <a:lnTo>
                    <a:pt x="225" y="467"/>
                  </a:lnTo>
                  <a:lnTo>
                    <a:pt x="225" y="467"/>
                  </a:lnTo>
                  <a:lnTo>
                    <a:pt x="255" y="559"/>
                  </a:lnTo>
                  <a:lnTo>
                    <a:pt x="272" y="606"/>
                  </a:lnTo>
                  <a:lnTo>
                    <a:pt x="292" y="649"/>
                  </a:lnTo>
                  <a:lnTo>
                    <a:pt x="292" y="649"/>
                  </a:lnTo>
                  <a:lnTo>
                    <a:pt x="278" y="655"/>
                  </a:lnTo>
                  <a:lnTo>
                    <a:pt x="278" y="655"/>
                  </a:lnTo>
                  <a:lnTo>
                    <a:pt x="262" y="609"/>
                  </a:lnTo>
                  <a:lnTo>
                    <a:pt x="245" y="566"/>
                  </a:lnTo>
                  <a:lnTo>
                    <a:pt x="212" y="470"/>
                  </a:lnTo>
                  <a:lnTo>
                    <a:pt x="212" y="4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80"/>
            <p:cNvSpPr>
              <a:spLocks noEditPoints="1"/>
            </p:cNvSpPr>
            <p:nvPr/>
          </p:nvSpPr>
          <p:spPr bwMode="auto">
            <a:xfrm>
              <a:off x="4953000" y="4002088"/>
              <a:ext cx="693738" cy="1114425"/>
            </a:xfrm>
            <a:custGeom>
              <a:avLst/>
              <a:gdLst>
                <a:gd name="T0" fmla="*/ 301 w 437"/>
                <a:gd name="T1" fmla="*/ 391 h 702"/>
                <a:gd name="T2" fmla="*/ 248 w 437"/>
                <a:gd name="T3" fmla="*/ 225 h 702"/>
                <a:gd name="T4" fmla="*/ 248 w 437"/>
                <a:gd name="T5" fmla="*/ 225 h 702"/>
                <a:gd name="T6" fmla="*/ 205 w 437"/>
                <a:gd name="T7" fmla="*/ 126 h 702"/>
                <a:gd name="T8" fmla="*/ 189 w 437"/>
                <a:gd name="T9" fmla="*/ 93 h 702"/>
                <a:gd name="T10" fmla="*/ 162 w 437"/>
                <a:gd name="T11" fmla="*/ 63 h 702"/>
                <a:gd name="T12" fmla="*/ 119 w 437"/>
                <a:gd name="T13" fmla="*/ 30 h 702"/>
                <a:gd name="T14" fmla="*/ 83 w 437"/>
                <a:gd name="T15" fmla="*/ 17 h 702"/>
                <a:gd name="T16" fmla="*/ 66 w 437"/>
                <a:gd name="T17" fmla="*/ 17 h 702"/>
                <a:gd name="T18" fmla="*/ 63 w 437"/>
                <a:gd name="T19" fmla="*/ 17 h 702"/>
                <a:gd name="T20" fmla="*/ 56 w 437"/>
                <a:gd name="T21" fmla="*/ 13 h 702"/>
                <a:gd name="T22" fmla="*/ 56 w 437"/>
                <a:gd name="T23" fmla="*/ 13 h 702"/>
                <a:gd name="T24" fmla="*/ 23 w 437"/>
                <a:gd name="T25" fmla="*/ 23 h 702"/>
                <a:gd name="T26" fmla="*/ 23 w 437"/>
                <a:gd name="T27" fmla="*/ 23 h 702"/>
                <a:gd name="T28" fmla="*/ 20 w 437"/>
                <a:gd name="T29" fmla="*/ 23 h 702"/>
                <a:gd name="T30" fmla="*/ 10 w 437"/>
                <a:gd name="T31" fmla="*/ 30 h 702"/>
                <a:gd name="T32" fmla="*/ 0 w 437"/>
                <a:gd name="T33" fmla="*/ 27 h 702"/>
                <a:gd name="T34" fmla="*/ 7 w 437"/>
                <a:gd name="T35" fmla="*/ 17 h 702"/>
                <a:gd name="T36" fmla="*/ 16 w 437"/>
                <a:gd name="T37" fmla="*/ 10 h 702"/>
                <a:gd name="T38" fmla="*/ 36 w 437"/>
                <a:gd name="T39" fmla="*/ 3 h 702"/>
                <a:gd name="T40" fmla="*/ 56 w 437"/>
                <a:gd name="T41" fmla="*/ 0 h 702"/>
                <a:gd name="T42" fmla="*/ 63 w 437"/>
                <a:gd name="T43" fmla="*/ 3 h 702"/>
                <a:gd name="T44" fmla="*/ 63 w 437"/>
                <a:gd name="T45" fmla="*/ 3 h 702"/>
                <a:gd name="T46" fmla="*/ 106 w 437"/>
                <a:gd name="T47" fmla="*/ 10 h 702"/>
                <a:gd name="T48" fmla="*/ 142 w 437"/>
                <a:gd name="T49" fmla="*/ 27 h 702"/>
                <a:gd name="T50" fmla="*/ 172 w 437"/>
                <a:gd name="T51" fmla="*/ 56 h 702"/>
                <a:gd name="T52" fmla="*/ 199 w 437"/>
                <a:gd name="T53" fmla="*/ 86 h 702"/>
                <a:gd name="T54" fmla="*/ 215 w 437"/>
                <a:gd name="T55" fmla="*/ 119 h 702"/>
                <a:gd name="T56" fmla="*/ 261 w 437"/>
                <a:gd name="T57" fmla="*/ 222 h 702"/>
                <a:gd name="T58" fmla="*/ 261 w 437"/>
                <a:gd name="T59" fmla="*/ 222 h 702"/>
                <a:gd name="T60" fmla="*/ 314 w 437"/>
                <a:gd name="T61" fmla="*/ 387 h 702"/>
                <a:gd name="T62" fmla="*/ 314 w 437"/>
                <a:gd name="T63" fmla="*/ 387 h 702"/>
                <a:gd name="T64" fmla="*/ 364 w 437"/>
                <a:gd name="T65" fmla="*/ 546 h 702"/>
                <a:gd name="T66" fmla="*/ 397 w 437"/>
                <a:gd name="T67" fmla="*/ 622 h 702"/>
                <a:gd name="T68" fmla="*/ 437 w 437"/>
                <a:gd name="T69" fmla="*/ 695 h 702"/>
                <a:gd name="T70" fmla="*/ 427 w 437"/>
                <a:gd name="T71" fmla="*/ 702 h 702"/>
                <a:gd name="T72" fmla="*/ 404 w 437"/>
                <a:gd name="T73" fmla="*/ 665 h 702"/>
                <a:gd name="T74" fmla="*/ 367 w 437"/>
                <a:gd name="T75" fmla="*/ 589 h 702"/>
                <a:gd name="T76" fmla="*/ 328 w 437"/>
                <a:gd name="T77" fmla="*/ 470 h 702"/>
                <a:gd name="T78" fmla="*/ 301 w 437"/>
                <a:gd name="T79" fmla="*/ 391 h 702"/>
                <a:gd name="T80" fmla="*/ 10 w 437"/>
                <a:gd name="T81" fmla="*/ 30 h 702"/>
                <a:gd name="T82" fmla="*/ 10 w 437"/>
                <a:gd name="T83" fmla="*/ 30 h 702"/>
                <a:gd name="T84" fmla="*/ 10 w 437"/>
                <a:gd name="T85" fmla="*/ 3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7" h="702">
                  <a:moveTo>
                    <a:pt x="301" y="391"/>
                  </a:moveTo>
                  <a:lnTo>
                    <a:pt x="301" y="391"/>
                  </a:lnTo>
                  <a:lnTo>
                    <a:pt x="278" y="308"/>
                  </a:lnTo>
                  <a:lnTo>
                    <a:pt x="248" y="225"/>
                  </a:lnTo>
                  <a:lnTo>
                    <a:pt x="248" y="225"/>
                  </a:lnTo>
                  <a:lnTo>
                    <a:pt x="248" y="225"/>
                  </a:lnTo>
                  <a:lnTo>
                    <a:pt x="218" y="159"/>
                  </a:lnTo>
                  <a:lnTo>
                    <a:pt x="205" y="126"/>
                  </a:lnTo>
                  <a:lnTo>
                    <a:pt x="189" y="93"/>
                  </a:lnTo>
                  <a:lnTo>
                    <a:pt x="189" y="93"/>
                  </a:lnTo>
                  <a:lnTo>
                    <a:pt x="189" y="93"/>
                  </a:lnTo>
                  <a:lnTo>
                    <a:pt x="162" y="63"/>
                  </a:lnTo>
                  <a:lnTo>
                    <a:pt x="132" y="40"/>
                  </a:lnTo>
                  <a:lnTo>
                    <a:pt x="119" y="30"/>
                  </a:lnTo>
                  <a:lnTo>
                    <a:pt x="99" y="23"/>
                  </a:lnTo>
                  <a:lnTo>
                    <a:pt x="83" y="17"/>
                  </a:lnTo>
                  <a:lnTo>
                    <a:pt x="66" y="17"/>
                  </a:lnTo>
                  <a:lnTo>
                    <a:pt x="66" y="17"/>
                  </a:lnTo>
                  <a:lnTo>
                    <a:pt x="63" y="17"/>
                  </a:lnTo>
                  <a:lnTo>
                    <a:pt x="63" y="17"/>
                  </a:lnTo>
                  <a:lnTo>
                    <a:pt x="63" y="17"/>
                  </a:lnTo>
                  <a:lnTo>
                    <a:pt x="56" y="13"/>
                  </a:lnTo>
                  <a:lnTo>
                    <a:pt x="56" y="13"/>
                  </a:lnTo>
                  <a:lnTo>
                    <a:pt x="56" y="13"/>
                  </a:lnTo>
                  <a:lnTo>
                    <a:pt x="40" y="17"/>
                  </a:lnTo>
                  <a:lnTo>
                    <a:pt x="23" y="23"/>
                  </a:lnTo>
                  <a:lnTo>
                    <a:pt x="23" y="23"/>
                  </a:lnTo>
                  <a:lnTo>
                    <a:pt x="23" y="23"/>
                  </a:lnTo>
                  <a:lnTo>
                    <a:pt x="20" y="23"/>
                  </a:lnTo>
                  <a:lnTo>
                    <a:pt x="20" y="23"/>
                  </a:lnTo>
                  <a:lnTo>
                    <a:pt x="13" y="27"/>
                  </a:lnTo>
                  <a:lnTo>
                    <a:pt x="10" y="30"/>
                  </a:lnTo>
                  <a:lnTo>
                    <a:pt x="10" y="30"/>
                  </a:lnTo>
                  <a:lnTo>
                    <a:pt x="0" y="27"/>
                  </a:lnTo>
                  <a:lnTo>
                    <a:pt x="0" y="27"/>
                  </a:lnTo>
                  <a:lnTo>
                    <a:pt x="7" y="17"/>
                  </a:lnTo>
                  <a:lnTo>
                    <a:pt x="16" y="10"/>
                  </a:lnTo>
                  <a:lnTo>
                    <a:pt x="16" y="10"/>
                  </a:lnTo>
                  <a:lnTo>
                    <a:pt x="16" y="10"/>
                  </a:lnTo>
                  <a:lnTo>
                    <a:pt x="36" y="3"/>
                  </a:lnTo>
                  <a:lnTo>
                    <a:pt x="56" y="0"/>
                  </a:lnTo>
                  <a:lnTo>
                    <a:pt x="56" y="0"/>
                  </a:lnTo>
                  <a:lnTo>
                    <a:pt x="56" y="0"/>
                  </a:lnTo>
                  <a:lnTo>
                    <a:pt x="63" y="3"/>
                  </a:lnTo>
                  <a:lnTo>
                    <a:pt x="63" y="3"/>
                  </a:lnTo>
                  <a:lnTo>
                    <a:pt x="63" y="3"/>
                  </a:lnTo>
                  <a:lnTo>
                    <a:pt x="86" y="3"/>
                  </a:lnTo>
                  <a:lnTo>
                    <a:pt x="106" y="10"/>
                  </a:lnTo>
                  <a:lnTo>
                    <a:pt x="122" y="17"/>
                  </a:lnTo>
                  <a:lnTo>
                    <a:pt x="142" y="27"/>
                  </a:lnTo>
                  <a:lnTo>
                    <a:pt x="155" y="40"/>
                  </a:lnTo>
                  <a:lnTo>
                    <a:pt x="172" y="56"/>
                  </a:lnTo>
                  <a:lnTo>
                    <a:pt x="199" y="86"/>
                  </a:lnTo>
                  <a:lnTo>
                    <a:pt x="199" y="86"/>
                  </a:lnTo>
                  <a:lnTo>
                    <a:pt x="199" y="86"/>
                  </a:lnTo>
                  <a:lnTo>
                    <a:pt x="215" y="119"/>
                  </a:lnTo>
                  <a:lnTo>
                    <a:pt x="232" y="152"/>
                  </a:lnTo>
                  <a:lnTo>
                    <a:pt x="261" y="222"/>
                  </a:lnTo>
                  <a:lnTo>
                    <a:pt x="261" y="222"/>
                  </a:lnTo>
                  <a:lnTo>
                    <a:pt x="261" y="222"/>
                  </a:lnTo>
                  <a:lnTo>
                    <a:pt x="288" y="301"/>
                  </a:lnTo>
                  <a:lnTo>
                    <a:pt x="314" y="387"/>
                  </a:lnTo>
                  <a:lnTo>
                    <a:pt x="314" y="387"/>
                  </a:lnTo>
                  <a:lnTo>
                    <a:pt x="314" y="387"/>
                  </a:lnTo>
                  <a:lnTo>
                    <a:pt x="338" y="467"/>
                  </a:lnTo>
                  <a:lnTo>
                    <a:pt x="364" y="546"/>
                  </a:lnTo>
                  <a:lnTo>
                    <a:pt x="381" y="583"/>
                  </a:lnTo>
                  <a:lnTo>
                    <a:pt x="397" y="622"/>
                  </a:lnTo>
                  <a:lnTo>
                    <a:pt x="417" y="659"/>
                  </a:lnTo>
                  <a:lnTo>
                    <a:pt x="437" y="695"/>
                  </a:lnTo>
                  <a:lnTo>
                    <a:pt x="437" y="695"/>
                  </a:lnTo>
                  <a:lnTo>
                    <a:pt x="427" y="702"/>
                  </a:lnTo>
                  <a:lnTo>
                    <a:pt x="427" y="702"/>
                  </a:lnTo>
                  <a:lnTo>
                    <a:pt x="404" y="665"/>
                  </a:lnTo>
                  <a:lnTo>
                    <a:pt x="384" y="629"/>
                  </a:lnTo>
                  <a:lnTo>
                    <a:pt x="367" y="589"/>
                  </a:lnTo>
                  <a:lnTo>
                    <a:pt x="351" y="550"/>
                  </a:lnTo>
                  <a:lnTo>
                    <a:pt x="328" y="470"/>
                  </a:lnTo>
                  <a:lnTo>
                    <a:pt x="301" y="391"/>
                  </a:lnTo>
                  <a:lnTo>
                    <a:pt x="301" y="391"/>
                  </a:lnTo>
                  <a:close/>
                  <a:moveTo>
                    <a:pt x="10" y="30"/>
                  </a:moveTo>
                  <a:lnTo>
                    <a:pt x="10" y="30"/>
                  </a:lnTo>
                  <a:lnTo>
                    <a:pt x="10" y="30"/>
                  </a:lnTo>
                  <a:lnTo>
                    <a:pt x="10" y="30"/>
                  </a:lnTo>
                  <a:lnTo>
                    <a:pt x="10" y="30"/>
                  </a:lnTo>
                  <a:lnTo>
                    <a:pt x="10" y="30"/>
                  </a:lnTo>
                  <a:lnTo>
                    <a:pt x="1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81"/>
            <p:cNvSpPr>
              <a:spLocks/>
            </p:cNvSpPr>
            <p:nvPr/>
          </p:nvSpPr>
          <p:spPr bwMode="auto">
            <a:xfrm>
              <a:off x="5105400" y="4054475"/>
              <a:ext cx="566738" cy="1230313"/>
            </a:xfrm>
            <a:custGeom>
              <a:avLst/>
              <a:gdLst>
                <a:gd name="T0" fmla="*/ 308 w 357"/>
                <a:gd name="T1" fmla="*/ 768 h 775"/>
                <a:gd name="T2" fmla="*/ 308 w 357"/>
                <a:gd name="T3" fmla="*/ 768 h 775"/>
                <a:gd name="T4" fmla="*/ 321 w 357"/>
                <a:gd name="T5" fmla="*/ 732 h 775"/>
                <a:gd name="T6" fmla="*/ 334 w 357"/>
                <a:gd name="T7" fmla="*/ 695 h 775"/>
                <a:gd name="T8" fmla="*/ 341 w 357"/>
                <a:gd name="T9" fmla="*/ 656 h 775"/>
                <a:gd name="T10" fmla="*/ 344 w 357"/>
                <a:gd name="T11" fmla="*/ 619 h 775"/>
                <a:gd name="T12" fmla="*/ 344 w 357"/>
                <a:gd name="T13" fmla="*/ 619 h 775"/>
                <a:gd name="T14" fmla="*/ 344 w 357"/>
                <a:gd name="T15" fmla="*/ 619 h 775"/>
                <a:gd name="T16" fmla="*/ 341 w 357"/>
                <a:gd name="T17" fmla="*/ 579 h 775"/>
                <a:gd name="T18" fmla="*/ 341 w 357"/>
                <a:gd name="T19" fmla="*/ 579 h 775"/>
                <a:gd name="T20" fmla="*/ 341 w 357"/>
                <a:gd name="T21" fmla="*/ 579 h 775"/>
                <a:gd name="T22" fmla="*/ 334 w 357"/>
                <a:gd name="T23" fmla="*/ 546 h 775"/>
                <a:gd name="T24" fmla="*/ 321 w 357"/>
                <a:gd name="T25" fmla="*/ 513 h 775"/>
                <a:gd name="T26" fmla="*/ 308 w 357"/>
                <a:gd name="T27" fmla="*/ 483 h 775"/>
                <a:gd name="T28" fmla="*/ 291 w 357"/>
                <a:gd name="T29" fmla="*/ 450 h 775"/>
                <a:gd name="T30" fmla="*/ 291 w 357"/>
                <a:gd name="T31" fmla="*/ 450 h 775"/>
                <a:gd name="T32" fmla="*/ 291 w 357"/>
                <a:gd name="T33" fmla="*/ 450 h 775"/>
                <a:gd name="T34" fmla="*/ 261 w 357"/>
                <a:gd name="T35" fmla="*/ 401 h 775"/>
                <a:gd name="T36" fmla="*/ 225 w 357"/>
                <a:gd name="T37" fmla="*/ 348 h 775"/>
                <a:gd name="T38" fmla="*/ 225 w 357"/>
                <a:gd name="T39" fmla="*/ 348 h 775"/>
                <a:gd name="T40" fmla="*/ 225 w 357"/>
                <a:gd name="T41" fmla="*/ 348 h 775"/>
                <a:gd name="T42" fmla="*/ 159 w 357"/>
                <a:gd name="T43" fmla="*/ 239 h 775"/>
                <a:gd name="T44" fmla="*/ 96 w 357"/>
                <a:gd name="T45" fmla="*/ 129 h 775"/>
                <a:gd name="T46" fmla="*/ 96 w 357"/>
                <a:gd name="T47" fmla="*/ 129 h 775"/>
                <a:gd name="T48" fmla="*/ 96 w 357"/>
                <a:gd name="T49" fmla="*/ 129 h 775"/>
                <a:gd name="T50" fmla="*/ 73 w 357"/>
                <a:gd name="T51" fmla="*/ 100 h 775"/>
                <a:gd name="T52" fmla="*/ 50 w 357"/>
                <a:gd name="T53" fmla="*/ 70 h 775"/>
                <a:gd name="T54" fmla="*/ 0 w 357"/>
                <a:gd name="T55" fmla="*/ 10 h 775"/>
                <a:gd name="T56" fmla="*/ 0 w 357"/>
                <a:gd name="T57" fmla="*/ 10 h 775"/>
                <a:gd name="T58" fmla="*/ 10 w 357"/>
                <a:gd name="T59" fmla="*/ 0 h 775"/>
                <a:gd name="T60" fmla="*/ 10 w 357"/>
                <a:gd name="T61" fmla="*/ 0 h 775"/>
                <a:gd name="T62" fmla="*/ 59 w 357"/>
                <a:gd name="T63" fmla="*/ 60 h 775"/>
                <a:gd name="T64" fmla="*/ 83 w 357"/>
                <a:gd name="T65" fmla="*/ 93 h 775"/>
                <a:gd name="T66" fmla="*/ 106 w 357"/>
                <a:gd name="T67" fmla="*/ 123 h 775"/>
                <a:gd name="T68" fmla="*/ 106 w 357"/>
                <a:gd name="T69" fmla="*/ 123 h 775"/>
                <a:gd name="T70" fmla="*/ 106 w 357"/>
                <a:gd name="T71" fmla="*/ 123 h 775"/>
                <a:gd name="T72" fmla="*/ 172 w 357"/>
                <a:gd name="T73" fmla="*/ 232 h 775"/>
                <a:gd name="T74" fmla="*/ 235 w 357"/>
                <a:gd name="T75" fmla="*/ 341 h 775"/>
                <a:gd name="T76" fmla="*/ 235 w 357"/>
                <a:gd name="T77" fmla="*/ 341 h 775"/>
                <a:gd name="T78" fmla="*/ 235 w 357"/>
                <a:gd name="T79" fmla="*/ 341 h 775"/>
                <a:gd name="T80" fmla="*/ 271 w 357"/>
                <a:gd name="T81" fmla="*/ 394 h 775"/>
                <a:gd name="T82" fmla="*/ 304 w 357"/>
                <a:gd name="T83" fmla="*/ 444 h 775"/>
                <a:gd name="T84" fmla="*/ 304 w 357"/>
                <a:gd name="T85" fmla="*/ 444 h 775"/>
                <a:gd name="T86" fmla="*/ 304 w 357"/>
                <a:gd name="T87" fmla="*/ 444 h 775"/>
                <a:gd name="T88" fmla="*/ 321 w 357"/>
                <a:gd name="T89" fmla="*/ 477 h 775"/>
                <a:gd name="T90" fmla="*/ 334 w 357"/>
                <a:gd name="T91" fmla="*/ 510 h 775"/>
                <a:gd name="T92" fmla="*/ 344 w 357"/>
                <a:gd name="T93" fmla="*/ 543 h 775"/>
                <a:gd name="T94" fmla="*/ 354 w 357"/>
                <a:gd name="T95" fmla="*/ 579 h 775"/>
                <a:gd name="T96" fmla="*/ 354 w 357"/>
                <a:gd name="T97" fmla="*/ 579 h 775"/>
                <a:gd name="T98" fmla="*/ 354 w 357"/>
                <a:gd name="T99" fmla="*/ 579 h 775"/>
                <a:gd name="T100" fmla="*/ 357 w 357"/>
                <a:gd name="T101" fmla="*/ 619 h 775"/>
                <a:gd name="T102" fmla="*/ 357 w 357"/>
                <a:gd name="T103" fmla="*/ 619 h 775"/>
                <a:gd name="T104" fmla="*/ 357 w 357"/>
                <a:gd name="T105" fmla="*/ 619 h 775"/>
                <a:gd name="T106" fmla="*/ 354 w 357"/>
                <a:gd name="T107" fmla="*/ 659 h 775"/>
                <a:gd name="T108" fmla="*/ 347 w 357"/>
                <a:gd name="T109" fmla="*/ 699 h 775"/>
                <a:gd name="T110" fmla="*/ 334 w 357"/>
                <a:gd name="T111" fmla="*/ 735 h 775"/>
                <a:gd name="T112" fmla="*/ 321 w 357"/>
                <a:gd name="T113" fmla="*/ 775 h 775"/>
                <a:gd name="T114" fmla="*/ 321 w 357"/>
                <a:gd name="T115" fmla="*/ 775 h 775"/>
                <a:gd name="T116" fmla="*/ 308 w 357"/>
                <a:gd name="T117" fmla="*/ 768 h 775"/>
                <a:gd name="T118" fmla="*/ 308 w 357"/>
                <a:gd name="T119" fmla="*/ 768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7" h="775">
                  <a:moveTo>
                    <a:pt x="308" y="768"/>
                  </a:moveTo>
                  <a:lnTo>
                    <a:pt x="308" y="768"/>
                  </a:lnTo>
                  <a:lnTo>
                    <a:pt x="321" y="732"/>
                  </a:lnTo>
                  <a:lnTo>
                    <a:pt x="334" y="695"/>
                  </a:lnTo>
                  <a:lnTo>
                    <a:pt x="341" y="656"/>
                  </a:lnTo>
                  <a:lnTo>
                    <a:pt x="344" y="619"/>
                  </a:lnTo>
                  <a:lnTo>
                    <a:pt x="344" y="619"/>
                  </a:lnTo>
                  <a:lnTo>
                    <a:pt x="344" y="619"/>
                  </a:lnTo>
                  <a:lnTo>
                    <a:pt x="341" y="579"/>
                  </a:lnTo>
                  <a:lnTo>
                    <a:pt x="341" y="579"/>
                  </a:lnTo>
                  <a:lnTo>
                    <a:pt x="341" y="579"/>
                  </a:lnTo>
                  <a:lnTo>
                    <a:pt x="334" y="546"/>
                  </a:lnTo>
                  <a:lnTo>
                    <a:pt x="321" y="513"/>
                  </a:lnTo>
                  <a:lnTo>
                    <a:pt x="308" y="483"/>
                  </a:lnTo>
                  <a:lnTo>
                    <a:pt x="291" y="450"/>
                  </a:lnTo>
                  <a:lnTo>
                    <a:pt x="291" y="450"/>
                  </a:lnTo>
                  <a:lnTo>
                    <a:pt x="291" y="450"/>
                  </a:lnTo>
                  <a:lnTo>
                    <a:pt x="261" y="401"/>
                  </a:lnTo>
                  <a:lnTo>
                    <a:pt x="225" y="348"/>
                  </a:lnTo>
                  <a:lnTo>
                    <a:pt x="225" y="348"/>
                  </a:lnTo>
                  <a:lnTo>
                    <a:pt x="225" y="348"/>
                  </a:lnTo>
                  <a:lnTo>
                    <a:pt x="159" y="239"/>
                  </a:lnTo>
                  <a:lnTo>
                    <a:pt x="96" y="129"/>
                  </a:lnTo>
                  <a:lnTo>
                    <a:pt x="96" y="129"/>
                  </a:lnTo>
                  <a:lnTo>
                    <a:pt x="96" y="129"/>
                  </a:lnTo>
                  <a:lnTo>
                    <a:pt x="73" y="100"/>
                  </a:lnTo>
                  <a:lnTo>
                    <a:pt x="50" y="70"/>
                  </a:lnTo>
                  <a:lnTo>
                    <a:pt x="0" y="10"/>
                  </a:lnTo>
                  <a:lnTo>
                    <a:pt x="0" y="10"/>
                  </a:lnTo>
                  <a:lnTo>
                    <a:pt x="10" y="0"/>
                  </a:lnTo>
                  <a:lnTo>
                    <a:pt x="10" y="0"/>
                  </a:lnTo>
                  <a:lnTo>
                    <a:pt x="59" y="60"/>
                  </a:lnTo>
                  <a:lnTo>
                    <a:pt x="83" y="93"/>
                  </a:lnTo>
                  <a:lnTo>
                    <a:pt x="106" y="123"/>
                  </a:lnTo>
                  <a:lnTo>
                    <a:pt x="106" y="123"/>
                  </a:lnTo>
                  <a:lnTo>
                    <a:pt x="106" y="123"/>
                  </a:lnTo>
                  <a:lnTo>
                    <a:pt x="172" y="232"/>
                  </a:lnTo>
                  <a:lnTo>
                    <a:pt x="235" y="341"/>
                  </a:lnTo>
                  <a:lnTo>
                    <a:pt x="235" y="341"/>
                  </a:lnTo>
                  <a:lnTo>
                    <a:pt x="235" y="341"/>
                  </a:lnTo>
                  <a:lnTo>
                    <a:pt x="271" y="394"/>
                  </a:lnTo>
                  <a:lnTo>
                    <a:pt x="304" y="444"/>
                  </a:lnTo>
                  <a:lnTo>
                    <a:pt x="304" y="444"/>
                  </a:lnTo>
                  <a:lnTo>
                    <a:pt x="304" y="444"/>
                  </a:lnTo>
                  <a:lnTo>
                    <a:pt x="321" y="477"/>
                  </a:lnTo>
                  <a:lnTo>
                    <a:pt x="334" y="510"/>
                  </a:lnTo>
                  <a:lnTo>
                    <a:pt x="344" y="543"/>
                  </a:lnTo>
                  <a:lnTo>
                    <a:pt x="354" y="579"/>
                  </a:lnTo>
                  <a:lnTo>
                    <a:pt x="354" y="579"/>
                  </a:lnTo>
                  <a:lnTo>
                    <a:pt x="354" y="579"/>
                  </a:lnTo>
                  <a:lnTo>
                    <a:pt x="357" y="619"/>
                  </a:lnTo>
                  <a:lnTo>
                    <a:pt x="357" y="619"/>
                  </a:lnTo>
                  <a:lnTo>
                    <a:pt x="357" y="619"/>
                  </a:lnTo>
                  <a:lnTo>
                    <a:pt x="354" y="659"/>
                  </a:lnTo>
                  <a:lnTo>
                    <a:pt x="347" y="699"/>
                  </a:lnTo>
                  <a:lnTo>
                    <a:pt x="334" y="735"/>
                  </a:lnTo>
                  <a:lnTo>
                    <a:pt x="321" y="775"/>
                  </a:lnTo>
                  <a:lnTo>
                    <a:pt x="321" y="775"/>
                  </a:lnTo>
                  <a:lnTo>
                    <a:pt x="308" y="768"/>
                  </a:lnTo>
                  <a:lnTo>
                    <a:pt x="308" y="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82"/>
            <p:cNvSpPr>
              <a:spLocks noEditPoints="1"/>
            </p:cNvSpPr>
            <p:nvPr/>
          </p:nvSpPr>
          <p:spPr bwMode="auto">
            <a:xfrm>
              <a:off x="5189538" y="4129088"/>
              <a:ext cx="557213" cy="1187450"/>
            </a:xfrm>
            <a:custGeom>
              <a:avLst/>
              <a:gdLst>
                <a:gd name="T0" fmla="*/ 278 w 351"/>
                <a:gd name="T1" fmla="*/ 741 h 748"/>
                <a:gd name="T2" fmla="*/ 318 w 351"/>
                <a:gd name="T3" fmla="*/ 685 h 748"/>
                <a:gd name="T4" fmla="*/ 328 w 351"/>
                <a:gd name="T5" fmla="*/ 665 h 748"/>
                <a:gd name="T6" fmla="*/ 334 w 351"/>
                <a:gd name="T7" fmla="*/ 625 h 748"/>
                <a:gd name="T8" fmla="*/ 337 w 351"/>
                <a:gd name="T9" fmla="*/ 582 h 748"/>
                <a:gd name="T10" fmla="*/ 334 w 351"/>
                <a:gd name="T11" fmla="*/ 526 h 748"/>
                <a:gd name="T12" fmla="*/ 334 w 351"/>
                <a:gd name="T13" fmla="*/ 526 h 748"/>
                <a:gd name="T14" fmla="*/ 314 w 351"/>
                <a:gd name="T15" fmla="*/ 456 h 748"/>
                <a:gd name="T16" fmla="*/ 281 w 351"/>
                <a:gd name="T17" fmla="*/ 387 h 748"/>
                <a:gd name="T18" fmla="*/ 281 w 351"/>
                <a:gd name="T19" fmla="*/ 387 h 748"/>
                <a:gd name="T20" fmla="*/ 218 w 351"/>
                <a:gd name="T21" fmla="*/ 294 h 748"/>
                <a:gd name="T22" fmla="*/ 218 w 351"/>
                <a:gd name="T23" fmla="*/ 294 h 748"/>
                <a:gd name="T24" fmla="*/ 149 w 351"/>
                <a:gd name="T25" fmla="*/ 221 h 748"/>
                <a:gd name="T26" fmla="*/ 83 w 351"/>
                <a:gd name="T27" fmla="*/ 149 h 748"/>
                <a:gd name="T28" fmla="*/ 83 w 351"/>
                <a:gd name="T29" fmla="*/ 149 h 748"/>
                <a:gd name="T30" fmla="*/ 0 w 351"/>
                <a:gd name="T31" fmla="*/ 6 h 748"/>
                <a:gd name="T32" fmla="*/ 10 w 351"/>
                <a:gd name="T33" fmla="*/ 0 h 748"/>
                <a:gd name="T34" fmla="*/ 53 w 351"/>
                <a:gd name="T35" fmla="*/ 69 h 748"/>
                <a:gd name="T36" fmla="*/ 96 w 351"/>
                <a:gd name="T37" fmla="*/ 139 h 748"/>
                <a:gd name="T38" fmla="*/ 126 w 351"/>
                <a:gd name="T39" fmla="*/ 178 h 748"/>
                <a:gd name="T40" fmla="*/ 195 w 351"/>
                <a:gd name="T41" fmla="*/ 248 h 748"/>
                <a:gd name="T42" fmla="*/ 228 w 351"/>
                <a:gd name="T43" fmla="*/ 288 h 748"/>
                <a:gd name="T44" fmla="*/ 261 w 351"/>
                <a:gd name="T45" fmla="*/ 334 h 748"/>
                <a:gd name="T46" fmla="*/ 294 w 351"/>
                <a:gd name="T47" fmla="*/ 380 h 748"/>
                <a:gd name="T48" fmla="*/ 311 w 351"/>
                <a:gd name="T49" fmla="*/ 413 h 748"/>
                <a:gd name="T50" fmla="*/ 341 w 351"/>
                <a:gd name="T51" fmla="*/ 486 h 748"/>
                <a:gd name="T52" fmla="*/ 347 w 351"/>
                <a:gd name="T53" fmla="*/ 526 h 748"/>
                <a:gd name="T54" fmla="*/ 351 w 351"/>
                <a:gd name="T55" fmla="*/ 582 h 748"/>
                <a:gd name="T56" fmla="*/ 351 w 351"/>
                <a:gd name="T57" fmla="*/ 582 h 748"/>
                <a:gd name="T58" fmla="*/ 344 w 351"/>
                <a:gd name="T59" fmla="*/ 648 h 748"/>
                <a:gd name="T60" fmla="*/ 341 w 351"/>
                <a:gd name="T61" fmla="*/ 668 h 748"/>
                <a:gd name="T62" fmla="*/ 331 w 351"/>
                <a:gd name="T63" fmla="*/ 691 h 748"/>
                <a:gd name="T64" fmla="*/ 291 w 351"/>
                <a:gd name="T65" fmla="*/ 748 h 748"/>
                <a:gd name="T66" fmla="*/ 278 w 351"/>
                <a:gd name="T67" fmla="*/ 741 h 748"/>
                <a:gd name="T68" fmla="*/ 0 w 351"/>
                <a:gd name="T69" fmla="*/ 6 h 748"/>
                <a:gd name="T70" fmla="*/ 0 w 351"/>
                <a:gd name="T71" fmla="*/ 6 h 748"/>
                <a:gd name="T72" fmla="*/ 0 w 351"/>
                <a:gd name="T73" fmla="*/ 6 h 748"/>
                <a:gd name="T74" fmla="*/ 0 w 351"/>
                <a:gd name="T75" fmla="*/ 6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1" h="748">
                  <a:moveTo>
                    <a:pt x="278" y="741"/>
                  </a:moveTo>
                  <a:lnTo>
                    <a:pt x="278" y="741"/>
                  </a:lnTo>
                  <a:lnTo>
                    <a:pt x="304" y="705"/>
                  </a:lnTo>
                  <a:lnTo>
                    <a:pt x="318" y="685"/>
                  </a:lnTo>
                  <a:lnTo>
                    <a:pt x="328" y="665"/>
                  </a:lnTo>
                  <a:lnTo>
                    <a:pt x="328" y="665"/>
                  </a:lnTo>
                  <a:lnTo>
                    <a:pt x="328" y="665"/>
                  </a:lnTo>
                  <a:lnTo>
                    <a:pt x="334" y="625"/>
                  </a:lnTo>
                  <a:lnTo>
                    <a:pt x="337" y="582"/>
                  </a:lnTo>
                  <a:lnTo>
                    <a:pt x="337" y="582"/>
                  </a:lnTo>
                  <a:lnTo>
                    <a:pt x="337" y="582"/>
                  </a:lnTo>
                  <a:lnTo>
                    <a:pt x="334" y="526"/>
                  </a:lnTo>
                  <a:lnTo>
                    <a:pt x="334" y="526"/>
                  </a:lnTo>
                  <a:lnTo>
                    <a:pt x="334" y="526"/>
                  </a:lnTo>
                  <a:lnTo>
                    <a:pt x="328" y="489"/>
                  </a:lnTo>
                  <a:lnTo>
                    <a:pt x="314" y="456"/>
                  </a:lnTo>
                  <a:lnTo>
                    <a:pt x="301" y="420"/>
                  </a:lnTo>
                  <a:lnTo>
                    <a:pt x="281" y="387"/>
                  </a:lnTo>
                  <a:lnTo>
                    <a:pt x="281" y="387"/>
                  </a:lnTo>
                  <a:lnTo>
                    <a:pt x="281" y="387"/>
                  </a:lnTo>
                  <a:lnTo>
                    <a:pt x="251" y="340"/>
                  </a:lnTo>
                  <a:lnTo>
                    <a:pt x="218" y="294"/>
                  </a:lnTo>
                  <a:lnTo>
                    <a:pt x="218" y="294"/>
                  </a:lnTo>
                  <a:lnTo>
                    <a:pt x="218" y="294"/>
                  </a:lnTo>
                  <a:lnTo>
                    <a:pt x="185" y="258"/>
                  </a:lnTo>
                  <a:lnTo>
                    <a:pt x="149" y="221"/>
                  </a:lnTo>
                  <a:lnTo>
                    <a:pt x="116" y="185"/>
                  </a:lnTo>
                  <a:lnTo>
                    <a:pt x="83" y="149"/>
                  </a:lnTo>
                  <a:lnTo>
                    <a:pt x="83" y="149"/>
                  </a:lnTo>
                  <a:lnTo>
                    <a:pt x="83" y="149"/>
                  </a:lnTo>
                  <a:lnTo>
                    <a:pt x="40" y="76"/>
                  </a:lnTo>
                  <a:lnTo>
                    <a:pt x="0" y="6"/>
                  </a:lnTo>
                  <a:lnTo>
                    <a:pt x="0" y="6"/>
                  </a:lnTo>
                  <a:lnTo>
                    <a:pt x="10" y="0"/>
                  </a:lnTo>
                  <a:lnTo>
                    <a:pt x="10" y="0"/>
                  </a:lnTo>
                  <a:lnTo>
                    <a:pt x="53" y="69"/>
                  </a:lnTo>
                  <a:lnTo>
                    <a:pt x="96" y="139"/>
                  </a:lnTo>
                  <a:lnTo>
                    <a:pt x="96" y="139"/>
                  </a:lnTo>
                  <a:lnTo>
                    <a:pt x="96" y="139"/>
                  </a:lnTo>
                  <a:lnTo>
                    <a:pt x="126" y="178"/>
                  </a:lnTo>
                  <a:lnTo>
                    <a:pt x="159" y="215"/>
                  </a:lnTo>
                  <a:lnTo>
                    <a:pt x="195" y="248"/>
                  </a:lnTo>
                  <a:lnTo>
                    <a:pt x="228" y="288"/>
                  </a:lnTo>
                  <a:lnTo>
                    <a:pt x="228" y="288"/>
                  </a:lnTo>
                  <a:lnTo>
                    <a:pt x="228" y="288"/>
                  </a:lnTo>
                  <a:lnTo>
                    <a:pt x="261" y="334"/>
                  </a:lnTo>
                  <a:lnTo>
                    <a:pt x="294" y="380"/>
                  </a:lnTo>
                  <a:lnTo>
                    <a:pt x="294" y="380"/>
                  </a:lnTo>
                  <a:lnTo>
                    <a:pt x="294" y="380"/>
                  </a:lnTo>
                  <a:lnTo>
                    <a:pt x="311" y="413"/>
                  </a:lnTo>
                  <a:lnTo>
                    <a:pt x="328" y="450"/>
                  </a:lnTo>
                  <a:lnTo>
                    <a:pt x="341" y="486"/>
                  </a:lnTo>
                  <a:lnTo>
                    <a:pt x="347" y="526"/>
                  </a:lnTo>
                  <a:lnTo>
                    <a:pt x="347" y="526"/>
                  </a:lnTo>
                  <a:lnTo>
                    <a:pt x="347" y="526"/>
                  </a:lnTo>
                  <a:lnTo>
                    <a:pt x="351" y="582"/>
                  </a:lnTo>
                  <a:lnTo>
                    <a:pt x="351" y="582"/>
                  </a:lnTo>
                  <a:lnTo>
                    <a:pt x="351" y="582"/>
                  </a:lnTo>
                  <a:lnTo>
                    <a:pt x="347" y="625"/>
                  </a:lnTo>
                  <a:lnTo>
                    <a:pt x="344" y="648"/>
                  </a:lnTo>
                  <a:lnTo>
                    <a:pt x="341" y="668"/>
                  </a:lnTo>
                  <a:lnTo>
                    <a:pt x="341" y="668"/>
                  </a:lnTo>
                  <a:lnTo>
                    <a:pt x="341" y="668"/>
                  </a:lnTo>
                  <a:lnTo>
                    <a:pt x="331" y="691"/>
                  </a:lnTo>
                  <a:lnTo>
                    <a:pt x="318" y="711"/>
                  </a:lnTo>
                  <a:lnTo>
                    <a:pt x="291" y="748"/>
                  </a:lnTo>
                  <a:lnTo>
                    <a:pt x="291" y="748"/>
                  </a:lnTo>
                  <a:lnTo>
                    <a:pt x="278" y="741"/>
                  </a:lnTo>
                  <a:lnTo>
                    <a:pt x="278" y="741"/>
                  </a:lnTo>
                  <a:close/>
                  <a:moveTo>
                    <a:pt x="0" y="6"/>
                  </a:moveTo>
                  <a:lnTo>
                    <a:pt x="0" y="6"/>
                  </a:lnTo>
                  <a:lnTo>
                    <a:pt x="0" y="6"/>
                  </a:lnTo>
                  <a:lnTo>
                    <a:pt x="0" y="6"/>
                  </a:lnTo>
                  <a:lnTo>
                    <a:pt x="0" y="6"/>
                  </a:lnTo>
                  <a:lnTo>
                    <a:pt x="0"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83"/>
            <p:cNvSpPr>
              <a:spLocks noEditPoints="1"/>
            </p:cNvSpPr>
            <p:nvPr/>
          </p:nvSpPr>
          <p:spPr bwMode="auto">
            <a:xfrm>
              <a:off x="5062538" y="4081463"/>
              <a:ext cx="431800" cy="1196975"/>
            </a:xfrm>
            <a:custGeom>
              <a:avLst/>
              <a:gdLst>
                <a:gd name="T0" fmla="*/ 232 w 272"/>
                <a:gd name="T1" fmla="*/ 731 h 754"/>
                <a:gd name="T2" fmla="*/ 202 w 272"/>
                <a:gd name="T3" fmla="*/ 688 h 754"/>
                <a:gd name="T4" fmla="*/ 202 w 272"/>
                <a:gd name="T5" fmla="*/ 688 h 754"/>
                <a:gd name="T6" fmla="*/ 169 w 272"/>
                <a:gd name="T7" fmla="*/ 602 h 754"/>
                <a:gd name="T8" fmla="*/ 169 w 272"/>
                <a:gd name="T9" fmla="*/ 602 h 754"/>
                <a:gd name="T10" fmla="*/ 159 w 272"/>
                <a:gd name="T11" fmla="*/ 549 h 754"/>
                <a:gd name="T12" fmla="*/ 156 w 272"/>
                <a:gd name="T13" fmla="*/ 496 h 754"/>
                <a:gd name="T14" fmla="*/ 159 w 272"/>
                <a:gd name="T15" fmla="*/ 433 h 754"/>
                <a:gd name="T16" fmla="*/ 163 w 272"/>
                <a:gd name="T17" fmla="*/ 374 h 754"/>
                <a:gd name="T18" fmla="*/ 156 w 272"/>
                <a:gd name="T19" fmla="*/ 311 h 754"/>
                <a:gd name="T20" fmla="*/ 126 w 272"/>
                <a:gd name="T21" fmla="*/ 185 h 754"/>
                <a:gd name="T22" fmla="*/ 103 w 272"/>
                <a:gd name="T23" fmla="*/ 129 h 754"/>
                <a:gd name="T24" fmla="*/ 83 w 272"/>
                <a:gd name="T25" fmla="*/ 89 h 754"/>
                <a:gd name="T26" fmla="*/ 57 w 272"/>
                <a:gd name="T27" fmla="*/ 56 h 754"/>
                <a:gd name="T28" fmla="*/ 57 w 272"/>
                <a:gd name="T29" fmla="*/ 56 h 754"/>
                <a:gd name="T30" fmla="*/ 0 w 272"/>
                <a:gd name="T31" fmla="*/ 10 h 754"/>
                <a:gd name="T32" fmla="*/ 7 w 272"/>
                <a:gd name="T33" fmla="*/ 0 h 754"/>
                <a:gd name="T34" fmla="*/ 37 w 272"/>
                <a:gd name="T35" fmla="*/ 23 h 754"/>
                <a:gd name="T36" fmla="*/ 67 w 272"/>
                <a:gd name="T37" fmla="*/ 46 h 754"/>
                <a:gd name="T38" fmla="*/ 67 w 272"/>
                <a:gd name="T39" fmla="*/ 46 h 754"/>
                <a:gd name="T40" fmla="*/ 93 w 272"/>
                <a:gd name="T41" fmla="*/ 83 h 754"/>
                <a:gd name="T42" fmla="*/ 116 w 272"/>
                <a:gd name="T43" fmla="*/ 122 h 754"/>
                <a:gd name="T44" fmla="*/ 139 w 272"/>
                <a:gd name="T45" fmla="*/ 182 h 754"/>
                <a:gd name="T46" fmla="*/ 169 w 272"/>
                <a:gd name="T47" fmla="*/ 308 h 754"/>
                <a:gd name="T48" fmla="*/ 176 w 272"/>
                <a:gd name="T49" fmla="*/ 374 h 754"/>
                <a:gd name="T50" fmla="*/ 173 w 272"/>
                <a:gd name="T51" fmla="*/ 433 h 754"/>
                <a:gd name="T52" fmla="*/ 169 w 272"/>
                <a:gd name="T53" fmla="*/ 496 h 754"/>
                <a:gd name="T54" fmla="*/ 173 w 272"/>
                <a:gd name="T55" fmla="*/ 546 h 754"/>
                <a:gd name="T56" fmla="*/ 182 w 272"/>
                <a:gd name="T57" fmla="*/ 596 h 754"/>
                <a:gd name="T58" fmla="*/ 182 w 272"/>
                <a:gd name="T59" fmla="*/ 596 h 754"/>
                <a:gd name="T60" fmla="*/ 216 w 272"/>
                <a:gd name="T61" fmla="*/ 682 h 754"/>
                <a:gd name="T62" fmla="*/ 216 w 272"/>
                <a:gd name="T63" fmla="*/ 682 h 754"/>
                <a:gd name="T64" fmla="*/ 242 w 272"/>
                <a:gd name="T65" fmla="*/ 721 h 754"/>
                <a:gd name="T66" fmla="*/ 272 w 272"/>
                <a:gd name="T67" fmla="*/ 744 h 754"/>
                <a:gd name="T68" fmla="*/ 262 w 272"/>
                <a:gd name="T69" fmla="*/ 754 h 754"/>
                <a:gd name="T70" fmla="*/ 232 w 272"/>
                <a:gd name="T71" fmla="*/ 731 h 754"/>
                <a:gd name="T72" fmla="*/ 0 w 272"/>
                <a:gd name="T73" fmla="*/ 10 h 754"/>
                <a:gd name="T74" fmla="*/ 0 w 272"/>
                <a:gd name="T75" fmla="*/ 10 h 754"/>
                <a:gd name="T76" fmla="*/ 0 w 272"/>
                <a:gd name="T77" fmla="*/ 10 h 754"/>
                <a:gd name="T78" fmla="*/ 0 w 272"/>
                <a:gd name="T79" fmla="*/ 1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2" h="754">
                  <a:moveTo>
                    <a:pt x="232" y="731"/>
                  </a:moveTo>
                  <a:lnTo>
                    <a:pt x="232" y="731"/>
                  </a:lnTo>
                  <a:lnTo>
                    <a:pt x="216" y="708"/>
                  </a:lnTo>
                  <a:lnTo>
                    <a:pt x="202" y="688"/>
                  </a:lnTo>
                  <a:lnTo>
                    <a:pt x="202" y="688"/>
                  </a:lnTo>
                  <a:lnTo>
                    <a:pt x="202" y="688"/>
                  </a:lnTo>
                  <a:lnTo>
                    <a:pt x="182" y="645"/>
                  </a:lnTo>
                  <a:lnTo>
                    <a:pt x="169" y="602"/>
                  </a:lnTo>
                  <a:lnTo>
                    <a:pt x="169" y="602"/>
                  </a:lnTo>
                  <a:lnTo>
                    <a:pt x="169" y="602"/>
                  </a:lnTo>
                  <a:lnTo>
                    <a:pt x="163" y="576"/>
                  </a:lnTo>
                  <a:lnTo>
                    <a:pt x="159" y="549"/>
                  </a:lnTo>
                  <a:lnTo>
                    <a:pt x="156" y="496"/>
                  </a:lnTo>
                  <a:lnTo>
                    <a:pt x="156" y="496"/>
                  </a:lnTo>
                  <a:lnTo>
                    <a:pt x="156" y="496"/>
                  </a:lnTo>
                  <a:lnTo>
                    <a:pt x="159" y="433"/>
                  </a:lnTo>
                  <a:lnTo>
                    <a:pt x="163" y="374"/>
                  </a:lnTo>
                  <a:lnTo>
                    <a:pt x="163" y="374"/>
                  </a:lnTo>
                  <a:lnTo>
                    <a:pt x="163" y="374"/>
                  </a:lnTo>
                  <a:lnTo>
                    <a:pt x="156" y="311"/>
                  </a:lnTo>
                  <a:lnTo>
                    <a:pt x="146" y="248"/>
                  </a:lnTo>
                  <a:lnTo>
                    <a:pt x="126" y="185"/>
                  </a:lnTo>
                  <a:lnTo>
                    <a:pt x="103" y="129"/>
                  </a:lnTo>
                  <a:lnTo>
                    <a:pt x="103" y="129"/>
                  </a:lnTo>
                  <a:lnTo>
                    <a:pt x="103" y="129"/>
                  </a:lnTo>
                  <a:lnTo>
                    <a:pt x="83" y="89"/>
                  </a:lnTo>
                  <a:lnTo>
                    <a:pt x="70" y="73"/>
                  </a:lnTo>
                  <a:lnTo>
                    <a:pt x="57" y="56"/>
                  </a:lnTo>
                  <a:lnTo>
                    <a:pt x="57" y="56"/>
                  </a:lnTo>
                  <a:lnTo>
                    <a:pt x="57" y="56"/>
                  </a:lnTo>
                  <a:lnTo>
                    <a:pt x="30" y="33"/>
                  </a:lnTo>
                  <a:lnTo>
                    <a:pt x="0" y="10"/>
                  </a:lnTo>
                  <a:lnTo>
                    <a:pt x="0" y="10"/>
                  </a:lnTo>
                  <a:lnTo>
                    <a:pt x="7" y="0"/>
                  </a:lnTo>
                  <a:lnTo>
                    <a:pt x="7" y="0"/>
                  </a:lnTo>
                  <a:lnTo>
                    <a:pt x="37" y="23"/>
                  </a:lnTo>
                  <a:lnTo>
                    <a:pt x="50" y="33"/>
                  </a:lnTo>
                  <a:lnTo>
                    <a:pt x="67" y="46"/>
                  </a:lnTo>
                  <a:lnTo>
                    <a:pt x="67" y="46"/>
                  </a:lnTo>
                  <a:lnTo>
                    <a:pt x="67" y="46"/>
                  </a:lnTo>
                  <a:lnTo>
                    <a:pt x="80" y="63"/>
                  </a:lnTo>
                  <a:lnTo>
                    <a:pt x="93" y="83"/>
                  </a:lnTo>
                  <a:lnTo>
                    <a:pt x="116" y="122"/>
                  </a:lnTo>
                  <a:lnTo>
                    <a:pt x="116" y="122"/>
                  </a:lnTo>
                  <a:lnTo>
                    <a:pt x="116" y="122"/>
                  </a:lnTo>
                  <a:lnTo>
                    <a:pt x="139" y="182"/>
                  </a:lnTo>
                  <a:lnTo>
                    <a:pt x="159" y="245"/>
                  </a:lnTo>
                  <a:lnTo>
                    <a:pt x="169" y="308"/>
                  </a:lnTo>
                  <a:lnTo>
                    <a:pt x="176" y="374"/>
                  </a:lnTo>
                  <a:lnTo>
                    <a:pt x="176" y="374"/>
                  </a:lnTo>
                  <a:lnTo>
                    <a:pt x="176" y="374"/>
                  </a:lnTo>
                  <a:lnTo>
                    <a:pt x="173" y="433"/>
                  </a:lnTo>
                  <a:lnTo>
                    <a:pt x="169" y="496"/>
                  </a:lnTo>
                  <a:lnTo>
                    <a:pt x="169" y="496"/>
                  </a:lnTo>
                  <a:lnTo>
                    <a:pt x="169" y="496"/>
                  </a:lnTo>
                  <a:lnTo>
                    <a:pt x="173" y="546"/>
                  </a:lnTo>
                  <a:lnTo>
                    <a:pt x="176" y="572"/>
                  </a:lnTo>
                  <a:lnTo>
                    <a:pt x="182" y="596"/>
                  </a:lnTo>
                  <a:lnTo>
                    <a:pt x="182" y="596"/>
                  </a:lnTo>
                  <a:lnTo>
                    <a:pt x="182" y="596"/>
                  </a:lnTo>
                  <a:lnTo>
                    <a:pt x="196" y="639"/>
                  </a:lnTo>
                  <a:lnTo>
                    <a:pt x="216" y="682"/>
                  </a:lnTo>
                  <a:lnTo>
                    <a:pt x="216" y="682"/>
                  </a:lnTo>
                  <a:lnTo>
                    <a:pt x="216" y="682"/>
                  </a:lnTo>
                  <a:lnTo>
                    <a:pt x="242" y="721"/>
                  </a:lnTo>
                  <a:lnTo>
                    <a:pt x="242" y="721"/>
                  </a:lnTo>
                  <a:lnTo>
                    <a:pt x="242" y="721"/>
                  </a:lnTo>
                  <a:lnTo>
                    <a:pt x="272" y="744"/>
                  </a:lnTo>
                  <a:lnTo>
                    <a:pt x="272" y="744"/>
                  </a:lnTo>
                  <a:lnTo>
                    <a:pt x="262" y="754"/>
                  </a:lnTo>
                  <a:lnTo>
                    <a:pt x="262" y="754"/>
                  </a:lnTo>
                  <a:lnTo>
                    <a:pt x="232" y="731"/>
                  </a:lnTo>
                  <a:lnTo>
                    <a:pt x="232" y="731"/>
                  </a:lnTo>
                  <a:close/>
                  <a:moveTo>
                    <a:pt x="0" y="10"/>
                  </a:moveTo>
                  <a:lnTo>
                    <a:pt x="0" y="10"/>
                  </a:lnTo>
                  <a:lnTo>
                    <a:pt x="0" y="10"/>
                  </a:lnTo>
                  <a:lnTo>
                    <a:pt x="0" y="10"/>
                  </a:lnTo>
                  <a:lnTo>
                    <a:pt x="0" y="10"/>
                  </a:lnTo>
                  <a:lnTo>
                    <a:pt x="0"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84"/>
            <p:cNvSpPr>
              <a:spLocks/>
            </p:cNvSpPr>
            <p:nvPr/>
          </p:nvSpPr>
          <p:spPr bwMode="auto">
            <a:xfrm>
              <a:off x="4978400" y="4033838"/>
              <a:ext cx="677863" cy="1176338"/>
            </a:xfrm>
            <a:custGeom>
              <a:avLst/>
              <a:gdLst>
                <a:gd name="T0" fmla="*/ 368 w 427"/>
                <a:gd name="T1" fmla="*/ 735 h 741"/>
                <a:gd name="T2" fmla="*/ 394 w 427"/>
                <a:gd name="T3" fmla="*/ 672 h 741"/>
                <a:gd name="T4" fmla="*/ 408 w 427"/>
                <a:gd name="T5" fmla="*/ 606 h 741"/>
                <a:gd name="T6" fmla="*/ 408 w 427"/>
                <a:gd name="T7" fmla="*/ 606 h 741"/>
                <a:gd name="T8" fmla="*/ 414 w 427"/>
                <a:gd name="T9" fmla="*/ 536 h 741"/>
                <a:gd name="T10" fmla="*/ 414 w 427"/>
                <a:gd name="T11" fmla="*/ 536 h 741"/>
                <a:gd name="T12" fmla="*/ 404 w 427"/>
                <a:gd name="T13" fmla="*/ 434 h 741"/>
                <a:gd name="T14" fmla="*/ 404 w 427"/>
                <a:gd name="T15" fmla="*/ 434 h 741"/>
                <a:gd name="T16" fmla="*/ 384 w 427"/>
                <a:gd name="T17" fmla="*/ 361 h 741"/>
                <a:gd name="T18" fmla="*/ 355 w 427"/>
                <a:gd name="T19" fmla="*/ 291 h 741"/>
                <a:gd name="T20" fmla="*/ 315 w 427"/>
                <a:gd name="T21" fmla="*/ 225 h 741"/>
                <a:gd name="T22" fmla="*/ 272 w 427"/>
                <a:gd name="T23" fmla="*/ 162 h 741"/>
                <a:gd name="T24" fmla="*/ 235 w 427"/>
                <a:gd name="T25" fmla="*/ 119 h 741"/>
                <a:gd name="T26" fmla="*/ 173 w 427"/>
                <a:gd name="T27" fmla="*/ 60 h 741"/>
                <a:gd name="T28" fmla="*/ 123 w 427"/>
                <a:gd name="T29" fmla="*/ 30 h 741"/>
                <a:gd name="T30" fmla="*/ 96 w 427"/>
                <a:gd name="T31" fmla="*/ 20 h 741"/>
                <a:gd name="T32" fmla="*/ 77 w 427"/>
                <a:gd name="T33" fmla="*/ 17 h 741"/>
                <a:gd name="T34" fmla="*/ 53 w 427"/>
                <a:gd name="T35" fmla="*/ 13 h 741"/>
                <a:gd name="T36" fmla="*/ 27 w 427"/>
                <a:gd name="T37" fmla="*/ 17 h 741"/>
                <a:gd name="T38" fmla="*/ 4 w 427"/>
                <a:gd name="T39" fmla="*/ 20 h 741"/>
                <a:gd name="T40" fmla="*/ 0 w 427"/>
                <a:gd name="T41" fmla="*/ 7 h 741"/>
                <a:gd name="T42" fmla="*/ 27 w 427"/>
                <a:gd name="T43" fmla="*/ 3 h 741"/>
                <a:gd name="T44" fmla="*/ 53 w 427"/>
                <a:gd name="T45" fmla="*/ 0 h 741"/>
                <a:gd name="T46" fmla="*/ 80 w 427"/>
                <a:gd name="T47" fmla="*/ 3 h 741"/>
                <a:gd name="T48" fmla="*/ 103 w 427"/>
                <a:gd name="T49" fmla="*/ 7 h 741"/>
                <a:gd name="T50" fmla="*/ 130 w 427"/>
                <a:gd name="T51" fmla="*/ 20 h 741"/>
                <a:gd name="T52" fmla="*/ 179 w 427"/>
                <a:gd name="T53" fmla="*/ 50 h 741"/>
                <a:gd name="T54" fmla="*/ 245 w 427"/>
                <a:gd name="T55" fmla="*/ 109 h 741"/>
                <a:gd name="T56" fmla="*/ 282 w 427"/>
                <a:gd name="T57" fmla="*/ 156 h 741"/>
                <a:gd name="T58" fmla="*/ 328 w 427"/>
                <a:gd name="T59" fmla="*/ 218 h 741"/>
                <a:gd name="T60" fmla="*/ 365 w 427"/>
                <a:gd name="T61" fmla="*/ 285 h 741"/>
                <a:gd name="T62" fmla="*/ 398 w 427"/>
                <a:gd name="T63" fmla="*/ 357 h 741"/>
                <a:gd name="T64" fmla="*/ 418 w 427"/>
                <a:gd name="T65" fmla="*/ 430 h 741"/>
                <a:gd name="T66" fmla="*/ 418 w 427"/>
                <a:gd name="T67" fmla="*/ 430 h 741"/>
                <a:gd name="T68" fmla="*/ 427 w 427"/>
                <a:gd name="T69" fmla="*/ 536 h 741"/>
                <a:gd name="T70" fmla="*/ 427 w 427"/>
                <a:gd name="T71" fmla="*/ 536 h 741"/>
                <a:gd name="T72" fmla="*/ 421 w 427"/>
                <a:gd name="T73" fmla="*/ 606 h 741"/>
                <a:gd name="T74" fmla="*/ 421 w 427"/>
                <a:gd name="T75" fmla="*/ 606 h 741"/>
                <a:gd name="T76" fmla="*/ 408 w 427"/>
                <a:gd name="T77" fmla="*/ 675 h 741"/>
                <a:gd name="T78" fmla="*/ 381 w 427"/>
                <a:gd name="T79" fmla="*/ 741 h 741"/>
                <a:gd name="T80" fmla="*/ 368 w 427"/>
                <a:gd name="T81" fmla="*/ 735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7" h="741">
                  <a:moveTo>
                    <a:pt x="368" y="735"/>
                  </a:moveTo>
                  <a:lnTo>
                    <a:pt x="368" y="735"/>
                  </a:lnTo>
                  <a:lnTo>
                    <a:pt x="384" y="705"/>
                  </a:lnTo>
                  <a:lnTo>
                    <a:pt x="394" y="672"/>
                  </a:lnTo>
                  <a:lnTo>
                    <a:pt x="401" y="639"/>
                  </a:lnTo>
                  <a:lnTo>
                    <a:pt x="408" y="606"/>
                  </a:lnTo>
                  <a:lnTo>
                    <a:pt x="408" y="606"/>
                  </a:lnTo>
                  <a:lnTo>
                    <a:pt x="408" y="606"/>
                  </a:lnTo>
                  <a:lnTo>
                    <a:pt x="411" y="569"/>
                  </a:lnTo>
                  <a:lnTo>
                    <a:pt x="414" y="536"/>
                  </a:lnTo>
                  <a:lnTo>
                    <a:pt x="414" y="536"/>
                  </a:lnTo>
                  <a:lnTo>
                    <a:pt x="414" y="536"/>
                  </a:lnTo>
                  <a:lnTo>
                    <a:pt x="411" y="483"/>
                  </a:lnTo>
                  <a:lnTo>
                    <a:pt x="404" y="434"/>
                  </a:lnTo>
                  <a:lnTo>
                    <a:pt x="404" y="434"/>
                  </a:lnTo>
                  <a:lnTo>
                    <a:pt x="404" y="434"/>
                  </a:lnTo>
                  <a:lnTo>
                    <a:pt x="394" y="397"/>
                  </a:lnTo>
                  <a:lnTo>
                    <a:pt x="384" y="361"/>
                  </a:lnTo>
                  <a:lnTo>
                    <a:pt x="371" y="324"/>
                  </a:lnTo>
                  <a:lnTo>
                    <a:pt x="355" y="291"/>
                  </a:lnTo>
                  <a:lnTo>
                    <a:pt x="335" y="258"/>
                  </a:lnTo>
                  <a:lnTo>
                    <a:pt x="315" y="225"/>
                  </a:lnTo>
                  <a:lnTo>
                    <a:pt x="272" y="162"/>
                  </a:lnTo>
                  <a:lnTo>
                    <a:pt x="272" y="162"/>
                  </a:lnTo>
                  <a:lnTo>
                    <a:pt x="272" y="162"/>
                  </a:lnTo>
                  <a:lnTo>
                    <a:pt x="235" y="119"/>
                  </a:lnTo>
                  <a:lnTo>
                    <a:pt x="192" y="79"/>
                  </a:lnTo>
                  <a:lnTo>
                    <a:pt x="173" y="60"/>
                  </a:lnTo>
                  <a:lnTo>
                    <a:pt x="149" y="43"/>
                  </a:lnTo>
                  <a:lnTo>
                    <a:pt x="123" y="30"/>
                  </a:lnTo>
                  <a:lnTo>
                    <a:pt x="96" y="20"/>
                  </a:lnTo>
                  <a:lnTo>
                    <a:pt x="96" y="20"/>
                  </a:lnTo>
                  <a:lnTo>
                    <a:pt x="96" y="20"/>
                  </a:lnTo>
                  <a:lnTo>
                    <a:pt x="77" y="17"/>
                  </a:lnTo>
                  <a:lnTo>
                    <a:pt x="53" y="13"/>
                  </a:lnTo>
                  <a:lnTo>
                    <a:pt x="53" y="13"/>
                  </a:lnTo>
                  <a:lnTo>
                    <a:pt x="53" y="13"/>
                  </a:lnTo>
                  <a:lnTo>
                    <a:pt x="27" y="17"/>
                  </a:lnTo>
                  <a:lnTo>
                    <a:pt x="4" y="20"/>
                  </a:lnTo>
                  <a:lnTo>
                    <a:pt x="4" y="20"/>
                  </a:lnTo>
                  <a:lnTo>
                    <a:pt x="4" y="20"/>
                  </a:lnTo>
                  <a:lnTo>
                    <a:pt x="0" y="7"/>
                  </a:lnTo>
                  <a:lnTo>
                    <a:pt x="0" y="7"/>
                  </a:lnTo>
                  <a:lnTo>
                    <a:pt x="27" y="3"/>
                  </a:lnTo>
                  <a:lnTo>
                    <a:pt x="53" y="0"/>
                  </a:lnTo>
                  <a:lnTo>
                    <a:pt x="53" y="0"/>
                  </a:lnTo>
                  <a:lnTo>
                    <a:pt x="53" y="0"/>
                  </a:lnTo>
                  <a:lnTo>
                    <a:pt x="80" y="3"/>
                  </a:lnTo>
                  <a:lnTo>
                    <a:pt x="103" y="7"/>
                  </a:lnTo>
                  <a:lnTo>
                    <a:pt x="103" y="7"/>
                  </a:lnTo>
                  <a:lnTo>
                    <a:pt x="103" y="7"/>
                  </a:lnTo>
                  <a:lnTo>
                    <a:pt x="130" y="20"/>
                  </a:lnTo>
                  <a:lnTo>
                    <a:pt x="156" y="33"/>
                  </a:lnTo>
                  <a:lnTo>
                    <a:pt x="179" y="50"/>
                  </a:lnTo>
                  <a:lnTo>
                    <a:pt x="202" y="70"/>
                  </a:lnTo>
                  <a:lnTo>
                    <a:pt x="245" y="109"/>
                  </a:lnTo>
                  <a:lnTo>
                    <a:pt x="282" y="156"/>
                  </a:lnTo>
                  <a:lnTo>
                    <a:pt x="282" y="156"/>
                  </a:lnTo>
                  <a:lnTo>
                    <a:pt x="282" y="156"/>
                  </a:lnTo>
                  <a:lnTo>
                    <a:pt x="328" y="218"/>
                  </a:lnTo>
                  <a:lnTo>
                    <a:pt x="348" y="252"/>
                  </a:lnTo>
                  <a:lnTo>
                    <a:pt x="365" y="285"/>
                  </a:lnTo>
                  <a:lnTo>
                    <a:pt x="381" y="321"/>
                  </a:lnTo>
                  <a:lnTo>
                    <a:pt x="398" y="357"/>
                  </a:lnTo>
                  <a:lnTo>
                    <a:pt x="408" y="394"/>
                  </a:lnTo>
                  <a:lnTo>
                    <a:pt x="418" y="430"/>
                  </a:lnTo>
                  <a:lnTo>
                    <a:pt x="418" y="430"/>
                  </a:lnTo>
                  <a:lnTo>
                    <a:pt x="418" y="430"/>
                  </a:lnTo>
                  <a:lnTo>
                    <a:pt x="424" y="483"/>
                  </a:lnTo>
                  <a:lnTo>
                    <a:pt x="427" y="536"/>
                  </a:lnTo>
                  <a:lnTo>
                    <a:pt x="427" y="536"/>
                  </a:lnTo>
                  <a:lnTo>
                    <a:pt x="427" y="536"/>
                  </a:lnTo>
                  <a:lnTo>
                    <a:pt x="424" y="569"/>
                  </a:lnTo>
                  <a:lnTo>
                    <a:pt x="421" y="606"/>
                  </a:lnTo>
                  <a:lnTo>
                    <a:pt x="421" y="606"/>
                  </a:lnTo>
                  <a:lnTo>
                    <a:pt x="421" y="606"/>
                  </a:lnTo>
                  <a:lnTo>
                    <a:pt x="414" y="642"/>
                  </a:lnTo>
                  <a:lnTo>
                    <a:pt x="408" y="675"/>
                  </a:lnTo>
                  <a:lnTo>
                    <a:pt x="398" y="708"/>
                  </a:lnTo>
                  <a:lnTo>
                    <a:pt x="381" y="741"/>
                  </a:lnTo>
                  <a:lnTo>
                    <a:pt x="381" y="741"/>
                  </a:lnTo>
                  <a:lnTo>
                    <a:pt x="368" y="735"/>
                  </a:lnTo>
                  <a:lnTo>
                    <a:pt x="368" y="7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85"/>
            <p:cNvSpPr>
              <a:spLocks/>
            </p:cNvSpPr>
            <p:nvPr/>
          </p:nvSpPr>
          <p:spPr bwMode="auto">
            <a:xfrm>
              <a:off x="5610225" y="5080000"/>
              <a:ext cx="525463" cy="819150"/>
            </a:xfrm>
            <a:custGeom>
              <a:avLst/>
              <a:gdLst>
                <a:gd name="T0" fmla="*/ 225 w 331"/>
                <a:gd name="T1" fmla="*/ 380 h 516"/>
                <a:gd name="T2" fmla="*/ 225 w 331"/>
                <a:gd name="T3" fmla="*/ 380 h 516"/>
                <a:gd name="T4" fmla="*/ 215 w 331"/>
                <a:gd name="T5" fmla="*/ 360 h 516"/>
                <a:gd name="T6" fmla="*/ 205 w 331"/>
                <a:gd name="T7" fmla="*/ 340 h 516"/>
                <a:gd name="T8" fmla="*/ 192 w 331"/>
                <a:gd name="T9" fmla="*/ 327 h 516"/>
                <a:gd name="T10" fmla="*/ 185 w 331"/>
                <a:gd name="T11" fmla="*/ 321 h 516"/>
                <a:gd name="T12" fmla="*/ 178 w 331"/>
                <a:gd name="T13" fmla="*/ 321 h 516"/>
                <a:gd name="T14" fmla="*/ 172 w 331"/>
                <a:gd name="T15" fmla="*/ 321 h 516"/>
                <a:gd name="T16" fmla="*/ 165 w 331"/>
                <a:gd name="T17" fmla="*/ 324 h 516"/>
                <a:gd name="T18" fmla="*/ 155 w 331"/>
                <a:gd name="T19" fmla="*/ 334 h 516"/>
                <a:gd name="T20" fmla="*/ 149 w 331"/>
                <a:gd name="T21" fmla="*/ 350 h 516"/>
                <a:gd name="T22" fmla="*/ 142 w 331"/>
                <a:gd name="T23" fmla="*/ 370 h 516"/>
                <a:gd name="T24" fmla="*/ 132 w 331"/>
                <a:gd name="T25" fmla="*/ 397 h 516"/>
                <a:gd name="T26" fmla="*/ 132 w 331"/>
                <a:gd name="T27" fmla="*/ 397 h 516"/>
                <a:gd name="T28" fmla="*/ 122 w 331"/>
                <a:gd name="T29" fmla="*/ 433 h 516"/>
                <a:gd name="T30" fmla="*/ 109 w 331"/>
                <a:gd name="T31" fmla="*/ 473 h 516"/>
                <a:gd name="T32" fmla="*/ 89 w 331"/>
                <a:gd name="T33" fmla="*/ 516 h 516"/>
                <a:gd name="T34" fmla="*/ 89 w 331"/>
                <a:gd name="T35" fmla="*/ 516 h 516"/>
                <a:gd name="T36" fmla="*/ 49 w 331"/>
                <a:gd name="T37" fmla="*/ 443 h 516"/>
                <a:gd name="T38" fmla="*/ 20 w 331"/>
                <a:gd name="T39" fmla="*/ 377 h 516"/>
                <a:gd name="T40" fmla="*/ 10 w 331"/>
                <a:gd name="T41" fmla="*/ 347 h 516"/>
                <a:gd name="T42" fmla="*/ 3 w 331"/>
                <a:gd name="T43" fmla="*/ 324 h 516"/>
                <a:gd name="T44" fmla="*/ 3 w 331"/>
                <a:gd name="T45" fmla="*/ 324 h 516"/>
                <a:gd name="T46" fmla="*/ 0 w 331"/>
                <a:gd name="T47" fmla="*/ 291 h 516"/>
                <a:gd name="T48" fmla="*/ 3 w 331"/>
                <a:gd name="T49" fmla="*/ 248 h 516"/>
                <a:gd name="T50" fmla="*/ 16 w 331"/>
                <a:gd name="T51" fmla="*/ 139 h 516"/>
                <a:gd name="T52" fmla="*/ 33 w 331"/>
                <a:gd name="T53" fmla="*/ 39 h 516"/>
                <a:gd name="T54" fmla="*/ 39 w 331"/>
                <a:gd name="T55" fmla="*/ 0 h 516"/>
                <a:gd name="T56" fmla="*/ 39 w 331"/>
                <a:gd name="T57" fmla="*/ 0 h 516"/>
                <a:gd name="T58" fmla="*/ 152 w 331"/>
                <a:gd name="T59" fmla="*/ 29 h 516"/>
                <a:gd name="T60" fmla="*/ 152 w 331"/>
                <a:gd name="T61" fmla="*/ 29 h 516"/>
                <a:gd name="T62" fmla="*/ 162 w 331"/>
                <a:gd name="T63" fmla="*/ 36 h 516"/>
                <a:gd name="T64" fmla="*/ 172 w 331"/>
                <a:gd name="T65" fmla="*/ 43 h 516"/>
                <a:gd name="T66" fmla="*/ 192 w 331"/>
                <a:gd name="T67" fmla="*/ 62 h 516"/>
                <a:gd name="T68" fmla="*/ 218 w 331"/>
                <a:gd name="T69" fmla="*/ 92 h 516"/>
                <a:gd name="T70" fmla="*/ 241 w 331"/>
                <a:gd name="T71" fmla="*/ 129 h 516"/>
                <a:gd name="T72" fmla="*/ 291 w 331"/>
                <a:gd name="T73" fmla="*/ 195 h 516"/>
                <a:gd name="T74" fmla="*/ 324 w 331"/>
                <a:gd name="T75" fmla="*/ 248 h 516"/>
                <a:gd name="T76" fmla="*/ 324 w 331"/>
                <a:gd name="T77" fmla="*/ 248 h 516"/>
                <a:gd name="T78" fmla="*/ 331 w 331"/>
                <a:gd name="T79" fmla="*/ 264 h 516"/>
                <a:gd name="T80" fmla="*/ 331 w 331"/>
                <a:gd name="T81" fmla="*/ 281 h 516"/>
                <a:gd name="T82" fmla="*/ 327 w 331"/>
                <a:gd name="T83" fmla="*/ 297 h 516"/>
                <a:gd name="T84" fmla="*/ 321 w 331"/>
                <a:gd name="T85" fmla="*/ 314 h 516"/>
                <a:gd name="T86" fmla="*/ 307 w 331"/>
                <a:gd name="T87" fmla="*/ 337 h 516"/>
                <a:gd name="T88" fmla="*/ 301 w 331"/>
                <a:gd name="T89" fmla="*/ 347 h 516"/>
                <a:gd name="T90" fmla="*/ 225 w 331"/>
                <a:gd name="T91" fmla="*/ 38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31" h="516">
                  <a:moveTo>
                    <a:pt x="225" y="380"/>
                  </a:moveTo>
                  <a:lnTo>
                    <a:pt x="225" y="380"/>
                  </a:lnTo>
                  <a:lnTo>
                    <a:pt x="215" y="360"/>
                  </a:lnTo>
                  <a:lnTo>
                    <a:pt x="205" y="340"/>
                  </a:lnTo>
                  <a:lnTo>
                    <a:pt x="192" y="327"/>
                  </a:lnTo>
                  <a:lnTo>
                    <a:pt x="185" y="321"/>
                  </a:lnTo>
                  <a:lnTo>
                    <a:pt x="178" y="321"/>
                  </a:lnTo>
                  <a:lnTo>
                    <a:pt x="172" y="321"/>
                  </a:lnTo>
                  <a:lnTo>
                    <a:pt x="165" y="324"/>
                  </a:lnTo>
                  <a:lnTo>
                    <a:pt x="155" y="334"/>
                  </a:lnTo>
                  <a:lnTo>
                    <a:pt x="149" y="350"/>
                  </a:lnTo>
                  <a:lnTo>
                    <a:pt x="142" y="370"/>
                  </a:lnTo>
                  <a:lnTo>
                    <a:pt x="132" y="397"/>
                  </a:lnTo>
                  <a:lnTo>
                    <a:pt x="132" y="397"/>
                  </a:lnTo>
                  <a:lnTo>
                    <a:pt x="122" y="433"/>
                  </a:lnTo>
                  <a:lnTo>
                    <a:pt x="109" y="473"/>
                  </a:lnTo>
                  <a:lnTo>
                    <a:pt x="89" y="516"/>
                  </a:lnTo>
                  <a:lnTo>
                    <a:pt x="89" y="516"/>
                  </a:lnTo>
                  <a:lnTo>
                    <a:pt x="49" y="443"/>
                  </a:lnTo>
                  <a:lnTo>
                    <a:pt x="20" y="377"/>
                  </a:lnTo>
                  <a:lnTo>
                    <a:pt x="10" y="347"/>
                  </a:lnTo>
                  <a:lnTo>
                    <a:pt x="3" y="324"/>
                  </a:lnTo>
                  <a:lnTo>
                    <a:pt x="3" y="324"/>
                  </a:lnTo>
                  <a:lnTo>
                    <a:pt x="0" y="291"/>
                  </a:lnTo>
                  <a:lnTo>
                    <a:pt x="3" y="248"/>
                  </a:lnTo>
                  <a:lnTo>
                    <a:pt x="16" y="139"/>
                  </a:lnTo>
                  <a:lnTo>
                    <a:pt x="33" y="39"/>
                  </a:lnTo>
                  <a:lnTo>
                    <a:pt x="39" y="0"/>
                  </a:lnTo>
                  <a:lnTo>
                    <a:pt x="39" y="0"/>
                  </a:lnTo>
                  <a:lnTo>
                    <a:pt x="152" y="29"/>
                  </a:lnTo>
                  <a:lnTo>
                    <a:pt x="152" y="29"/>
                  </a:lnTo>
                  <a:lnTo>
                    <a:pt x="162" y="36"/>
                  </a:lnTo>
                  <a:lnTo>
                    <a:pt x="172" y="43"/>
                  </a:lnTo>
                  <a:lnTo>
                    <a:pt x="192" y="62"/>
                  </a:lnTo>
                  <a:lnTo>
                    <a:pt x="218" y="92"/>
                  </a:lnTo>
                  <a:lnTo>
                    <a:pt x="241" y="129"/>
                  </a:lnTo>
                  <a:lnTo>
                    <a:pt x="291" y="195"/>
                  </a:lnTo>
                  <a:lnTo>
                    <a:pt x="324" y="248"/>
                  </a:lnTo>
                  <a:lnTo>
                    <a:pt x="324" y="248"/>
                  </a:lnTo>
                  <a:lnTo>
                    <a:pt x="331" y="264"/>
                  </a:lnTo>
                  <a:lnTo>
                    <a:pt x="331" y="281"/>
                  </a:lnTo>
                  <a:lnTo>
                    <a:pt x="327" y="297"/>
                  </a:lnTo>
                  <a:lnTo>
                    <a:pt x="321" y="314"/>
                  </a:lnTo>
                  <a:lnTo>
                    <a:pt x="307" y="337"/>
                  </a:lnTo>
                  <a:lnTo>
                    <a:pt x="301" y="347"/>
                  </a:lnTo>
                  <a:lnTo>
                    <a:pt x="225" y="380"/>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86"/>
            <p:cNvSpPr>
              <a:spLocks/>
            </p:cNvSpPr>
            <p:nvPr/>
          </p:nvSpPr>
          <p:spPr bwMode="auto">
            <a:xfrm>
              <a:off x="4375150" y="3965575"/>
              <a:ext cx="793750" cy="793750"/>
            </a:xfrm>
            <a:custGeom>
              <a:avLst/>
              <a:gdLst>
                <a:gd name="T0" fmla="*/ 3 w 500"/>
                <a:gd name="T1" fmla="*/ 278 h 500"/>
                <a:gd name="T2" fmla="*/ 3 w 500"/>
                <a:gd name="T3" fmla="*/ 278 h 500"/>
                <a:gd name="T4" fmla="*/ 3 w 500"/>
                <a:gd name="T5" fmla="*/ 271 h 500"/>
                <a:gd name="T6" fmla="*/ 0 w 500"/>
                <a:gd name="T7" fmla="*/ 252 h 500"/>
                <a:gd name="T8" fmla="*/ 3 w 500"/>
                <a:gd name="T9" fmla="*/ 222 h 500"/>
                <a:gd name="T10" fmla="*/ 6 w 500"/>
                <a:gd name="T11" fmla="*/ 202 h 500"/>
                <a:gd name="T12" fmla="*/ 13 w 500"/>
                <a:gd name="T13" fmla="*/ 182 h 500"/>
                <a:gd name="T14" fmla="*/ 23 w 500"/>
                <a:gd name="T15" fmla="*/ 162 h 500"/>
                <a:gd name="T16" fmla="*/ 40 w 500"/>
                <a:gd name="T17" fmla="*/ 139 h 500"/>
                <a:gd name="T18" fmla="*/ 59 w 500"/>
                <a:gd name="T19" fmla="*/ 119 h 500"/>
                <a:gd name="T20" fmla="*/ 83 w 500"/>
                <a:gd name="T21" fmla="*/ 96 h 500"/>
                <a:gd name="T22" fmla="*/ 116 w 500"/>
                <a:gd name="T23" fmla="*/ 73 h 500"/>
                <a:gd name="T24" fmla="*/ 152 w 500"/>
                <a:gd name="T25" fmla="*/ 53 h 500"/>
                <a:gd name="T26" fmla="*/ 198 w 500"/>
                <a:gd name="T27" fmla="*/ 30 h 500"/>
                <a:gd name="T28" fmla="*/ 251 w 500"/>
                <a:gd name="T29" fmla="*/ 10 h 500"/>
                <a:gd name="T30" fmla="*/ 251 w 500"/>
                <a:gd name="T31" fmla="*/ 10 h 500"/>
                <a:gd name="T32" fmla="*/ 288 w 500"/>
                <a:gd name="T33" fmla="*/ 0 h 500"/>
                <a:gd name="T34" fmla="*/ 321 w 500"/>
                <a:gd name="T35" fmla="*/ 0 h 500"/>
                <a:gd name="T36" fmla="*/ 354 w 500"/>
                <a:gd name="T37" fmla="*/ 7 h 500"/>
                <a:gd name="T38" fmla="*/ 380 w 500"/>
                <a:gd name="T39" fmla="*/ 20 h 500"/>
                <a:gd name="T40" fmla="*/ 404 w 500"/>
                <a:gd name="T41" fmla="*/ 40 h 500"/>
                <a:gd name="T42" fmla="*/ 427 w 500"/>
                <a:gd name="T43" fmla="*/ 60 h 500"/>
                <a:gd name="T44" fmla="*/ 443 w 500"/>
                <a:gd name="T45" fmla="*/ 86 h 500"/>
                <a:gd name="T46" fmla="*/ 460 w 500"/>
                <a:gd name="T47" fmla="*/ 116 h 500"/>
                <a:gd name="T48" fmla="*/ 473 w 500"/>
                <a:gd name="T49" fmla="*/ 149 h 500"/>
                <a:gd name="T50" fmla="*/ 483 w 500"/>
                <a:gd name="T51" fmla="*/ 182 h 500"/>
                <a:gd name="T52" fmla="*/ 490 w 500"/>
                <a:gd name="T53" fmla="*/ 212 h 500"/>
                <a:gd name="T54" fmla="*/ 496 w 500"/>
                <a:gd name="T55" fmla="*/ 245 h 500"/>
                <a:gd name="T56" fmla="*/ 500 w 500"/>
                <a:gd name="T57" fmla="*/ 275 h 500"/>
                <a:gd name="T58" fmla="*/ 500 w 500"/>
                <a:gd name="T59" fmla="*/ 301 h 500"/>
                <a:gd name="T60" fmla="*/ 496 w 500"/>
                <a:gd name="T61" fmla="*/ 324 h 500"/>
                <a:gd name="T62" fmla="*/ 493 w 500"/>
                <a:gd name="T63" fmla="*/ 344 h 500"/>
                <a:gd name="T64" fmla="*/ 493 w 500"/>
                <a:gd name="T65" fmla="*/ 344 h 500"/>
                <a:gd name="T66" fmla="*/ 490 w 500"/>
                <a:gd name="T67" fmla="*/ 374 h 500"/>
                <a:gd name="T68" fmla="*/ 486 w 500"/>
                <a:gd name="T69" fmla="*/ 400 h 500"/>
                <a:gd name="T70" fmla="*/ 490 w 500"/>
                <a:gd name="T71" fmla="*/ 427 h 500"/>
                <a:gd name="T72" fmla="*/ 490 w 500"/>
                <a:gd name="T73" fmla="*/ 450 h 500"/>
                <a:gd name="T74" fmla="*/ 496 w 500"/>
                <a:gd name="T75" fmla="*/ 486 h 500"/>
                <a:gd name="T76" fmla="*/ 500 w 500"/>
                <a:gd name="T77" fmla="*/ 500 h 500"/>
                <a:gd name="T78" fmla="*/ 384 w 500"/>
                <a:gd name="T79" fmla="*/ 434 h 500"/>
                <a:gd name="T80" fmla="*/ 3 w 500"/>
                <a:gd name="T81" fmla="*/ 27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0" h="500">
                  <a:moveTo>
                    <a:pt x="3" y="278"/>
                  </a:moveTo>
                  <a:lnTo>
                    <a:pt x="3" y="278"/>
                  </a:lnTo>
                  <a:lnTo>
                    <a:pt x="3" y="271"/>
                  </a:lnTo>
                  <a:lnTo>
                    <a:pt x="0" y="252"/>
                  </a:lnTo>
                  <a:lnTo>
                    <a:pt x="3" y="222"/>
                  </a:lnTo>
                  <a:lnTo>
                    <a:pt x="6" y="202"/>
                  </a:lnTo>
                  <a:lnTo>
                    <a:pt x="13" y="182"/>
                  </a:lnTo>
                  <a:lnTo>
                    <a:pt x="23" y="162"/>
                  </a:lnTo>
                  <a:lnTo>
                    <a:pt x="40" y="139"/>
                  </a:lnTo>
                  <a:lnTo>
                    <a:pt x="59" y="119"/>
                  </a:lnTo>
                  <a:lnTo>
                    <a:pt x="83" y="96"/>
                  </a:lnTo>
                  <a:lnTo>
                    <a:pt x="116" y="73"/>
                  </a:lnTo>
                  <a:lnTo>
                    <a:pt x="152" y="53"/>
                  </a:lnTo>
                  <a:lnTo>
                    <a:pt x="198" y="30"/>
                  </a:lnTo>
                  <a:lnTo>
                    <a:pt x="251" y="10"/>
                  </a:lnTo>
                  <a:lnTo>
                    <a:pt x="251" y="10"/>
                  </a:lnTo>
                  <a:lnTo>
                    <a:pt x="288" y="0"/>
                  </a:lnTo>
                  <a:lnTo>
                    <a:pt x="321" y="0"/>
                  </a:lnTo>
                  <a:lnTo>
                    <a:pt x="354" y="7"/>
                  </a:lnTo>
                  <a:lnTo>
                    <a:pt x="380" y="20"/>
                  </a:lnTo>
                  <a:lnTo>
                    <a:pt x="404" y="40"/>
                  </a:lnTo>
                  <a:lnTo>
                    <a:pt x="427" y="60"/>
                  </a:lnTo>
                  <a:lnTo>
                    <a:pt x="443" y="86"/>
                  </a:lnTo>
                  <a:lnTo>
                    <a:pt x="460" y="116"/>
                  </a:lnTo>
                  <a:lnTo>
                    <a:pt x="473" y="149"/>
                  </a:lnTo>
                  <a:lnTo>
                    <a:pt x="483" y="182"/>
                  </a:lnTo>
                  <a:lnTo>
                    <a:pt x="490" y="212"/>
                  </a:lnTo>
                  <a:lnTo>
                    <a:pt x="496" y="245"/>
                  </a:lnTo>
                  <a:lnTo>
                    <a:pt x="500" y="275"/>
                  </a:lnTo>
                  <a:lnTo>
                    <a:pt x="500" y="301"/>
                  </a:lnTo>
                  <a:lnTo>
                    <a:pt x="496" y="324"/>
                  </a:lnTo>
                  <a:lnTo>
                    <a:pt x="493" y="344"/>
                  </a:lnTo>
                  <a:lnTo>
                    <a:pt x="493" y="344"/>
                  </a:lnTo>
                  <a:lnTo>
                    <a:pt x="490" y="374"/>
                  </a:lnTo>
                  <a:lnTo>
                    <a:pt x="486" y="400"/>
                  </a:lnTo>
                  <a:lnTo>
                    <a:pt x="490" y="427"/>
                  </a:lnTo>
                  <a:lnTo>
                    <a:pt x="490" y="450"/>
                  </a:lnTo>
                  <a:lnTo>
                    <a:pt x="496" y="486"/>
                  </a:lnTo>
                  <a:lnTo>
                    <a:pt x="500" y="500"/>
                  </a:lnTo>
                  <a:lnTo>
                    <a:pt x="384" y="434"/>
                  </a:lnTo>
                  <a:lnTo>
                    <a:pt x="3" y="2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87"/>
            <p:cNvSpPr>
              <a:spLocks/>
            </p:cNvSpPr>
            <p:nvPr/>
          </p:nvSpPr>
          <p:spPr bwMode="auto">
            <a:xfrm>
              <a:off x="4379913" y="4013200"/>
              <a:ext cx="788988" cy="746125"/>
            </a:xfrm>
            <a:custGeom>
              <a:avLst/>
              <a:gdLst>
                <a:gd name="T0" fmla="*/ 0 w 497"/>
                <a:gd name="T1" fmla="*/ 248 h 470"/>
                <a:gd name="T2" fmla="*/ 0 w 497"/>
                <a:gd name="T3" fmla="*/ 248 h 470"/>
                <a:gd name="T4" fmla="*/ 0 w 497"/>
                <a:gd name="T5" fmla="*/ 241 h 470"/>
                <a:gd name="T6" fmla="*/ 7 w 497"/>
                <a:gd name="T7" fmla="*/ 225 h 470"/>
                <a:gd name="T8" fmla="*/ 17 w 497"/>
                <a:gd name="T9" fmla="*/ 198 h 470"/>
                <a:gd name="T10" fmla="*/ 37 w 497"/>
                <a:gd name="T11" fmla="*/ 165 h 470"/>
                <a:gd name="T12" fmla="*/ 50 w 497"/>
                <a:gd name="T13" fmla="*/ 145 h 470"/>
                <a:gd name="T14" fmla="*/ 66 w 497"/>
                <a:gd name="T15" fmla="*/ 126 h 470"/>
                <a:gd name="T16" fmla="*/ 86 w 497"/>
                <a:gd name="T17" fmla="*/ 106 h 470"/>
                <a:gd name="T18" fmla="*/ 109 w 497"/>
                <a:gd name="T19" fmla="*/ 86 h 470"/>
                <a:gd name="T20" fmla="*/ 139 w 497"/>
                <a:gd name="T21" fmla="*/ 66 h 470"/>
                <a:gd name="T22" fmla="*/ 172 w 497"/>
                <a:gd name="T23" fmla="*/ 49 h 470"/>
                <a:gd name="T24" fmla="*/ 209 w 497"/>
                <a:gd name="T25" fmla="*/ 30 h 470"/>
                <a:gd name="T26" fmla="*/ 255 w 497"/>
                <a:gd name="T27" fmla="*/ 13 h 470"/>
                <a:gd name="T28" fmla="*/ 255 w 497"/>
                <a:gd name="T29" fmla="*/ 13 h 470"/>
                <a:gd name="T30" fmla="*/ 291 w 497"/>
                <a:gd name="T31" fmla="*/ 0 h 470"/>
                <a:gd name="T32" fmla="*/ 325 w 497"/>
                <a:gd name="T33" fmla="*/ 0 h 470"/>
                <a:gd name="T34" fmla="*/ 354 w 497"/>
                <a:gd name="T35" fmla="*/ 3 h 470"/>
                <a:gd name="T36" fmla="*/ 377 w 497"/>
                <a:gd name="T37" fmla="*/ 13 h 470"/>
                <a:gd name="T38" fmla="*/ 401 w 497"/>
                <a:gd name="T39" fmla="*/ 30 h 470"/>
                <a:gd name="T40" fmla="*/ 420 w 497"/>
                <a:gd name="T41" fmla="*/ 49 h 470"/>
                <a:gd name="T42" fmla="*/ 437 w 497"/>
                <a:gd name="T43" fmla="*/ 76 h 470"/>
                <a:gd name="T44" fmla="*/ 447 w 497"/>
                <a:gd name="T45" fmla="*/ 102 h 470"/>
                <a:gd name="T46" fmla="*/ 460 w 497"/>
                <a:gd name="T47" fmla="*/ 132 h 470"/>
                <a:gd name="T48" fmla="*/ 467 w 497"/>
                <a:gd name="T49" fmla="*/ 162 h 470"/>
                <a:gd name="T50" fmla="*/ 473 w 497"/>
                <a:gd name="T51" fmla="*/ 192 h 470"/>
                <a:gd name="T52" fmla="*/ 477 w 497"/>
                <a:gd name="T53" fmla="*/ 222 h 470"/>
                <a:gd name="T54" fmla="*/ 477 w 497"/>
                <a:gd name="T55" fmla="*/ 274 h 470"/>
                <a:gd name="T56" fmla="*/ 473 w 497"/>
                <a:gd name="T57" fmla="*/ 298 h 470"/>
                <a:gd name="T58" fmla="*/ 470 w 497"/>
                <a:gd name="T59" fmla="*/ 317 h 470"/>
                <a:gd name="T60" fmla="*/ 470 w 497"/>
                <a:gd name="T61" fmla="*/ 317 h 470"/>
                <a:gd name="T62" fmla="*/ 467 w 497"/>
                <a:gd name="T63" fmla="*/ 347 h 470"/>
                <a:gd name="T64" fmla="*/ 467 w 497"/>
                <a:gd name="T65" fmla="*/ 374 h 470"/>
                <a:gd name="T66" fmla="*/ 470 w 497"/>
                <a:gd name="T67" fmla="*/ 400 h 470"/>
                <a:gd name="T68" fmla="*/ 477 w 497"/>
                <a:gd name="T69" fmla="*/ 420 h 470"/>
                <a:gd name="T70" fmla="*/ 490 w 497"/>
                <a:gd name="T71" fmla="*/ 456 h 470"/>
                <a:gd name="T72" fmla="*/ 497 w 497"/>
                <a:gd name="T73" fmla="*/ 470 h 470"/>
                <a:gd name="T74" fmla="*/ 381 w 497"/>
                <a:gd name="T75" fmla="*/ 404 h 470"/>
                <a:gd name="T76" fmla="*/ 0 w 497"/>
                <a:gd name="T77" fmla="*/ 248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7" h="470">
                  <a:moveTo>
                    <a:pt x="0" y="248"/>
                  </a:moveTo>
                  <a:lnTo>
                    <a:pt x="0" y="248"/>
                  </a:lnTo>
                  <a:lnTo>
                    <a:pt x="0" y="241"/>
                  </a:lnTo>
                  <a:lnTo>
                    <a:pt x="7" y="225"/>
                  </a:lnTo>
                  <a:lnTo>
                    <a:pt x="17" y="198"/>
                  </a:lnTo>
                  <a:lnTo>
                    <a:pt x="37" y="165"/>
                  </a:lnTo>
                  <a:lnTo>
                    <a:pt x="50" y="145"/>
                  </a:lnTo>
                  <a:lnTo>
                    <a:pt x="66" y="126"/>
                  </a:lnTo>
                  <a:lnTo>
                    <a:pt x="86" y="106"/>
                  </a:lnTo>
                  <a:lnTo>
                    <a:pt x="109" y="86"/>
                  </a:lnTo>
                  <a:lnTo>
                    <a:pt x="139" y="66"/>
                  </a:lnTo>
                  <a:lnTo>
                    <a:pt x="172" y="49"/>
                  </a:lnTo>
                  <a:lnTo>
                    <a:pt x="209" y="30"/>
                  </a:lnTo>
                  <a:lnTo>
                    <a:pt x="255" y="13"/>
                  </a:lnTo>
                  <a:lnTo>
                    <a:pt x="255" y="13"/>
                  </a:lnTo>
                  <a:lnTo>
                    <a:pt x="291" y="0"/>
                  </a:lnTo>
                  <a:lnTo>
                    <a:pt x="325" y="0"/>
                  </a:lnTo>
                  <a:lnTo>
                    <a:pt x="354" y="3"/>
                  </a:lnTo>
                  <a:lnTo>
                    <a:pt x="377" y="13"/>
                  </a:lnTo>
                  <a:lnTo>
                    <a:pt x="401" y="30"/>
                  </a:lnTo>
                  <a:lnTo>
                    <a:pt x="420" y="49"/>
                  </a:lnTo>
                  <a:lnTo>
                    <a:pt x="437" y="76"/>
                  </a:lnTo>
                  <a:lnTo>
                    <a:pt x="447" y="102"/>
                  </a:lnTo>
                  <a:lnTo>
                    <a:pt x="460" y="132"/>
                  </a:lnTo>
                  <a:lnTo>
                    <a:pt x="467" y="162"/>
                  </a:lnTo>
                  <a:lnTo>
                    <a:pt x="473" y="192"/>
                  </a:lnTo>
                  <a:lnTo>
                    <a:pt x="477" y="222"/>
                  </a:lnTo>
                  <a:lnTo>
                    <a:pt x="477" y="274"/>
                  </a:lnTo>
                  <a:lnTo>
                    <a:pt x="473" y="298"/>
                  </a:lnTo>
                  <a:lnTo>
                    <a:pt x="470" y="317"/>
                  </a:lnTo>
                  <a:lnTo>
                    <a:pt x="470" y="317"/>
                  </a:lnTo>
                  <a:lnTo>
                    <a:pt x="467" y="347"/>
                  </a:lnTo>
                  <a:lnTo>
                    <a:pt x="467" y="374"/>
                  </a:lnTo>
                  <a:lnTo>
                    <a:pt x="470" y="400"/>
                  </a:lnTo>
                  <a:lnTo>
                    <a:pt x="477" y="420"/>
                  </a:lnTo>
                  <a:lnTo>
                    <a:pt x="490" y="456"/>
                  </a:lnTo>
                  <a:lnTo>
                    <a:pt x="497" y="470"/>
                  </a:lnTo>
                  <a:lnTo>
                    <a:pt x="381" y="404"/>
                  </a:lnTo>
                  <a:lnTo>
                    <a:pt x="0" y="248"/>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88"/>
            <p:cNvSpPr>
              <a:spLocks/>
            </p:cNvSpPr>
            <p:nvPr/>
          </p:nvSpPr>
          <p:spPr bwMode="auto">
            <a:xfrm>
              <a:off x="4611688" y="4554538"/>
              <a:ext cx="1250950" cy="844550"/>
            </a:xfrm>
            <a:custGeom>
              <a:avLst/>
              <a:gdLst>
                <a:gd name="T0" fmla="*/ 321 w 788"/>
                <a:gd name="T1" fmla="*/ 0 h 532"/>
                <a:gd name="T2" fmla="*/ 321 w 788"/>
                <a:gd name="T3" fmla="*/ 0 h 532"/>
                <a:gd name="T4" fmla="*/ 327 w 788"/>
                <a:gd name="T5" fmla="*/ 33 h 532"/>
                <a:gd name="T6" fmla="*/ 341 w 788"/>
                <a:gd name="T7" fmla="*/ 66 h 532"/>
                <a:gd name="T8" fmla="*/ 357 w 788"/>
                <a:gd name="T9" fmla="*/ 109 h 532"/>
                <a:gd name="T10" fmla="*/ 380 w 788"/>
                <a:gd name="T11" fmla="*/ 159 h 532"/>
                <a:gd name="T12" fmla="*/ 397 w 788"/>
                <a:gd name="T13" fmla="*/ 182 h 532"/>
                <a:gd name="T14" fmla="*/ 414 w 788"/>
                <a:gd name="T15" fmla="*/ 205 h 532"/>
                <a:gd name="T16" fmla="*/ 433 w 788"/>
                <a:gd name="T17" fmla="*/ 228 h 532"/>
                <a:gd name="T18" fmla="*/ 457 w 788"/>
                <a:gd name="T19" fmla="*/ 248 h 532"/>
                <a:gd name="T20" fmla="*/ 480 w 788"/>
                <a:gd name="T21" fmla="*/ 268 h 532"/>
                <a:gd name="T22" fmla="*/ 510 w 788"/>
                <a:gd name="T23" fmla="*/ 284 h 532"/>
                <a:gd name="T24" fmla="*/ 510 w 788"/>
                <a:gd name="T25" fmla="*/ 284 h 532"/>
                <a:gd name="T26" fmla="*/ 556 w 788"/>
                <a:gd name="T27" fmla="*/ 307 h 532"/>
                <a:gd name="T28" fmla="*/ 605 w 788"/>
                <a:gd name="T29" fmla="*/ 327 h 532"/>
                <a:gd name="T30" fmla="*/ 652 w 788"/>
                <a:gd name="T31" fmla="*/ 341 h 532"/>
                <a:gd name="T32" fmla="*/ 695 w 788"/>
                <a:gd name="T33" fmla="*/ 350 h 532"/>
                <a:gd name="T34" fmla="*/ 761 w 788"/>
                <a:gd name="T35" fmla="*/ 364 h 532"/>
                <a:gd name="T36" fmla="*/ 788 w 788"/>
                <a:gd name="T37" fmla="*/ 367 h 532"/>
                <a:gd name="T38" fmla="*/ 788 w 788"/>
                <a:gd name="T39" fmla="*/ 367 h 532"/>
                <a:gd name="T40" fmla="*/ 748 w 788"/>
                <a:gd name="T41" fmla="*/ 387 h 532"/>
                <a:gd name="T42" fmla="*/ 705 w 788"/>
                <a:gd name="T43" fmla="*/ 407 h 532"/>
                <a:gd name="T44" fmla="*/ 649 w 788"/>
                <a:gd name="T45" fmla="*/ 433 h 532"/>
                <a:gd name="T46" fmla="*/ 582 w 788"/>
                <a:gd name="T47" fmla="*/ 460 h 532"/>
                <a:gd name="T48" fmla="*/ 506 w 788"/>
                <a:gd name="T49" fmla="*/ 486 h 532"/>
                <a:gd name="T50" fmla="*/ 423 w 788"/>
                <a:gd name="T51" fmla="*/ 506 h 532"/>
                <a:gd name="T52" fmla="*/ 337 w 788"/>
                <a:gd name="T53" fmla="*/ 526 h 532"/>
                <a:gd name="T54" fmla="*/ 337 w 788"/>
                <a:gd name="T55" fmla="*/ 526 h 532"/>
                <a:gd name="T56" fmla="*/ 294 w 788"/>
                <a:gd name="T57" fmla="*/ 529 h 532"/>
                <a:gd name="T58" fmla="*/ 255 w 788"/>
                <a:gd name="T59" fmla="*/ 532 h 532"/>
                <a:gd name="T60" fmla="*/ 218 w 788"/>
                <a:gd name="T61" fmla="*/ 532 h 532"/>
                <a:gd name="T62" fmla="*/ 185 w 788"/>
                <a:gd name="T63" fmla="*/ 532 h 532"/>
                <a:gd name="T64" fmla="*/ 126 w 788"/>
                <a:gd name="T65" fmla="*/ 523 h 532"/>
                <a:gd name="T66" fmla="*/ 79 w 788"/>
                <a:gd name="T67" fmla="*/ 509 h 532"/>
                <a:gd name="T68" fmla="*/ 43 w 788"/>
                <a:gd name="T69" fmla="*/ 496 h 532"/>
                <a:gd name="T70" fmla="*/ 20 w 788"/>
                <a:gd name="T71" fmla="*/ 483 h 532"/>
                <a:gd name="T72" fmla="*/ 0 w 788"/>
                <a:gd name="T73" fmla="*/ 466 h 532"/>
                <a:gd name="T74" fmla="*/ 0 w 788"/>
                <a:gd name="T75" fmla="*/ 466 h 532"/>
                <a:gd name="T76" fmla="*/ 39 w 788"/>
                <a:gd name="T77" fmla="*/ 460 h 532"/>
                <a:gd name="T78" fmla="*/ 83 w 788"/>
                <a:gd name="T79" fmla="*/ 450 h 532"/>
                <a:gd name="T80" fmla="*/ 126 w 788"/>
                <a:gd name="T81" fmla="*/ 430 h 532"/>
                <a:gd name="T82" fmla="*/ 149 w 788"/>
                <a:gd name="T83" fmla="*/ 420 h 532"/>
                <a:gd name="T84" fmla="*/ 165 w 788"/>
                <a:gd name="T85" fmla="*/ 403 h 532"/>
                <a:gd name="T86" fmla="*/ 185 w 788"/>
                <a:gd name="T87" fmla="*/ 387 h 532"/>
                <a:gd name="T88" fmla="*/ 195 w 788"/>
                <a:gd name="T89" fmla="*/ 370 h 532"/>
                <a:gd name="T90" fmla="*/ 205 w 788"/>
                <a:gd name="T91" fmla="*/ 347 h 532"/>
                <a:gd name="T92" fmla="*/ 208 w 788"/>
                <a:gd name="T93" fmla="*/ 324 h 532"/>
                <a:gd name="T94" fmla="*/ 205 w 788"/>
                <a:gd name="T95" fmla="*/ 298 h 532"/>
                <a:gd name="T96" fmla="*/ 192 w 788"/>
                <a:gd name="T97" fmla="*/ 268 h 532"/>
                <a:gd name="T98" fmla="*/ 192 w 788"/>
                <a:gd name="T99" fmla="*/ 268 h 532"/>
                <a:gd name="T100" fmla="*/ 185 w 788"/>
                <a:gd name="T101" fmla="*/ 245 h 532"/>
                <a:gd name="T102" fmla="*/ 182 w 788"/>
                <a:gd name="T103" fmla="*/ 221 h 532"/>
                <a:gd name="T104" fmla="*/ 185 w 788"/>
                <a:gd name="T105" fmla="*/ 198 h 532"/>
                <a:gd name="T106" fmla="*/ 188 w 788"/>
                <a:gd name="T107" fmla="*/ 175 h 532"/>
                <a:gd name="T108" fmla="*/ 198 w 788"/>
                <a:gd name="T109" fmla="*/ 152 h 532"/>
                <a:gd name="T110" fmla="*/ 208 w 788"/>
                <a:gd name="T111" fmla="*/ 129 h 532"/>
                <a:gd name="T112" fmla="*/ 235 w 788"/>
                <a:gd name="T113" fmla="*/ 89 h 532"/>
                <a:gd name="T114" fmla="*/ 265 w 788"/>
                <a:gd name="T115" fmla="*/ 53 h 532"/>
                <a:gd name="T116" fmla="*/ 294 w 788"/>
                <a:gd name="T117" fmla="*/ 23 h 532"/>
                <a:gd name="T118" fmla="*/ 321 w 788"/>
                <a:gd name="T119" fmla="*/ 0 h 532"/>
                <a:gd name="T120" fmla="*/ 321 w 788"/>
                <a:gd name="T121"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8" h="532">
                  <a:moveTo>
                    <a:pt x="321" y="0"/>
                  </a:moveTo>
                  <a:lnTo>
                    <a:pt x="321" y="0"/>
                  </a:lnTo>
                  <a:lnTo>
                    <a:pt x="327" y="33"/>
                  </a:lnTo>
                  <a:lnTo>
                    <a:pt x="341" y="66"/>
                  </a:lnTo>
                  <a:lnTo>
                    <a:pt x="357" y="109"/>
                  </a:lnTo>
                  <a:lnTo>
                    <a:pt x="380" y="159"/>
                  </a:lnTo>
                  <a:lnTo>
                    <a:pt x="397" y="182"/>
                  </a:lnTo>
                  <a:lnTo>
                    <a:pt x="414" y="205"/>
                  </a:lnTo>
                  <a:lnTo>
                    <a:pt x="433" y="228"/>
                  </a:lnTo>
                  <a:lnTo>
                    <a:pt x="457" y="248"/>
                  </a:lnTo>
                  <a:lnTo>
                    <a:pt x="480" y="268"/>
                  </a:lnTo>
                  <a:lnTo>
                    <a:pt x="510" y="284"/>
                  </a:lnTo>
                  <a:lnTo>
                    <a:pt x="510" y="284"/>
                  </a:lnTo>
                  <a:lnTo>
                    <a:pt x="556" y="307"/>
                  </a:lnTo>
                  <a:lnTo>
                    <a:pt x="605" y="327"/>
                  </a:lnTo>
                  <a:lnTo>
                    <a:pt x="652" y="341"/>
                  </a:lnTo>
                  <a:lnTo>
                    <a:pt x="695" y="350"/>
                  </a:lnTo>
                  <a:lnTo>
                    <a:pt x="761" y="364"/>
                  </a:lnTo>
                  <a:lnTo>
                    <a:pt x="788" y="367"/>
                  </a:lnTo>
                  <a:lnTo>
                    <a:pt x="788" y="367"/>
                  </a:lnTo>
                  <a:lnTo>
                    <a:pt x="748" y="387"/>
                  </a:lnTo>
                  <a:lnTo>
                    <a:pt x="705" y="407"/>
                  </a:lnTo>
                  <a:lnTo>
                    <a:pt x="649" y="433"/>
                  </a:lnTo>
                  <a:lnTo>
                    <a:pt x="582" y="460"/>
                  </a:lnTo>
                  <a:lnTo>
                    <a:pt x="506" y="486"/>
                  </a:lnTo>
                  <a:lnTo>
                    <a:pt x="423" y="506"/>
                  </a:lnTo>
                  <a:lnTo>
                    <a:pt x="337" y="526"/>
                  </a:lnTo>
                  <a:lnTo>
                    <a:pt x="337" y="526"/>
                  </a:lnTo>
                  <a:lnTo>
                    <a:pt x="294" y="529"/>
                  </a:lnTo>
                  <a:lnTo>
                    <a:pt x="255" y="532"/>
                  </a:lnTo>
                  <a:lnTo>
                    <a:pt x="218" y="532"/>
                  </a:lnTo>
                  <a:lnTo>
                    <a:pt x="185" y="532"/>
                  </a:lnTo>
                  <a:lnTo>
                    <a:pt x="126" y="523"/>
                  </a:lnTo>
                  <a:lnTo>
                    <a:pt x="79" y="509"/>
                  </a:lnTo>
                  <a:lnTo>
                    <a:pt x="43" y="496"/>
                  </a:lnTo>
                  <a:lnTo>
                    <a:pt x="20" y="483"/>
                  </a:lnTo>
                  <a:lnTo>
                    <a:pt x="0" y="466"/>
                  </a:lnTo>
                  <a:lnTo>
                    <a:pt x="0" y="466"/>
                  </a:lnTo>
                  <a:lnTo>
                    <a:pt x="39" y="460"/>
                  </a:lnTo>
                  <a:lnTo>
                    <a:pt x="83" y="450"/>
                  </a:lnTo>
                  <a:lnTo>
                    <a:pt x="126" y="430"/>
                  </a:lnTo>
                  <a:lnTo>
                    <a:pt x="149" y="420"/>
                  </a:lnTo>
                  <a:lnTo>
                    <a:pt x="165" y="403"/>
                  </a:lnTo>
                  <a:lnTo>
                    <a:pt x="185" y="387"/>
                  </a:lnTo>
                  <a:lnTo>
                    <a:pt x="195" y="370"/>
                  </a:lnTo>
                  <a:lnTo>
                    <a:pt x="205" y="347"/>
                  </a:lnTo>
                  <a:lnTo>
                    <a:pt x="208" y="324"/>
                  </a:lnTo>
                  <a:lnTo>
                    <a:pt x="205" y="298"/>
                  </a:lnTo>
                  <a:lnTo>
                    <a:pt x="192" y="268"/>
                  </a:lnTo>
                  <a:lnTo>
                    <a:pt x="192" y="268"/>
                  </a:lnTo>
                  <a:lnTo>
                    <a:pt x="185" y="245"/>
                  </a:lnTo>
                  <a:lnTo>
                    <a:pt x="182" y="221"/>
                  </a:lnTo>
                  <a:lnTo>
                    <a:pt x="185" y="198"/>
                  </a:lnTo>
                  <a:lnTo>
                    <a:pt x="188" y="175"/>
                  </a:lnTo>
                  <a:lnTo>
                    <a:pt x="198" y="152"/>
                  </a:lnTo>
                  <a:lnTo>
                    <a:pt x="208" y="129"/>
                  </a:lnTo>
                  <a:lnTo>
                    <a:pt x="235" y="89"/>
                  </a:lnTo>
                  <a:lnTo>
                    <a:pt x="265" y="53"/>
                  </a:lnTo>
                  <a:lnTo>
                    <a:pt x="294" y="23"/>
                  </a:lnTo>
                  <a:lnTo>
                    <a:pt x="321" y="0"/>
                  </a:lnTo>
                  <a:lnTo>
                    <a:pt x="321" y="0"/>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89"/>
            <p:cNvSpPr>
              <a:spLocks/>
            </p:cNvSpPr>
            <p:nvPr/>
          </p:nvSpPr>
          <p:spPr bwMode="auto">
            <a:xfrm>
              <a:off x="5778500" y="5221288"/>
              <a:ext cx="803275" cy="1228725"/>
            </a:xfrm>
            <a:custGeom>
              <a:avLst/>
              <a:gdLst>
                <a:gd name="T0" fmla="*/ 324 w 506"/>
                <a:gd name="T1" fmla="*/ 649 h 774"/>
                <a:gd name="T2" fmla="*/ 324 w 506"/>
                <a:gd name="T3" fmla="*/ 649 h 774"/>
                <a:gd name="T4" fmla="*/ 297 w 506"/>
                <a:gd name="T5" fmla="*/ 599 h 774"/>
                <a:gd name="T6" fmla="*/ 235 w 506"/>
                <a:gd name="T7" fmla="*/ 483 h 774"/>
                <a:gd name="T8" fmla="*/ 195 w 506"/>
                <a:gd name="T9" fmla="*/ 417 h 774"/>
                <a:gd name="T10" fmla="*/ 152 w 506"/>
                <a:gd name="T11" fmla="*/ 351 h 774"/>
                <a:gd name="T12" fmla="*/ 109 w 506"/>
                <a:gd name="T13" fmla="*/ 291 h 774"/>
                <a:gd name="T14" fmla="*/ 89 w 506"/>
                <a:gd name="T15" fmla="*/ 265 h 774"/>
                <a:gd name="T16" fmla="*/ 69 w 506"/>
                <a:gd name="T17" fmla="*/ 245 h 774"/>
                <a:gd name="T18" fmla="*/ 69 w 506"/>
                <a:gd name="T19" fmla="*/ 245 h 774"/>
                <a:gd name="T20" fmla="*/ 49 w 506"/>
                <a:gd name="T21" fmla="*/ 225 h 774"/>
                <a:gd name="T22" fmla="*/ 36 w 506"/>
                <a:gd name="T23" fmla="*/ 205 h 774"/>
                <a:gd name="T24" fmla="*/ 23 w 506"/>
                <a:gd name="T25" fmla="*/ 185 h 774"/>
                <a:gd name="T26" fmla="*/ 13 w 506"/>
                <a:gd name="T27" fmla="*/ 165 h 774"/>
                <a:gd name="T28" fmla="*/ 6 w 506"/>
                <a:gd name="T29" fmla="*/ 146 h 774"/>
                <a:gd name="T30" fmla="*/ 3 w 506"/>
                <a:gd name="T31" fmla="*/ 126 h 774"/>
                <a:gd name="T32" fmla="*/ 0 w 506"/>
                <a:gd name="T33" fmla="*/ 106 h 774"/>
                <a:gd name="T34" fmla="*/ 3 w 506"/>
                <a:gd name="T35" fmla="*/ 89 h 774"/>
                <a:gd name="T36" fmla="*/ 6 w 506"/>
                <a:gd name="T37" fmla="*/ 73 h 774"/>
                <a:gd name="T38" fmla="*/ 13 w 506"/>
                <a:gd name="T39" fmla="*/ 56 h 774"/>
                <a:gd name="T40" fmla="*/ 19 w 506"/>
                <a:gd name="T41" fmla="*/ 43 h 774"/>
                <a:gd name="T42" fmla="*/ 29 w 506"/>
                <a:gd name="T43" fmla="*/ 30 h 774"/>
                <a:gd name="T44" fmla="*/ 43 w 506"/>
                <a:gd name="T45" fmla="*/ 20 h 774"/>
                <a:gd name="T46" fmla="*/ 59 w 506"/>
                <a:gd name="T47" fmla="*/ 10 h 774"/>
                <a:gd name="T48" fmla="*/ 79 w 506"/>
                <a:gd name="T49" fmla="*/ 3 h 774"/>
                <a:gd name="T50" fmla="*/ 99 w 506"/>
                <a:gd name="T51" fmla="*/ 0 h 774"/>
                <a:gd name="T52" fmla="*/ 99 w 506"/>
                <a:gd name="T53" fmla="*/ 0 h 774"/>
                <a:gd name="T54" fmla="*/ 145 w 506"/>
                <a:gd name="T55" fmla="*/ 63 h 774"/>
                <a:gd name="T56" fmla="*/ 198 w 506"/>
                <a:gd name="T57" fmla="*/ 132 h 774"/>
                <a:gd name="T58" fmla="*/ 261 w 506"/>
                <a:gd name="T59" fmla="*/ 228 h 774"/>
                <a:gd name="T60" fmla="*/ 331 w 506"/>
                <a:gd name="T61" fmla="*/ 341 h 774"/>
                <a:gd name="T62" fmla="*/ 364 w 506"/>
                <a:gd name="T63" fmla="*/ 404 h 774"/>
                <a:gd name="T64" fmla="*/ 397 w 506"/>
                <a:gd name="T65" fmla="*/ 470 h 774"/>
                <a:gd name="T66" fmla="*/ 430 w 506"/>
                <a:gd name="T67" fmla="*/ 539 h 774"/>
                <a:gd name="T68" fmla="*/ 460 w 506"/>
                <a:gd name="T69" fmla="*/ 609 h 774"/>
                <a:gd name="T70" fmla="*/ 486 w 506"/>
                <a:gd name="T71" fmla="*/ 685 h 774"/>
                <a:gd name="T72" fmla="*/ 506 w 506"/>
                <a:gd name="T73" fmla="*/ 758 h 774"/>
                <a:gd name="T74" fmla="*/ 506 w 506"/>
                <a:gd name="T75" fmla="*/ 758 h 774"/>
                <a:gd name="T76" fmla="*/ 476 w 506"/>
                <a:gd name="T77" fmla="*/ 774 h 774"/>
                <a:gd name="T78" fmla="*/ 476 w 506"/>
                <a:gd name="T79" fmla="*/ 774 h 774"/>
                <a:gd name="T80" fmla="*/ 430 w 506"/>
                <a:gd name="T81" fmla="*/ 748 h 774"/>
                <a:gd name="T82" fmla="*/ 380 w 506"/>
                <a:gd name="T83" fmla="*/ 725 h 774"/>
                <a:gd name="T84" fmla="*/ 327 w 506"/>
                <a:gd name="T85" fmla="*/ 702 h 774"/>
                <a:gd name="T86" fmla="*/ 278 w 506"/>
                <a:gd name="T87" fmla="*/ 685 h 774"/>
                <a:gd name="T88" fmla="*/ 278 w 506"/>
                <a:gd name="T89" fmla="*/ 685 h 774"/>
                <a:gd name="T90" fmla="*/ 324 w 506"/>
                <a:gd name="T91" fmla="*/ 649 h 774"/>
                <a:gd name="T92" fmla="*/ 324 w 506"/>
                <a:gd name="T93" fmla="*/ 649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774">
                  <a:moveTo>
                    <a:pt x="324" y="649"/>
                  </a:moveTo>
                  <a:lnTo>
                    <a:pt x="324" y="649"/>
                  </a:lnTo>
                  <a:lnTo>
                    <a:pt x="297" y="599"/>
                  </a:lnTo>
                  <a:lnTo>
                    <a:pt x="235" y="483"/>
                  </a:lnTo>
                  <a:lnTo>
                    <a:pt x="195" y="417"/>
                  </a:lnTo>
                  <a:lnTo>
                    <a:pt x="152" y="351"/>
                  </a:lnTo>
                  <a:lnTo>
                    <a:pt x="109" y="291"/>
                  </a:lnTo>
                  <a:lnTo>
                    <a:pt x="89" y="265"/>
                  </a:lnTo>
                  <a:lnTo>
                    <a:pt x="69" y="245"/>
                  </a:lnTo>
                  <a:lnTo>
                    <a:pt x="69" y="245"/>
                  </a:lnTo>
                  <a:lnTo>
                    <a:pt x="49" y="225"/>
                  </a:lnTo>
                  <a:lnTo>
                    <a:pt x="36" y="205"/>
                  </a:lnTo>
                  <a:lnTo>
                    <a:pt x="23" y="185"/>
                  </a:lnTo>
                  <a:lnTo>
                    <a:pt x="13" y="165"/>
                  </a:lnTo>
                  <a:lnTo>
                    <a:pt x="6" y="146"/>
                  </a:lnTo>
                  <a:lnTo>
                    <a:pt x="3" y="126"/>
                  </a:lnTo>
                  <a:lnTo>
                    <a:pt x="0" y="106"/>
                  </a:lnTo>
                  <a:lnTo>
                    <a:pt x="3" y="89"/>
                  </a:lnTo>
                  <a:lnTo>
                    <a:pt x="6" y="73"/>
                  </a:lnTo>
                  <a:lnTo>
                    <a:pt x="13" y="56"/>
                  </a:lnTo>
                  <a:lnTo>
                    <a:pt x="19" y="43"/>
                  </a:lnTo>
                  <a:lnTo>
                    <a:pt x="29" y="30"/>
                  </a:lnTo>
                  <a:lnTo>
                    <a:pt x="43" y="20"/>
                  </a:lnTo>
                  <a:lnTo>
                    <a:pt x="59" y="10"/>
                  </a:lnTo>
                  <a:lnTo>
                    <a:pt x="79" y="3"/>
                  </a:lnTo>
                  <a:lnTo>
                    <a:pt x="99" y="0"/>
                  </a:lnTo>
                  <a:lnTo>
                    <a:pt x="99" y="0"/>
                  </a:lnTo>
                  <a:lnTo>
                    <a:pt x="145" y="63"/>
                  </a:lnTo>
                  <a:lnTo>
                    <a:pt x="198" y="132"/>
                  </a:lnTo>
                  <a:lnTo>
                    <a:pt x="261" y="228"/>
                  </a:lnTo>
                  <a:lnTo>
                    <a:pt x="331" y="341"/>
                  </a:lnTo>
                  <a:lnTo>
                    <a:pt x="364" y="404"/>
                  </a:lnTo>
                  <a:lnTo>
                    <a:pt x="397" y="470"/>
                  </a:lnTo>
                  <a:lnTo>
                    <a:pt x="430" y="539"/>
                  </a:lnTo>
                  <a:lnTo>
                    <a:pt x="460" y="609"/>
                  </a:lnTo>
                  <a:lnTo>
                    <a:pt x="486" y="685"/>
                  </a:lnTo>
                  <a:lnTo>
                    <a:pt x="506" y="758"/>
                  </a:lnTo>
                  <a:lnTo>
                    <a:pt x="506" y="758"/>
                  </a:lnTo>
                  <a:lnTo>
                    <a:pt x="476" y="774"/>
                  </a:lnTo>
                  <a:lnTo>
                    <a:pt x="476" y="774"/>
                  </a:lnTo>
                  <a:lnTo>
                    <a:pt x="430" y="748"/>
                  </a:lnTo>
                  <a:lnTo>
                    <a:pt x="380" y="725"/>
                  </a:lnTo>
                  <a:lnTo>
                    <a:pt x="327" y="702"/>
                  </a:lnTo>
                  <a:lnTo>
                    <a:pt x="278" y="685"/>
                  </a:lnTo>
                  <a:lnTo>
                    <a:pt x="278" y="685"/>
                  </a:lnTo>
                  <a:lnTo>
                    <a:pt x="324" y="649"/>
                  </a:lnTo>
                  <a:lnTo>
                    <a:pt x="324" y="649"/>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90"/>
            <p:cNvSpPr>
              <a:spLocks/>
            </p:cNvSpPr>
            <p:nvPr/>
          </p:nvSpPr>
          <p:spPr bwMode="auto">
            <a:xfrm>
              <a:off x="3886200" y="5200650"/>
              <a:ext cx="977900" cy="1281113"/>
            </a:xfrm>
            <a:custGeom>
              <a:avLst/>
              <a:gdLst>
                <a:gd name="T0" fmla="*/ 427 w 616"/>
                <a:gd name="T1" fmla="*/ 351 h 807"/>
                <a:gd name="T2" fmla="*/ 427 w 616"/>
                <a:gd name="T3" fmla="*/ 351 h 807"/>
                <a:gd name="T4" fmla="*/ 391 w 616"/>
                <a:gd name="T5" fmla="*/ 390 h 807"/>
                <a:gd name="T6" fmla="*/ 354 w 616"/>
                <a:gd name="T7" fmla="*/ 440 h 807"/>
                <a:gd name="T8" fmla="*/ 278 w 616"/>
                <a:gd name="T9" fmla="*/ 542 h 807"/>
                <a:gd name="T10" fmla="*/ 195 w 616"/>
                <a:gd name="T11" fmla="*/ 662 h 807"/>
                <a:gd name="T12" fmla="*/ 195 w 616"/>
                <a:gd name="T13" fmla="*/ 662 h 807"/>
                <a:gd name="T14" fmla="*/ 252 w 616"/>
                <a:gd name="T15" fmla="*/ 718 h 807"/>
                <a:gd name="T16" fmla="*/ 252 w 616"/>
                <a:gd name="T17" fmla="*/ 718 h 807"/>
                <a:gd name="T18" fmla="*/ 215 w 616"/>
                <a:gd name="T19" fmla="*/ 738 h 807"/>
                <a:gd name="T20" fmla="*/ 182 w 616"/>
                <a:gd name="T21" fmla="*/ 758 h 807"/>
                <a:gd name="T22" fmla="*/ 149 w 616"/>
                <a:gd name="T23" fmla="*/ 781 h 807"/>
                <a:gd name="T24" fmla="*/ 116 w 616"/>
                <a:gd name="T25" fmla="*/ 807 h 807"/>
                <a:gd name="T26" fmla="*/ 116 w 616"/>
                <a:gd name="T27" fmla="*/ 807 h 807"/>
                <a:gd name="T28" fmla="*/ 33 w 616"/>
                <a:gd name="T29" fmla="*/ 751 h 807"/>
                <a:gd name="T30" fmla="*/ 0 w 616"/>
                <a:gd name="T31" fmla="*/ 728 h 807"/>
                <a:gd name="T32" fmla="*/ 0 w 616"/>
                <a:gd name="T33" fmla="*/ 728 h 807"/>
                <a:gd name="T34" fmla="*/ 66 w 616"/>
                <a:gd name="T35" fmla="*/ 599 h 807"/>
                <a:gd name="T36" fmla="*/ 132 w 616"/>
                <a:gd name="T37" fmla="*/ 480 h 807"/>
                <a:gd name="T38" fmla="*/ 202 w 616"/>
                <a:gd name="T39" fmla="*/ 374 h 807"/>
                <a:gd name="T40" fmla="*/ 261 w 616"/>
                <a:gd name="T41" fmla="*/ 281 h 807"/>
                <a:gd name="T42" fmla="*/ 318 w 616"/>
                <a:gd name="T43" fmla="*/ 205 h 807"/>
                <a:gd name="T44" fmla="*/ 361 w 616"/>
                <a:gd name="T45" fmla="*/ 145 h 807"/>
                <a:gd name="T46" fmla="*/ 401 w 616"/>
                <a:gd name="T47" fmla="*/ 96 h 807"/>
                <a:gd name="T48" fmla="*/ 401 w 616"/>
                <a:gd name="T49" fmla="*/ 96 h 807"/>
                <a:gd name="T50" fmla="*/ 407 w 616"/>
                <a:gd name="T51" fmla="*/ 89 h 807"/>
                <a:gd name="T52" fmla="*/ 424 w 616"/>
                <a:gd name="T53" fmla="*/ 76 h 807"/>
                <a:gd name="T54" fmla="*/ 440 w 616"/>
                <a:gd name="T55" fmla="*/ 66 h 807"/>
                <a:gd name="T56" fmla="*/ 457 w 616"/>
                <a:gd name="T57" fmla="*/ 56 h 807"/>
                <a:gd name="T58" fmla="*/ 477 w 616"/>
                <a:gd name="T59" fmla="*/ 49 h 807"/>
                <a:gd name="T60" fmla="*/ 500 w 616"/>
                <a:gd name="T61" fmla="*/ 43 h 807"/>
                <a:gd name="T62" fmla="*/ 500 w 616"/>
                <a:gd name="T63" fmla="*/ 43 h 807"/>
                <a:gd name="T64" fmla="*/ 549 w 616"/>
                <a:gd name="T65" fmla="*/ 30 h 807"/>
                <a:gd name="T66" fmla="*/ 586 w 616"/>
                <a:gd name="T67" fmla="*/ 16 h 807"/>
                <a:gd name="T68" fmla="*/ 609 w 616"/>
                <a:gd name="T69" fmla="*/ 3 h 807"/>
                <a:gd name="T70" fmla="*/ 616 w 616"/>
                <a:gd name="T71" fmla="*/ 0 h 807"/>
                <a:gd name="T72" fmla="*/ 556 w 616"/>
                <a:gd name="T73" fmla="*/ 205 h 807"/>
                <a:gd name="T74" fmla="*/ 556 w 616"/>
                <a:gd name="T75" fmla="*/ 205 h 807"/>
                <a:gd name="T76" fmla="*/ 533 w 616"/>
                <a:gd name="T77" fmla="*/ 231 h 807"/>
                <a:gd name="T78" fmla="*/ 493 w 616"/>
                <a:gd name="T79" fmla="*/ 278 h 807"/>
                <a:gd name="T80" fmla="*/ 427 w 616"/>
                <a:gd name="T81" fmla="*/ 351 h 807"/>
                <a:gd name="T82" fmla="*/ 427 w 616"/>
                <a:gd name="T83" fmla="*/ 351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6" h="807">
                  <a:moveTo>
                    <a:pt x="427" y="351"/>
                  </a:moveTo>
                  <a:lnTo>
                    <a:pt x="427" y="351"/>
                  </a:lnTo>
                  <a:lnTo>
                    <a:pt x="391" y="390"/>
                  </a:lnTo>
                  <a:lnTo>
                    <a:pt x="354" y="440"/>
                  </a:lnTo>
                  <a:lnTo>
                    <a:pt x="278" y="542"/>
                  </a:lnTo>
                  <a:lnTo>
                    <a:pt x="195" y="662"/>
                  </a:lnTo>
                  <a:lnTo>
                    <a:pt x="195" y="662"/>
                  </a:lnTo>
                  <a:lnTo>
                    <a:pt x="252" y="718"/>
                  </a:lnTo>
                  <a:lnTo>
                    <a:pt x="252" y="718"/>
                  </a:lnTo>
                  <a:lnTo>
                    <a:pt x="215" y="738"/>
                  </a:lnTo>
                  <a:lnTo>
                    <a:pt x="182" y="758"/>
                  </a:lnTo>
                  <a:lnTo>
                    <a:pt x="149" y="781"/>
                  </a:lnTo>
                  <a:lnTo>
                    <a:pt x="116" y="807"/>
                  </a:lnTo>
                  <a:lnTo>
                    <a:pt x="116" y="807"/>
                  </a:lnTo>
                  <a:lnTo>
                    <a:pt x="33" y="751"/>
                  </a:lnTo>
                  <a:lnTo>
                    <a:pt x="0" y="728"/>
                  </a:lnTo>
                  <a:lnTo>
                    <a:pt x="0" y="728"/>
                  </a:lnTo>
                  <a:lnTo>
                    <a:pt x="66" y="599"/>
                  </a:lnTo>
                  <a:lnTo>
                    <a:pt x="132" y="480"/>
                  </a:lnTo>
                  <a:lnTo>
                    <a:pt x="202" y="374"/>
                  </a:lnTo>
                  <a:lnTo>
                    <a:pt x="261" y="281"/>
                  </a:lnTo>
                  <a:lnTo>
                    <a:pt x="318" y="205"/>
                  </a:lnTo>
                  <a:lnTo>
                    <a:pt x="361" y="145"/>
                  </a:lnTo>
                  <a:lnTo>
                    <a:pt x="401" y="96"/>
                  </a:lnTo>
                  <a:lnTo>
                    <a:pt x="401" y="96"/>
                  </a:lnTo>
                  <a:lnTo>
                    <a:pt x="407" y="89"/>
                  </a:lnTo>
                  <a:lnTo>
                    <a:pt x="424" y="76"/>
                  </a:lnTo>
                  <a:lnTo>
                    <a:pt x="440" y="66"/>
                  </a:lnTo>
                  <a:lnTo>
                    <a:pt x="457" y="56"/>
                  </a:lnTo>
                  <a:lnTo>
                    <a:pt x="477" y="49"/>
                  </a:lnTo>
                  <a:lnTo>
                    <a:pt x="500" y="43"/>
                  </a:lnTo>
                  <a:lnTo>
                    <a:pt x="500" y="43"/>
                  </a:lnTo>
                  <a:lnTo>
                    <a:pt x="549" y="30"/>
                  </a:lnTo>
                  <a:lnTo>
                    <a:pt x="586" y="16"/>
                  </a:lnTo>
                  <a:lnTo>
                    <a:pt x="609" y="3"/>
                  </a:lnTo>
                  <a:lnTo>
                    <a:pt x="616" y="0"/>
                  </a:lnTo>
                  <a:lnTo>
                    <a:pt x="556" y="205"/>
                  </a:lnTo>
                  <a:lnTo>
                    <a:pt x="556" y="205"/>
                  </a:lnTo>
                  <a:lnTo>
                    <a:pt x="533" y="231"/>
                  </a:lnTo>
                  <a:lnTo>
                    <a:pt x="493" y="278"/>
                  </a:lnTo>
                  <a:lnTo>
                    <a:pt x="427" y="351"/>
                  </a:lnTo>
                  <a:lnTo>
                    <a:pt x="427" y="351"/>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91"/>
            <p:cNvSpPr>
              <a:spLocks/>
            </p:cNvSpPr>
            <p:nvPr/>
          </p:nvSpPr>
          <p:spPr bwMode="auto">
            <a:xfrm>
              <a:off x="4627563" y="5005388"/>
              <a:ext cx="1181100" cy="1870075"/>
            </a:xfrm>
            <a:custGeom>
              <a:avLst/>
              <a:gdLst>
                <a:gd name="T0" fmla="*/ 744 w 744"/>
                <a:gd name="T1" fmla="*/ 474 h 1178"/>
                <a:gd name="T2" fmla="*/ 691 w 744"/>
                <a:gd name="T3" fmla="*/ 364 h 1178"/>
                <a:gd name="T4" fmla="*/ 665 w 744"/>
                <a:gd name="T5" fmla="*/ 268 h 1178"/>
                <a:gd name="T6" fmla="*/ 668 w 744"/>
                <a:gd name="T7" fmla="*/ 169 h 1178"/>
                <a:gd name="T8" fmla="*/ 695 w 744"/>
                <a:gd name="T9" fmla="*/ 50 h 1178"/>
                <a:gd name="T10" fmla="*/ 615 w 744"/>
                <a:gd name="T11" fmla="*/ 33 h 1178"/>
                <a:gd name="T12" fmla="*/ 543 w 744"/>
                <a:gd name="T13" fmla="*/ 10 h 1178"/>
                <a:gd name="T14" fmla="*/ 523 w 744"/>
                <a:gd name="T15" fmla="*/ 0 h 1178"/>
                <a:gd name="T16" fmla="*/ 486 w 744"/>
                <a:gd name="T17" fmla="*/ 43 h 1178"/>
                <a:gd name="T18" fmla="*/ 427 w 744"/>
                <a:gd name="T19" fmla="*/ 103 h 1178"/>
                <a:gd name="T20" fmla="*/ 374 w 744"/>
                <a:gd name="T21" fmla="*/ 136 h 1178"/>
                <a:gd name="T22" fmla="*/ 317 w 744"/>
                <a:gd name="T23" fmla="*/ 159 h 1178"/>
                <a:gd name="T24" fmla="*/ 258 w 744"/>
                <a:gd name="T25" fmla="*/ 159 h 1178"/>
                <a:gd name="T26" fmla="*/ 228 w 744"/>
                <a:gd name="T27" fmla="*/ 146 h 1178"/>
                <a:gd name="T28" fmla="*/ 202 w 744"/>
                <a:gd name="T29" fmla="*/ 126 h 1178"/>
                <a:gd name="T30" fmla="*/ 175 w 744"/>
                <a:gd name="T31" fmla="*/ 96 h 1178"/>
                <a:gd name="T32" fmla="*/ 149 w 744"/>
                <a:gd name="T33" fmla="*/ 116 h 1178"/>
                <a:gd name="T34" fmla="*/ 76 w 744"/>
                <a:gd name="T35" fmla="*/ 153 h 1178"/>
                <a:gd name="T36" fmla="*/ 63 w 744"/>
                <a:gd name="T37" fmla="*/ 235 h 1178"/>
                <a:gd name="T38" fmla="*/ 29 w 744"/>
                <a:gd name="T39" fmla="*/ 387 h 1178"/>
                <a:gd name="T40" fmla="*/ 20 w 744"/>
                <a:gd name="T41" fmla="*/ 470 h 1178"/>
                <a:gd name="T42" fmla="*/ 0 w 744"/>
                <a:gd name="T43" fmla="*/ 556 h 1178"/>
                <a:gd name="T44" fmla="*/ 3 w 744"/>
                <a:gd name="T45" fmla="*/ 589 h 1178"/>
                <a:gd name="T46" fmla="*/ 13 w 744"/>
                <a:gd name="T47" fmla="*/ 622 h 1178"/>
                <a:gd name="T48" fmla="*/ 36 w 744"/>
                <a:gd name="T49" fmla="*/ 656 h 1178"/>
                <a:gd name="T50" fmla="*/ 69 w 744"/>
                <a:gd name="T51" fmla="*/ 679 h 1178"/>
                <a:gd name="T52" fmla="*/ 86 w 744"/>
                <a:gd name="T53" fmla="*/ 725 h 1178"/>
                <a:gd name="T54" fmla="*/ 109 w 744"/>
                <a:gd name="T55" fmla="*/ 818 h 1178"/>
                <a:gd name="T56" fmla="*/ 129 w 744"/>
                <a:gd name="T57" fmla="*/ 947 h 1178"/>
                <a:gd name="T58" fmla="*/ 135 w 744"/>
                <a:gd name="T59" fmla="*/ 1086 h 1178"/>
                <a:gd name="T60" fmla="*/ 129 w 744"/>
                <a:gd name="T61" fmla="*/ 1175 h 1178"/>
                <a:gd name="T62" fmla="*/ 178 w 744"/>
                <a:gd name="T63" fmla="*/ 1178 h 1178"/>
                <a:gd name="T64" fmla="*/ 281 w 744"/>
                <a:gd name="T65" fmla="*/ 1172 h 1178"/>
                <a:gd name="T66" fmla="*/ 387 w 744"/>
                <a:gd name="T67" fmla="*/ 1152 h 1178"/>
                <a:gd name="T68" fmla="*/ 529 w 744"/>
                <a:gd name="T69" fmla="*/ 1109 h 1178"/>
                <a:gd name="T70" fmla="*/ 678 w 744"/>
                <a:gd name="T71" fmla="*/ 1049 h 1178"/>
                <a:gd name="T72" fmla="*/ 735 w 744"/>
                <a:gd name="T73" fmla="*/ 1020 h 1178"/>
                <a:gd name="T74" fmla="*/ 711 w 744"/>
                <a:gd name="T75" fmla="*/ 960 h 1178"/>
                <a:gd name="T76" fmla="*/ 698 w 744"/>
                <a:gd name="T77" fmla="*/ 891 h 1178"/>
                <a:gd name="T78" fmla="*/ 695 w 744"/>
                <a:gd name="T79" fmla="*/ 814 h 1178"/>
                <a:gd name="T80" fmla="*/ 705 w 744"/>
                <a:gd name="T81" fmla="*/ 662 h 1178"/>
                <a:gd name="T82" fmla="*/ 731 w 744"/>
                <a:gd name="T83" fmla="*/ 526 h 1178"/>
                <a:gd name="T84" fmla="*/ 744 w 744"/>
                <a:gd name="T85" fmla="*/ 474 h 1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4" h="1178">
                  <a:moveTo>
                    <a:pt x="744" y="474"/>
                  </a:moveTo>
                  <a:lnTo>
                    <a:pt x="744" y="474"/>
                  </a:lnTo>
                  <a:lnTo>
                    <a:pt x="715" y="417"/>
                  </a:lnTo>
                  <a:lnTo>
                    <a:pt x="691" y="364"/>
                  </a:lnTo>
                  <a:lnTo>
                    <a:pt x="675" y="315"/>
                  </a:lnTo>
                  <a:lnTo>
                    <a:pt x="665" y="268"/>
                  </a:lnTo>
                  <a:lnTo>
                    <a:pt x="662" y="219"/>
                  </a:lnTo>
                  <a:lnTo>
                    <a:pt x="668" y="169"/>
                  </a:lnTo>
                  <a:lnTo>
                    <a:pt x="678" y="113"/>
                  </a:lnTo>
                  <a:lnTo>
                    <a:pt x="695" y="50"/>
                  </a:lnTo>
                  <a:lnTo>
                    <a:pt x="695" y="50"/>
                  </a:lnTo>
                  <a:lnTo>
                    <a:pt x="615" y="33"/>
                  </a:lnTo>
                  <a:lnTo>
                    <a:pt x="566" y="20"/>
                  </a:lnTo>
                  <a:lnTo>
                    <a:pt x="543" y="10"/>
                  </a:lnTo>
                  <a:lnTo>
                    <a:pt x="523" y="0"/>
                  </a:lnTo>
                  <a:lnTo>
                    <a:pt x="523" y="0"/>
                  </a:lnTo>
                  <a:lnTo>
                    <a:pt x="513" y="14"/>
                  </a:lnTo>
                  <a:lnTo>
                    <a:pt x="486" y="43"/>
                  </a:lnTo>
                  <a:lnTo>
                    <a:pt x="450" y="83"/>
                  </a:lnTo>
                  <a:lnTo>
                    <a:pt x="427" y="103"/>
                  </a:lnTo>
                  <a:lnTo>
                    <a:pt x="400" y="119"/>
                  </a:lnTo>
                  <a:lnTo>
                    <a:pt x="374" y="136"/>
                  </a:lnTo>
                  <a:lnTo>
                    <a:pt x="344" y="149"/>
                  </a:lnTo>
                  <a:lnTo>
                    <a:pt x="317" y="159"/>
                  </a:lnTo>
                  <a:lnTo>
                    <a:pt x="288" y="162"/>
                  </a:lnTo>
                  <a:lnTo>
                    <a:pt x="258" y="159"/>
                  </a:lnTo>
                  <a:lnTo>
                    <a:pt x="241" y="153"/>
                  </a:lnTo>
                  <a:lnTo>
                    <a:pt x="228" y="146"/>
                  </a:lnTo>
                  <a:lnTo>
                    <a:pt x="215" y="139"/>
                  </a:lnTo>
                  <a:lnTo>
                    <a:pt x="202" y="126"/>
                  </a:lnTo>
                  <a:lnTo>
                    <a:pt x="188" y="113"/>
                  </a:lnTo>
                  <a:lnTo>
                    <a:pt x="175" y="96"/>
                  </a:lnTo>
                  <a:lnTo>
                    <a:pt x="175" y="96"/>
                  </a:lnTo>
                  <a:lnTo>
                    <a:pt x="149" y="116"/>
                  </a:lnTo>
                  <a:lnTo>
                    <a:pt x="116" y="136"/>
                  </a:lnTo>
                  <a:lnTo>
                    <a:pt x="76" y="153"/>
                  </a:lnTo>
                  <a:lnTo>
                    <a:pt x="76" y="153"/>
                  </a:lnTo>
                  <a:lnTo>
                    <a:pt x="63" y="235"/>
                  </a:lnTo>
                  <a:lnTo>
                    <a:pt x="46" y="311"/>
                  </a:lnTo>
                  <a:lnTo>
                    <a:pt x="29" y="387"/>
                  </a:lnTo>
                  <a:lnTo>
                    <a:pt x="20" y="470"/>
                  </a:lnTo>
                  <a:lnTo>
                    <a:pt x="20" y="470"/>
                  </a:lnTo>
                  <a:lnTo>
                    <a:pt x="13" y="510"/>
                  </a:lnTo>
                  <a:lnTo>
                    <a:pt x="0" y="556"/>
                  </a:lnTo>
                  <a:lnTo>
                    <a:pt x="0" y="556"/>
                  </a:lnTo>
                  <a:lnTo>
                    <a:pt x="3" y="589"/>
                  </a:lnTo>
                  <a:lnTo>
                    <a:pt x="6" y="606"/>
                  </a:lnTo>
                  <a:lnTo>
                    <a:pt x="13" y="622"/>
                  </a:lnTo>
                  <a:lnTo>
                    <a:pt x="23" y="639"/>
                  </a:lnTo>
                  <a:lnTo>
                    <a:pt x="36" y="656"/>
                  </a:lnTo>
                  <a:lnTo>
                    <a:pt x="49" y="669"/>
                  </a:lnTo>
                  <a:lnTo>
                    <a:pt x="69" y="679"/>
                  </a:lnTo>
                  <a:lnTo>
                    <a:pt x="69" y="679"/>
                  </a:lnTo>
                  <a:lnTo>
                    <a:pt x="86" y="725"/>
                  </a:lnTo>
                  <a:lnTo>
                    <a:pt x="99" y="775"/>
                  </a:lnTo>
                  <a:lnTo>
                    <a:pt x="109" y="818"/>
                  </a:lnTo>
                  <a:lnTo>
                    <a:pt x="119" y="864"/>
                  </a:lnTo>
                  <a:lnTo>
                    <a:pt x="129" y="947"/>
                  </a:lnTo>
                  <a:lnTo>
                    <a:pt x="135" y="1023"/>
                  </a:lnTo>
                  <a:lnTo>
                    <a:pt x="135" y="1086"/>
                  </a:lnTo>
                  <a:lnTo>
                    <a:pt x="132" y="1132"/>
                  </a:lnTo>
                  <a:lnTo>
                    <a:pt x="129" y="1175"/>
                  </a:lnTo>
                  <a:lnTo>
                    <a:pt x="129" y="1175"/>
                  </a:lnTo>
                  <a:lnTo>
                    <a:pt x="178" y="1178"/>
                  </a:lnTo>
                  <a:lnTo>
                    <a:pt x="231" y="1175"/>
                  </a:lnTo>
                  <a:lnTo>
                    <a:pt x="281" y="1172"/>
                  </a:lnTo>
                  <a:lnTo>
                    <a:pt x="334" y="1162"/>
                  </a:lnTo>
                  <a:lnTo>
                    <a:pt x="387" y="1152"/>
                  </a:lnTo>
                  <a:lnTo>
                    <a:pt x="437" y="1139"/>
                  </a:lnTo>
                  <a:lnTo>
                    <a:pt x="529" y="1109"/>
                  </a:lnTo>
                  <a:lnTo>
                    <a:pt x="612" y="1076"/>
                  </a:lnTo>
                  <a:lnTo>
                    <a:pt x="678" y="1049"/>
                  </a:lnTo>
                  <a:lnTo>
                    <a:pt x="735" y="1020"/>
                  </a:lnTo>
                  <a:lnTo>
                    <a:pt x="735" y="1020"/>
                  </a:lnTo>
                  <a:lnTo>
                    <a:pt x="721" y="993"/>
                  </a:lnTo>
                  <a:lnTo>
                    <a:pt x="711" y="960"/>
                  </a:lnTo>
                  <a:lnTo>
                    <a:pt x="705" y="927"/>
                  </a:lnTo>
                  <a:lnTo>
                    <a:pt x="698" y="891"/>
                  </a:lnTo>
                  <a:lnTo>
                    <a:pt x="695" y="854"/>
                  </a:lnTo>
                  <a:lnTo>
                    <a:pt x="695" y="814"/>
                  </a:lnTo>
                  <a:lnTo>
                    <a:pt x="698" y="738"/>
                  </a:lnTo>
                  <a:lnTo>
                    <a:pt x="705" y="662"/>
                  </a:lnTo>
                  <a:lnTo>
                    <a:pt x="718" y="589"/>
                  </a:lnTo>
                  <a:lnTo>
                    <a:pt x="731" y="526"/>
                  </a:lnTo>
                  <a:lnTo>
                    <a:pt x="744" y="474"/>
                  </a:lnTo>
                  <a:lnTo>
                    <a:pt x="744" y="47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93"/>
            <p:cNvSpPr>
              <a:spLocks/>
            </p:cNvSpPr>
            <p:nvPr/>
          </p:nvSpPr>
          <p:spPr bwMode="auto">
            <a:xfrm>
              <a:off x="4884738" y="4659313"/>
              <a:ext cx="236538" cy="352425"/>
            </a:xfrm>
            <a:custGeom>
              <a:avLst/>
              <a:gdLst>
                <a:gd name="T0" fmla="*/ 132 w 149"/>
                <a:gd name="T1" fmla="*/ 3 h 222"/>
                <a:gd name="T2" fmla="*/ 132 w 149"/>
                <a:gd name="T3" fmla="*/ 3 h 222"/>
                <a:gd name="T4" fmla="*/ 139 w 149"/>
                <a:gd name="T5" fmla="*/ 26 h 222"/>
                <a:gd name="T6" fmla="*/ 142 w 149"/>
                <a:gd name="T7" fmla="*/ 49 h 222"/>
                <a:gd name="T8" fmla="*/ 146 w 149"/>
                <a:gd name="T9" fmla="*/ 79 h 222"/>
                <a:gd name="T10" fmla="*/ 149 w 149"/>
                <a:gd name="T11" fmla="*/ 112 h 222"/>
                <a:gd name="T12" fmla="*/ 146 w 149"/>
                <a:gd name="T13" fmla="*/ 142 h 222"/>
                <a:gd name="T14" fmla="*/ 136 w 149"/>
                <a:gd name="T15" fmla="*/ 175 h 222"/>
                <a:gd name="T16" fmla="*/ 129 w 149"/>
                <a:gd name="T17" fmla="*/ 188 h 222"/>
                <a:gd name="T18" fmla="*/ 119 w 149"/>
                <a:gd name="T19" fmla="*/ 198 h 222"/>
                <a:gd name="T20" fmla="*/ 119 w 149"/>
                <a:gd name="T21" fmla="*/ 198 h 222"/>
                <a:gd name="T22" fmla="*/ 109 w 149"/>
                <a:gd name="T23" fmla="*/ 208 h 222"/>
                <a:gd name="T24" fmla="*/ 96 w 149"/>
                <a:gd name="T25" fmla="*/ 215 h 222"/>
                <a:gd name="T26" fmla="*/ 86 w 149"/>
                <a:gd name="T27" fmla="*/ 218 h 222"/>
                <a:gd name="T28" fmla="*/ 76 w 149"/>
                <a:gd name="T29" fmla="*/ 222 h 222"/>
                <a:gd name="T30" fmla="*/ 56 w 149"/>
                <a:gd name="T31" fmla="*/ 218 h 222"/>
                <a:gd name="T32" fmla="*/ 36 w 149"/>
                <a:gd name="T33" fmla="*/ 208 h 222"/>
                <a:gd name="T34" fmla="*/ 23 w 149"/>
                <a:gd name="T35" fmla="*/ 198 h 222"/>
                <a:gd name="T36" fmla="*/ 10 w 149"/>
                <a:gd name="T37" fmla="*/ 185 h 222"/>
                <a:gd name="T38" fmla="*/ 0 w 149"/>
                <a:gd name="T39" fmla="*/ 172 h 222"/>
                <a:gd name="T40" fmla="*/ 0 w 149"/>
                <a:gd name="T41" fmla="*/ 172 h 222"/>
                <a:gd name="T42" fmla="*/ 16 w 149"/>
                <a:gd name="T43" fmla="*/ 142 h 222"/>
                <a:gd name="T44" fmla="*/ 59 w 149"/>
                <a:gd name="T45" fmla="*/ 79 h 222"/>
                <a:gd name="T46" fmla="*/ 86 w 149"/>
                <a:gd name="T47" fmla="*/ 46 h 222"/>
                <a:gd name="T48" fmla="*/ 106 w 149"/>
                <a:gd name="T49" fmla="*/ 20 h 222"/>
                <a:gd name="T50" fmla="*/ 122 w 149"/>
                <a:gd name="T51" fmla="*/ 3 h 222"/>
                <a:gd name="T52" fmla="*/ 129 w 149"/>
                <a:gd name="T53" fmla="*/ 0 h 222"/>
                <a:gd name="T54" fmla="*/ 132 w 149"/>
                <a:gd name="T55" fmla="*/ 3 h 222"/>
                <a:gd name="T56" fmla="*/ 132 w 149"/>
                <a:gd name="T57" fmla="*/ 3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9" h="222">
                  <a:moveTo>
                    <a:pt x="132" y="3"/>
                  </a:moveTo>
                  <a:lnTo>
                    <a:pt x="132" y="3"/>
                  </a:lnTo>
                  <a:lnTo>
                    <a:pt x="139" y="26"/>
                  </a:lnTo>
                  <a:lnTo>
                    <a:pt x="142" y="49"/>
                  </a:lnTo>
                  <a:lnTo>
                    <a:pt x="146" y="79"/>
                  </a:lnTo>
                  <a:lnTo>
                    <a:pt x="149" y="112"/>
                  </a:lnTo>
                  <a:lnTo>
                    <a:pt x="146" y="142"/>
                  </a:lnTo>
                  <a:lnTo>
                    <a:pt x="136" y="175"/>
                  </a:lnTo>
                  <a:lnTo>
                    <a:pt x="129" y="188"/>
                  </a:lnTo>
                  <a:lnTo>
                    <a:pt x="119" y="198"/>
                  </a:lnTo>
                  <a:lnTo>
                    <a:pt x="119" y="198"/>
                  </a:lnTo>
                  <a:lnTo>
                    <a:pt x="109" y="208"/>
                  </a:lnTo>
                  <a:lnTo>
                    <a:pt x="96" y="215"/>
                  </a:lnTo>
                  <a:lnTo>
                    <a:pt x="86" y="218"/>
                  </a:lnTo>
                  <a:lnTo>
                    <a:pt x="76" y="222"/>
                  </a:lnTo>
                  <a:lnTo>
                    <a:pt x="56" y="218"/>
                  </a:lnTo>
                  <a:lnTo>
                    <a:pt x="36" y="208"/>
                  </a:lnTo>
                  <a:lnTo>
                    <a:pt x="23" y="198"/>
                  </a:lnTo>
                  <a:lnTo>
                    <a:pt x="10" y="185"/>
                  </a:lnTo>
                  <a:lnTo>
                    <a:pt x="0" y="172"/>
                  </a:lnTo>
                  <a:lnTo>
                    <a:pt x="0" y="172"/>
                  </a:lnTo>
                  <a:lnTo>
                    <a:pt x="16" y="142"/>
                  </a:lnTo>
                  <a:lnTo>
                    <a:pt x="59" y="79"/>
                  </a:lnTo>
                  <a:lnTo>
                    <a:pt x="86" y="46"/>
                  </a:lnTo>
                  <a:lnTo>
                    <a:pt x="106" y="20"/>
                  </a:lnTo>
                  <a:lnTo>
                    <a:pt x="122" y="3"/>
                  </a:lnTo>
                  <a:lnTo>
                    <a:pt x="129" y="0"/>
                  </a:lnTo>
                  <a:lnTo>
                    <a:pt x="132" y="3"/>
                  </a:lnTo>
                  <a:lnTo>
                    <a:pt x="132" y="3"/>
                  </a:lnTo>
                  <a:close/>
                </a:path>
              </a:pathLst>
            </a:custGeom>
            <a:solidFill>
              <a:srgbClr val="7A4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94"/>
            <p:cNvSpPr>
              <a:spLocks/>
            </p:cNvSpPr>
            <p:nvPr/>
          </p:nvSpPr>
          <p:spPr bwMode="auto">
            <a:xfrm>
              <a:off x="4375150" y="4206875"/>
              <a:ext cx="730250" cy="798513"/>
            </a:xfrm>
            <a:custGeom>
              <a:avLst/>
              <a:gdLst>
                <a:gd name="T0" fmla="*/ 20 w 460"/>
                <a:gd name="T1" fmla="*/ 76 h 503"/>
                <a:gd name="T2" fmla="*/ 20 w 460"/>
                <a:gd name="T3" fmla="*/ 76 h 503"/>
                <a:gd name="T4" fmla="*/ 13 w 460"/>
                <a:gd name="T5" fmla="*/ 96 h 503"/>
                <a:gd name="T6" fmla="*/ 3 w 460"/>
                <a:gd name="T7" fmla="*/ 116 h 503"/>
                <a:gd name="T8" fmla="*/ 0 w 460"/>
                <a:gd name="T9" fmla="*/ 146 h 503"/>
                <a:gd name="T10" fmla="*/ 0 w 460"/>
                <a:gd name="T11" fmla="*/ 179 h 503"/>
                <a:gd name="T12" fmla="*/ 3 w 460"/>
                <a:gd name="T13" fmla="*/ 199 h 503"/>
                <a:gd name="T14" fmla="*/ 10 w 460"/>
                <a:gd name="T15" fmla="*/ 219 h 503"/>
                <a:gd name="T16" fmla="*/ 20 w 460"/>
                <a:gd name="T17" fmla="*/ 239 h 503"/>
                <a:gd name="T18" fmla="*/ 30 w 460"/>
                <a:gd name="T19" fmla="*/ 262 h 503"/>
                <a:gd name="T20" fmla="*/ 46 w 460"/>
                <a:gd name="T21" fmla="*/ 285 h 503"/>
                <a:gd name="T22" fmla="*/ 66 w 460"/>
                <a:gd name="T23" fmla="*/ 305 h 503"/>
                <a:gd name="T24" fmla="*/ 66 w 460"/>
                <a:gd name="T25" fmla="*/ 305 h 503"/>
                <a:gd name="T26" fmla="*/ 66 w 460"/>
                <a:gd name="T27" fmla="*/ 318 h 503"/>
                <a:gd name="T28" fmla="*/ 69 w 460"/>
                <a:gd name="T29" fmla="*/ 331 h 503"/>
                <a:gd name="T30" fmla="*/ 76 w 460"/>
                <a:gd name="T31" fmla="*/ 348 h 503"/>
                <a:gd name="T32" fmla="*/ 86 w 460"/>
                <a:gd name="T33" fmla="*/ 368 h 503"/>
                <a:gd name="T34" fmla="*/ 102 w 460"/>
                <a:gd name="T35" fmla="*/ 387 h 503"/>
                <a:gd name="T36" fmla="*/ 122 w 460"/>
                <a:gd name="T37" fmla="*/ 411 h 503"/>
                <a:gd name="T38" fmla="*/ 152 w 460"/>
                <a:gd name="T39" fmla="*/ 430 h 503"/>
                <a:gd name="T40" fmla="*/ 152 w 460"/>
                <a:gd name="T41" fmla="*/ 430 h 503"/>
                <a:gd name="T42" fmla="*/ 215 w 460"/>
                <a:gd name="T43" fmla="*/ 470 h 503"/>
                <a:gd name="T44" fmla="*/ 241 w 460"/>
                <a:gd name="T45" fmla="*/ 487 h 503"/>
                <a:gd name="T46" fmla="*/ 268 w 460"/>
                <a:gd name="T47" fmla="*/ 497 h 503"/>
                <a:gd name="T48" fmla="*/ 291 w 460"/>
                <a:gd name="T49" fmla="*/ 503 h 503"/>
                <a:gd name="T50" fmla="*/ 301 w 460"/>
                <a:gd name="T51" fmla="*/ 503 h 503"/>
                <a:gd name="T52" fmla="*/ 314 w 460"/>
                <a:gd name="T53" fmla="*/ 503 h 503"/>
                <a:gd name="T54" fmla="*/ 324 w 460"/>
                <a:gd name="T55" fmla="*/ 500 h 503"/>
                <a:gd name="T56" fmla="*/ 337 w 460"/>
                <a:gd name="T57" fmla="*/ 493 h 503"/>
                <a:gd name="T58" fmla="*/ 347 w 460"/>
                <a:gd name="T59" fmla="*/ 487 h 503"/>
                <a:gd name="T60" fmla="*/ 361 w 460"/>
                <a:gd name="T61" fmla="*/ 473 h 503"/>
                <a:gd name="T62" fmla="*/ 361 w 460"/>
                <a:gd name="T63" fmla="*/ 473 h 503"/>
                <a:gd name="T64" fmla="*/ 384 w 460"/>
                <a:gd name="T65" fmla="*/ 447 h 503"/>
                <a:gd name="T66" fmla="*/ 407 w 460"/>
                <a:gd name="T67" fmla="*/ 417 h 503"/>
                <a:gd name="T68" fmla="*/ 427 w 460"/>
                <a:gd name="T69" fmla="*/ 384 h 503"/>
                <a:gd name="T70" fmla="*/ 443 w 460"/>
                <a:gd name="T71" fmla="*/ 351 h 503"/>
                <a:gd name="T72" fmla="*/ 457 w 460"/>
                <a:gd name="T73" fmla="*/ 311 h 503"/>
                <a:gd name="T74" fmla="*/ 460 w 460"/>
                <a:gd name="T75" fmla="*/ 295 h 503"/>
                <a:gd name="T76" fmla="*/ 460 w 460"/>
                <a:gd name="T77" fmla="*/ 275 h 503"/>
                <a:gd name="T78" fmla="*/ 460 w 460"/>
                <a:gd name="T79" fmla="*/ 252 h 503"/>
                <a:gd name="T80" fmla="*/ 457 w 460"/>
                <a:gd name="T81" fmla="*/ 232 h 503"/>
                <a:gd name="T82" fmla="*/ 450 w 460"/>
                <a:gd name="T83" fmla="*/ 212 h 503"/>
                <a:gd name="T84" fmla="*/ 440 w 460"/>
                <a:gd name="T85" fmla="*/ 189 h 503"/>
                <a:gd name="T86" fmla="*/ 440 w 460"/>
                <a:gd name="T87" fmla="*/ 189 h 503"/>
                <a:gd name="T88" fmla="*/ 430 w 460"/>
                <a:gd name="T89" fmla="*/ 169 h 503"/>
                <a:gd name="T90" fmla="*/ 414 w 460"/>
                <a:gd name="T91" fmla="*/ 146 h 503"/>
                <a:gd name="T92" fmla="*/ 394 w 460"/>
                <a:gd name="T93" fmla="*/ 119 h 503"/>
                <a:gd name="T94" fmla="*/ 374 w 460"/>
                <a:gd name="T95" fmla="*/ 100 h 503"/>
                <a:gd name="T96" fmla="*/ 347 w 460"/>
                <a:gd name="T97" fmla="*/ 76 h 503"/>
                <a:gd name="T98" fmla="*/ 321 w 460"/>
                <a:gd name="T99" fmla="*/ 56 h 503"/>
                <a:gd name="T100" fmla="*/ 294 w 460"/>
                <a:gd name="T101" fmla="*/ 37 h 503"/>
                <a:gd name="T102" fmla="*/ 265 w 460"/>
                <a:gd name="T103" fmla="*/ 23 h 503"/>
                <a:gd name="T104" fmla="*/ 235 w 460"/>
                <a:gd name="T105" fmla="*/ 10 h 503"/>
                <a:gd name="T106" fmla="*/ 202 w 460"/>
                <a:gd name="T107" fmla="*/ 4 h 503"/>
                <a:gd name="T108" fmla="*/ 172 w 460"/>
                <a:gd name="T109" fmla="*/ 0 h 503"/>
                <a:gd name="T110" fmla="*/ 139 w 460"/>
                <a:gd name="T111" fmla="*/ 0 h 503"/>
                <a:gd name="T112" fmla="*/ 109 w 460"/>
                <a:gd name="T113" fmla="*/ 10 h 503"/>
                <a:gd name="T114" fmla="*/ 79 w 460"/>
                <a:gd name="T115" fmla="*/ 23 h 503"/>
                <a:gd name="T116" fmla="*/ 49 w 460"/>
                <a:gd name="T117" fmla="*/ 47 h 503"/>
                <a:gd name="T118" fmla="*/ 20 w 460"/>
                <a:gd name="T119" fmla="*/ 76 h 503"/>
                <a:gd name="T120" fmla="*/ 20 w 460"/>
                <a:gd name="T121" fmla="*/ 76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503">
                  <a:moveTo>
                    <a:pt x="20" y="76"/>
                  </a:moveTo>
                  <a:lnTo>
                    <a:pt x="20" y="76"/>
                  </a:lnTo>
                  <a:lnTo>
                    <a:pt x="13" y="96"/>
                  </a:lnTo>
                  <a:lnTo>
                    <a:pt x="3" y="116"/>
                  </a:lnTo>
                  <a:lnTo>
                    <a:pt x="0" y="146"/>
                  </a:lnTo>
                  <a:lnTo>
                    <a:pt x="0" y="179"/>
                  </a:lnTo>
                  <a:lnTo>
                    <a:pt x="3" y="199"/>
                  </a:lnTo>
                  <a:lnTo>
                    <a:pt x="10" y="219"/>
                  </a:lnTo>
                  <a:lnTo>
                    <a:pt x="20" y="239"/>
                  </a:lnTo>
                  <a:lnTo>
                    <a:pt x="30" y="262"/>
                  </a:lnTo>
                  <a:lnTo>
                    <a:pt x="46" y="285"/>
                  </a:lnTo>
                  <a:lnTo>
                    <a:pt x="66" y="305"/>
                  </a:lnTo>
                  <a:lnTo>
                    <a:pt x="66" y="305"/>
                  </a:lnTo>
                  <a:lnTo>
                    <a:pt x="66" y="318"/>
                  </a:lnTo>
                  <a:lnTo>
                    <a:pt x="69" y="331"/>
                  </a:lnTo>
                  <a:lnTo>
                    <a:pt x="76" y="348"/>
                  </a:lnTo>
                  <a:lnTo>
                    <a:pt x="86" y="368"/>
                  </a:lnTo>
                  <a:lnTo>
                    <a:pt x="102" y="387"/>
                  </a:lnTo>
                  <a:lnTo>
                    <a:pt x="122" y="411"/>
                  </a:lnTo>
                  <a:lnTo>
                    <a:pt x="152" y="430"/>
                  </a:lnTo>
                  <a:lnTo>
                    <a:pt x="152" y="430"/>
                  </a:lnTo>
                  <a:lnTo>
                    <a:pt x="215" y="470"/>
                  </a:lnTo>
                  <a:lnTo>
                    <a:pt x="241" y="487"/>
                  </a:lnTo>
                  <a:lnTo>
                    <a:pt x="268" y="497"/>
                  </a:lnTo>
                  <a:lnTo>
                    <a:pt x="291" y="503"/>
                  </a:lnTo>
                  <a:lnTo>
                    <a:pt x="301" y="503"/>
                  </a:lnTo>
                  <a:lnTo>
                    <a:pt x="314" y="503"/>
                  </a:lnTo>
                  <a:lnTo>
                    <a:pt x="324" y="500"/>
                  </a:lnTo>
                  <a:lnTo>
                    <a:pt x="337" y="493"/>
                  </a:lnTo>
                  <a:lnTo>
                    <a:pt x="347" y="487"/>
                  </a:lnTo>
                  <a:lnTo>
                    <a:pt x="361" y="473"/>
                  </a:lnTo>
                  <a:lnTo>
                    <a:pt x="361" y="473"/>
                  </a:lnTo>
                  <a:lnTo>
                    <a:pt x="384" y="447"/>
                  </a:lnTo>
                  <a:lnTo>
                    <a:pt x="407" y="417"/>
                  </a:lnTo>
                  <a:lnTo>
                    <a:pt x="427" y="384"/>
                  </a:lnTo>
                  <a:lnTo>
                    <a:pt x="443" y="351"/>
                  </a:lnTo>
                  <a:lnTo>
                    <a:pt x="457" y="311"/>
                  </a:lnTo>
                  <a:lnTo>
                    <a:pt x="460" y="295"/>
                  </a:lnTo>
                  <a:lnTo>
                    <a:pt x="460" y="275"/>
                  </a:lnTo>
                  <a:lnTo>
                    <a:pt x="460" y="252"/>
                  </a:lnTo>
                  <a:lnTo>
                    <a:pt x="457" y="232"/>
                  </a:lnTo>
                  <a:lnTo>
                    <a:pt x="450" y="212"/>
                  </a:lnTo>
                  <a:lnTo>
                    <a:pt x="440" y="189"/>
                  </a:lnTo>
                  <a:lnTo>
                    <a:pt x="440" y="189"/>
                  </a:lnTo>
                  <a:lnTo>
                    <a:pt x="430" y="169"/>
                  </a:lnTo>
                  <a:lnTo>
                    <a:pt x="414" y="146"/>
                  </a:lnTo>
                  <a:lnTo>
                    <a:pt x="394" y="119"/>
                  </a:lnTo>
                  <a:lnTo>
                    <a:pt x="374" y="100"/>
                  </a:lnTo>
                  <a:lnTo>
                    <a:pt x="347" y="76"/>
                  </a:lnTo>
                  <a:lnTo>
                    <a:pt x="321" y="56"/>
                  </a:lnTo>
                  <a:lnTo>
                    <a:pt x="294" y="37"/>
                  </a:lnTo>
                  <a:lnTo>
                    <a:pt x="265" y="23"/>
                  </a:lnTo>
                  <a:lnTo>
                    <a:pt x="235" y="10"/>
                  </a:lnTo>
                  <a:lnTo>
                    <a:pt x="202" y="4"/>
                  </a:lnTo>
                  <a:lnTo>
                    <a:pt x="172" y="0"/>
                  </a:lnTo>
                  <a:lnTo>
                    <a:pt x="139" y="0"/>
                  </a:lnTo>
                  <a:lnTo>
                    <a:pt x="109" y="10"/>
                  </a:lnTo>
                  <a:lnTo>
                    <a:pt x="79" y="23"/>
                  </a:lnTo>
                  <a:lnTo>
                    <a:pt x="49" y="47"/>
                  </a:lnTo>
                  <a:lnTo>
                    <a:pt x="20" y="76"/>
                  </a:lnTo>
                  <a:lnTo>
                    <a:pt x="20" y="76"/>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95"/>
            <p:cNvSpPr>
              <a:spLocks/>
            </p:cNvSpPr>
            <p:nvPr/>
          </p:nvSpPr>
          <p:spPr bwMode="auto">
            <a:xfrm>
              <a:off x="4443413" y="4586288"/>
              <a:ext cx="173038" cy="209550"/>
            </a:xfrm>
            <a:custGeom>
              <a:avLst/>
              <a:gdLst>
                <a:gd name="T0" fmla="*/ 0 w 109"/>
                <a:gd name="T1" fmla="*/ 0 h 132"/>
                <a:gd name="T2" fmla="*/ 0 w 109"/>
                <a:gd name="T3" fmla="*/ 0 h 132"/>
                <a:gd name="T4" fmla="*/ 13 w 109"/>
                <a:gd name="T5" fmla="*/ 0 h 132"/>
                <a:gd name="T6" fmla="*/ 30 w 109"/>
                <a:gd name="T7" fmla="*/ 0 h 132"/>
                <a:gd name="T8" fmla="*/ 46 w 109"/>
                <a:gd name="T9" fmla="*/ 9 h 132"/>
                <a:gd name="T10" fmla="*/ 66 w 109"/>
                <a:gd name="T11" fmla="*/ 23 h 132"/>
                <a:gd name="T12" fmla="*/ 76 w 109"/>
                <a:gd name="T13" fmla="*/ 33 h 132"/>
                <a:gd name="T14" fmla="*/ 86 w 109"/>
                <a:gd name="T15" fmla="*/ 46 h 132"/>
                <a:gd name="T16" fmla="*/ 93 w 109"/>
                <a:gd name="T17" fmla="*/ 62 h 132"/>
                <a:gd name="T18" fmla="*/ 99 w 109"/>
                <a:gd name="T19" fmla="*/ 82 h 132"/>
                <a:gd name="T20" fmla="*/ 106 w 109"/>
                <a:gd name="T21" fmla="*/ 105 h 132"/>
                <a:gd name="T22" fmla="*/ 109 w 109"/>
                <a:gd name="T23" fmla="*/ 132 h 132"/>
                <a:gd name="T24" fmla="*/ 109 w 109"/>
                <a:gd name="T25" fmla="*/ 132 h 132"/>
                <a:gd name="T26" fmla="*/ 106 w 109"/>
                <a:gd name="T27" fmla="*/ 112 h 132"/>
                <a:gd name="T28" fmla="*/ 99 w 109"/>
                <a:gd name="T29" fmla="*/ 92 h 132"/>
                <a:gd name="T30" fmla="*/ 89 w 109"/>
                <a:gd name="T31" fmla="*/ 69 h 132"/>
                <a:gd name="T32" fmla="*/ 76 w 109"/>
                <a:gd name="T33" fmla="*/ 46 h 132"/>
                <a:gd name="T34" fmla="*/ 56 w 109"/>
                <a:gd name="T35" fmla="*/ 23 h 132"/>
                <a:gd name="T36" fmla="*/ 43 w 109"/>
                <a:gd name="T37" fmla="*/ 16 h 132"/>
                <a:gd name="T38" fmla="*/ 30 w 109"/>
                <a:gd name="T39" fmla="*/ 6 h 132"/>
                <a:gd name="T40" fmla="*/ 16 w 109"/>
                <a:gd name="T41" fmla="*/ 3 h 132"/>
                <a:gd name="T42" fmla="*/ 0 w 109"/>
                <a:gd name="T43" fmla="*/ 0 h 132"/>
                <a:gd name="T44" fmla="*/ 0 w 109"/>
                <a:gd name="T4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9" h="132">
                  <a:moveTo>
                    <a:pt x="0" y="0"/>
                  </a:moveTo>
                  <a:lnTo>
                    <a:pt x="0" y="0"/>
                  </a:lnTo>
                  <a:lnTo>
                    <a:pt x="13" y="0"/>
                  </a:lnTo>
                  <a:lnTo>
                    <a:pt x="30" y="0"/>
                  </a:lnTo>
                  <a:lnTo>
                    <a:pt x="46" y="9"/>
                  </a:lnTo>
                  <a:lnTo>
                    <a:pt x="66" y="23"/>
                  </a:lnTo>
                  <a:lnTo>
                    <a:pt x="76" y="33"/>
                  </a:lnTo>
                  <a:lnTo>
                    <a:pt x="86" y="46"/>
                  </a:lnTo>
                  <a:lnTo>
                    <a:pt x="93" y="62"/>
                  </a:lnTo>
                  <a:lnTo>
                    <a:pt x="99" y="82"/>
                  </a:lnTo>
                  <a:lnTo>
                    <a:pt x="106" y="105"/>
                  </a:lnTo>
                  <a:lnTo>
                    <a:pt x="109" y="132"/>
                  </a:lnTo>
                  <a:lnTo>
                    <a:pt x="109" y="132"/>
                  </a:lnTo>
                  <a:lnTo>
                    <a:pt x="106" y="112"/>
                  </a:lnTo>
                  <a:lnTo>
                    <a:pt x="99" y="92"/>
                  </a:lnTo>
                  <a:lnTo>
                    <a:pt x="89" y="69"/>
                  </a:lnTo>
                  <a:lnTo>
                    <a:pt x="76" y="46"/>
                  </a:lnTo>
                  <a:lnTo>
                    <a:pt x="56" y="23"/>
                  </a:lnTo>
                  <a:lnTo>
                    <a:pt x="43" y="16"/>
                  </a:lnTo>
                  <a:lnTo>
                    <a:pt x="30" y="6"/>
                  </a:lnTo>
                  <a:lnTo>
                    <a:pt x="16" y="3"/>
                  </a:lnTo>
                  <a:lnTo>
                    <a:pt x="0" y="0"/>
                  </a:lnTo>
                  <a:lnTo>
                    <a:pt x="0" y="0"/>
                  </a:lnTo>
                  <a:close/>
                </a:path>
              </a:pathLst>
            </a:custGeom>
            <a:solidFill>
              <a:srgbClr val="7A4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96"/>
            <p:cNvSpPr>
              <a:spLocks/>
            </p:cNvSpPr>
            <p:nvPr/>
          </p:nvSpPr>
          <p:spPr bwMode="auto">
            <a:xfrm>
              <a:off x="4668838" y="4764088"/>
              <a:ext cx="173038" cy="152400"/>
            </a:xfrm>
            <a:custGeom>
              <a:avLst/>
              <a:gdLst>
                <a:gd name="T0" fmla="*/ 109 w 109"/>
                <a:gd name="T1" fmla="*/ 0 h 96"/>
                <a:gd name="T2" fmla="*/ 109 w 109"/>
                <a:gd name="T3" fmla="*/ 0 h 96"/>
                <a:gd name="T4" fmla="*/ 109 w 109"/>
                <a:gd name="T5" fmla="*/ 3 h 96"/>
                <a:gd name="T6" fmla="*/ 106 w 109"/>
                <a:gd name="T7" fmla="*/ 10 h 96"/>
                <a:gd name="T8" fmla="*/ 93 w 109"/>
                <a:gd name="T9" fmla="*/ 20 h 96"/>
                <a:gd name="T10" fmla="*/ 73 w 109"/>
                <a:gd name="T11" fmla="*/ 33 h 96"/>
                <a:gd name="T12" fmla="*/ 73 w 109"/>
                <a:gd name="T13" fmla="*/ 33 h 96"/>
                <a:gd name="T14" fmla="*/ 30 w 109"/>
                <a:gd name="T15" fmla="*/ 50 h 96"/>
                <a:gd name="T16" fmla="*/ 3 w 109"/>
                <a:gd name="T17" fmla="*/ 63 h 96"/>
                <a:gd name="T18" fmla="*/ 3 w 109"/>
                <a:gd name="T19" fmla="*/ 63 h 96"/>
                <a:gd name="T20" fmla="*/ 0 w 109"/>
                <a:gd name="T21" fmla="*/ 66 h 96"/>
                <a:gd name="T22" fmla="*/ 0 w 109"/>
                <a:gd name="T23" fmla="*/ 70 h 96"/>
                <a:gd name="T24" fmla="*/ 3 w 109"/>
                <a:gd name="T25" fmla="*/ 73 h 96"/>
                <a:gd name="T26" fmla="*/ 10 w 109"/>
                <a:gd name="T27" fmla="*/ 76 h 96"/>
                <a:gd name="T28" fmla="*/ 10 w 109"/>
                <a:gd name="T29" fmla="*/ 76 h 96"/>
                <a:gd name="T30" fmla="*/ 13 w 109"/>
                <a:gd name="T31" fmla="*/ 79 h 96"/>
                <a:gd name="T32" fmla="*/ 23 w 109"/>
                <a:gd name="T33" fmla="*/ 89 h 96"/>
                <a:gd name="T34" fmla="*/ 27 w 109"/>
                <a:gd name="T35" fmla="*/ 93 h 96"/>
                <a:gd name="T36" fmla="*/ 37 w 109"/>
                <a:gd name="T37" fmla="*/ 96 h 96"/>
                <a:gd name="T38" fmla="*/ 47 w 109"/>
                <a:gd name="T39" fmla="*/ 96 h 96"/>
                <a:gd name="T40" fmla="*/ 56 w 109"/>
                <a:gd name="T41" fmla="*/ 93 h 96"/>
                <a:gd name="T42" fmla="*/ 56 w 109"/>
                <a:gd name="T43" fmla="*/ 93 h 96"/>
                <a:gd name="T44" fmla="*/ 66 w 109"/>
                <a:gd name="T45" fmla="*/ 89 h 96"/>
                <a:gd name="T46" fmla="*/ 80 w 109"/>
                <a:gd name="T47" fmla="*/ 83 h 96"/>
                <a:gd name="T48" fmla="*/ 86 w 109"/>
                <a:gd name="T49" fmla="*/ 73 h 96"/>
                <a:gd name="T50" fmla="*/ 96 w 109"/>
                <a:gd name="T51" fmla="*/ 63 h 96"/>
                <a:gd name="T52" fmla="*/ 103 w 109"/>
                <a:gd name="T53" fmla="*/ 50 h 96"/>
                <a:gd name="T54" fmla="*/ 106 w 109"/>
                <a:gd name="T55" fmla="*/ 36 h 96"/>
                <a:gd name="T56" fmla="*/ 109 w 109"/>
                <a:gd name="T57" fmla="*/ 20 h 96"/>
                <a:gd name="T58" fmla="*/ 109 w 109"/>
                <a:gd name="T59" fmla="*/ 0 h 96"/>
                <a:gd name="T60" fmla="*/ 109 w 109"/>
                <a:gd name="T6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96">
                  <a:moveTo>
                    <a:pt x="109" y="0"/>
                  </a:moveTo>
                  <a:lnTo>
                    <a:pt x="109" y="0"/>
                  </a:lnTo>
                  <a:lnTo>
                    <a:pt x="109" y="3"/>
                  </a:lnTo>
                  <a:lnTo>
                    <a:pt x="106" y="10"/>
                  </a:lnTo>
                  <a:lnTo>
                    <a:pt x="93" y="20"/>
                  </a:lnTo>
                  <a:lnTo>
                    <a:pt x="73" y="33"/>
                  </a:lnTo>
                  <a:lnTo>
                    <a:pt x="73" y="33"/>
                  </a:lnTo>
                  <a:lnTo>
                    <a:pt x="30" y="50"/>
                  </a:lnTo>
                  <a:lnTo>
                    <a:pt x="3" y="63"/>
                  </a:lnTo>
                  <a:lnTo>
                    <a:pt x="3" y="63"/>
                  </a:lnTo>
                  <a:lnTo>
                    <a:pt x="0" y="66"/>
                  </a:lnTo>
                  <a:lnTo>
                    <a:pt x="0" y="70"/>
                  </a:lnTo>
                  <a:lnTo>
                    <a:pt x="3" y="73"/>
                  </a:lnTo>
                  <a:lnTo>
                    <a:pt x="10" y="76"/>
                  </a:lnTo>
                  <a:lnTo>
                    <a:pt x="10" y="76"/>
                  </a:lnTo>
                  <a:lnTo>
                    <a:pt x="13" y="79"/>
                  </a:lnTo>
                  <a:lnTo>
                    <a:pt x="23" y="89"/>
                  </a:lnTo>
                  <a:lnTo>
                    <a:pt x="27" y="93"/>
                  </a:lnTo>
                  <a:lnTo>
                    <a:pt x="37" y="96"/>
                  </a:lnTo>
                  <a:lnTo>
                    <a:pt x="47" y="96"/>
                  </a:lnTo>
                  <a:lnTo>
                    <a:pt x="56" y="93"/>
                  </a:lnTo>
                  <a:lnTo>
                    <a:pt x="56" y="93"/>
                  </a:lnTo>
                  <a:lnTo>
                    <a:pt x="66" y="89"/>
                  </a:lnTo>
                  <a:lnTo>
                    <a:pt x="80" y="83"/>
                  </a:lnTo>
                  <a:lnTo>
                    <a:pt x="86" y="73"/>
                  </a:lnTo>
                  <a:lnTo>
                    <a:pt x="96" y="63"/>
                  </a:lnTo>
                  <a:lnTo>
                    <a:pt x="103" y="50"/>
                  </a:lnTo>
                  <a:lnTo>
                    <a:pt x="106" y="36"/>
                  </a:lnTo>
                  <a:lnTo>
                    <a:pt x="109" y="20"/>
                  </a:lnTo>
                  <a:lnTo>
                    <a:pt x="109" y="0"/>
                  </a:lnTo>
                  <a:lnTo>
                    <a:pt x="109" y="0"/>
                  </a:lnTo>
                  <a:close/>
                </a:path>
              </a:pathLst>
            </a:custGeom>
            <a:solidFill>
              <a:srgbClr val="D98F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9"/>
            <p:cNvSpPr>
              <a:spLocks/>
            </p:cNvSpPr>
            <p:nvPr/>
          </p:nvSpPr>
          <p:spPr bwMode="auto">
            <a:xfrm>
              <a:off x="4616450" y="4791075"/>
              <a:ext cx="52388" cy="25400"/>
            </a:xfrm>
            <a:custGeom>
              <a:avLst/>
              <a:gdLst>
                <a:gd name="T0" fmla="*/ 0 w 33"/>
                <a:gd name="T1" fmla="*/ 3 h 16"/>
                <a:gd name="T2" fmla="*/ 0 w 33"/>
                <a:gd name="T3" fmla="*/ 3 h 16"/>
                <a:gd name="T4" fmla="*/ 10 w 33"/>
                <a:gd name="T5" fmla="*/ 10 h 16"/>
                <a:gd name="T6" fmla="*/ 17 w 33"/>
                <a:gd name="T7" fmla="*/ 16 h 16"/>
                <a:gd name="T8" fmla="*/ 30 w 33"/>
                <a:gd name="T9" fmla="*/ 16 h 16"/>
                <a:gd name="T10" fmla="*/ 30 w 33"/>
                <a:gd name="T11" fmla="*/ 16 h 16"/>
                <a:gd name="T12" fmla="*/ 33 w 33"/>
                <a:gd name="T13" fmla="*/ 16 h 16"/>
                <a:gd name="T14" fmla="*/ 33 w 33"/>
                <a:gd name="T15" fmla="*/ 13 h 16"/>
                <a:gd name="T16" fmla="*/ 30 w 33"/>
                <a:gd name="T17" fmla="*/ 6 h 16"/>
                <a:gd name="T18" fmla="*/ 17 w 33"/>
                <a:gd name="T19" fmla="*/ 3 h 16"/>
                <a:gd name="T20" fmla="*/ 10 w 33"/>
                <a:gd name="T21" fmla="*/ 0 h 16"/>
                <a:gd name="T22" fmla="*/ 0 w 33"/>
                <a:gd name="T23" fmla="*/ 3 h 16"/>
                <a:gd name="T24" fmla="*/ 0 w 33"/>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6">
                  <a:moveTo>
                    <a:pt x="0" y="3"/>
                  </a:moveTo>
                  <a:lnTo>
                    <a:pt x="0" y="3"/>
                  </a:lnTo>
                  <a:lnTo>
                    <a:pt x="10" y="10"/>
                  </a:lnTo>
                  <a:lnTo>
                    <a:pt x="17" y="16"/>
                  </a:lnTo>
                  <a:lnTo>
                    <a:pt x="30" y="16"/>
                  </a:lnTo>
                  <a:lnTo>
                    <a:pt x="30" y="16"/>
                  </a:lnTo>
                  <a:lnTo>
                    <a:pt x="33" y="16"/>
                  </a:lnTo>
                  <a:lnTo>
                    <a:pt x="33" y="13"/>
                  </a:lnTo>
                  <a:lnTo>
                    <a:pt x="30" y="6"/>
                  </a:lnTo>
                  <a:lnTo>
                    <a:pt x="17" y="3"/>
                  </a:lnTo>
                  <a:lnTo>
                    <a:pt x="10" y="0"/>
                  </a:lnTo>
                  <a:lnTo>
                    <a:pt x="0" y="3"/>
                  </a:lnTo>
                  <a:lnTo>
                    <a:pt x="0" y="3"/>
                  </a:lnTo>
                  <a:close/>
                </a:path>
              </a:pathLst>
            </a:custGeom>
            <a:solidFill>
              <a:srgbClr val="7A4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0"/>
            <p:cNvSpPr>
              <a:spLocks/>
            </p:cNvSpPr>
            <p:nvPr/>
          </p:nvSpPr>
          <p:spPr bwMode="auto">
            <a:xfrm>
              <a:off x="4448175" y="4648200"/>
              <a:ext cx="115888" cy="68263"/>
            </a:xfrm>
            <a:custGeom>
              <a:avLst/>
              <a:gdLst>
                <a:gd name="T0" fmla="*/ 73 w 73"/>
                <a:gd name="T1" fmla="*/ 0 h 43"/>
                <a:gd name="T2" fmla="*/ 73 w 73"/>
                <a:gd name="T3" fmla="*/ 0 h 43"/>
                <a:gd name="T4" fmla="*/ 66 w 73"/>
                <a:gd name="T5" fmla="*/ 7 h 43"/>
                <a:gd name="T6" fmla="*/ 53 w 73"/>
                <a:gd name="T7" fmla="*/ 20 h 43"/>
                <a:gd name="T8" fmla="*/ 43 w 73"/>
                <a:gd name="T9" fmla="*/ 27 h 43"/>
                <a:gd name="T10" fmla="*/ 33 w 73"/>
                <a:gd name="T11" fmla="*/ 30 h 43"/>
                <a:gd name="T12" fmla="*/ 17 w 73"/>
                <a:gd name="T13" fmla="*/ 33 h 43"/>
                <a:gd name="T14" fmla="*/ 0 w 73"/>
                <a:gd name="T15" fmla="*/ 30 h 43"/>
                <a:gd name="T16" fmla="*/ 0 w 73"/>
                <a:gd name="T17" fmla="*/ 30 h 43"/>
                <a:gd name="T18" fmla="*/ 10 w 73"/>
                <a:gd name="T19" fmla="*/ 37 h 43"/>
                <a:gd name="T20" fmla="*/ 20 w 73"/>
                <a:gd name="T21" fmla="*/ 40 h 43"/>
                <a:gd name="T22" fmla="*/ 33 w 73"/>
                <a:gd name="T23" fmla="*/ 43 h 43"/>
                <a:gd name="T24" fmla="*/ 47 w 73"/>
                <a:gd name="T25" fmla="*/ 43 h 43"/>
                <a:gd name="T26" fmla="*/ 56 w 73"/>
                <a:gd name="T27" fmla="*/ 37 h 43"/>
                <a:gd name="T28" fmla="*/ 66 w 73"/>
                <a:gd name="T29" fmla="*/ 23 h 43"/>
                <a:gd name="T30" fmla="*/ 73 w 73"/>
                <a:gd name="T31" fmla="*/ 0 h 43"/>
                <a:gd name="T32" fmla="*/ 73 w 73"/>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43">
                  <a:moveTo>
                    <a:pt x="73" y="0"/>
                  </a:moveTo>
                  <a:lnTo>
                    <a:pt x="73" y="0"/>
                  </a:lnTo>
                  <a:lnTo>
                    <a:pt x="66" y="7"/>
                  </a:lnTo>
                  <a:lnTo>
                    <a:pt x="53" y="20"/>
                  </a:lnTo>
                  <a:lnTo>
                    <a:pt x="43" y="27"/>
                  </a:lnTo>
                  <a:lnTo>
                    <a:pt x="33" y="30"/>
                  </a:lnTo>
                  <a:lnTo>
                    <a:pt x="17" y="33"/>
                  </a:lnTo>
                  <a:lnTo>
                    <a:pt x="0" y="30"/>
                  </a:lnTo>
                  <a:lnTo>
                    <a:pt x="0" y="30"/>
                  </a:lnTo>
                  <a:lnTo>
                    <a:pt x="10" y="37"/>
                  </a:lnTo>
                  <a:lnTo>
                    <a:pt x="20" y="40"/>
                  </a:lnTo>
                  <a:lnTo>
                    <a:pt x="33" y="43"/>
                  </a:lnTo>
                  <a:lnTo>
                    <a:pt x="47" y="43"/>
                  </a:lnTo>
                  <a:lnTo>
                    <a:pt x="56" y="37"/>
                  </a:lnTo>
                  <a:lnTo>
                    <a:pt x="66" y="23"/>
                  </a:lnTo>
                  <a:lnTo>
                    <a:pt x="73" y="0"/>
                  </a:lnTo>
                  <a:lnTo>
                    <a:pt x="73" y="0"/>
                  </a:lnTo>
                  <a:close/>
                </a:path>
              </a:pathLst>
            </a:custGeom>
            <a:solidFill>
              <a:srgbClr val="291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01"/>
            <p:cNvSpPr>
              <a:spLocks/>
            </p:cNvSpPr>
            <p:nvPr/>
          </p:nvSpPr>
          <p:spPr bwMode="auto">
            <a:xfrm>
              <a:off x="4652963" y="4459288"/>
              <a:ext cx="195263" cy="141288"/>
            </a:xfrm>
            <a:custGeom>
              <a:avLst/>
              <a:gdLst>
                <a:gd name="T0" fmla="*/ 0 w 123"/>
                <a:gd name="T1" fmla="*/ 83 h 89"/>
                <a:gd name="T2" fmla="*/ 0 w 123"/>
                <a:gd name="T3" fmla="*/ 83 h 89"/>
                <a:gd name="T4" fmla="*/ 13 w 123"/>
                <a:gd name="T5" fmla="*/ 83 h 89"/>
                <a:gd name="T6" fmla="*/ 30 w 123"/>
                <a:gd name="T7" fmla="*/ 80 h 89"/>
                <a:gd name="T8" fmla="*/ 47 w 123"/>
                <a:gd name="T9" fmla="*/ 73 h 89"/>
                <a:gd name="T10" fmla="*/ 66 w 123"/>
                <a:gd name="T11" fmla="*/ 63 h 89"/>
                <a:gd name="T12" fmla="*/ 86 w 123"/>
                <a:gd name="T13" fmla="*/ 50 h 89"/>
                <a:gd name="T14" fmla="*/ 106 w 123"/>
                <a:gd name="T15" fmla="*/ 27 h 89"/>
                <a:gd name="T16" fmla="*/ 123 w 123"/>
                <a:gd name="T17" fmla="*/ 0 h 89"/>
                <a:gd name="T18" fmla="*/ 123 w 123"/>
                <a:gd name="T19" fmla="*/ 0 h 89"/>
                <a:gd name="T20" fmla="*/ 116 w 123"/>
                <a:gd name="T21" fmla="*/ 17 h 89"/>
                <a:gd name="T22" fmla="*/ 109 w 123"/>
                <a:gd name="T23" fmla="*/ 36 h 89"/>
                <a:gd name="T24" fmla="*/ 100 w 123"/>
                <a:gd name="T25" fmla="*/ 53 h 89"/>
                <a:gd name="T26" fmla="*/ 86 w 123"/>
                <a:gd name="T27" fmla="*/ 73 h 89"/>
                <a:gd name="T28" fmla="*/ 76 w 123"/>
                <a:gd name="T29" fmla="*/ 80 h 89"/>
                <a:gd name="T30" fmla="*/ 63 w 123"/>
                <a:gd name="T31" fmla="*/ 86 h 89"/>
                <a:gd name="T32" fmla="*/ 50 w 123"/>
                <a:gd name="T33" fmla="*/ 89 h 89"/>
                <a:gd name="T34" fmla="*/ 37 w 123"/>
                <a:gd name="T35" fmla="*/ 89 h 89"/>
                <a:gd name="T36" fmla="*/ 20 w 123"/>
                <a:gd name="T37" fmla="*/ 89 h 89"/>
                <a:gd name="T38" fmla="*/ 0 w 123"/>
                <a:gd name="T39" fmla="*/ 83 h 89"/>
                <a:gd name="T40" fmla="*/ 0 w 123"/>
                <a:gd name="T41" fmla="*/ 8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89">
                  <a:moveTo>
                    <a:pt x="0" y="83"/>
                  </a:moveTo>
                  <a:lnTo>
                    <a:pt x="0" y="83"/>
                  </a:lnTo>
                  <a:lnTo>
                    <a:pt x="13" y="83"/>
                  </a:lnTo>
                  <a:lnTo>
                    <a:pt x="30" y="80"/>
                  </a:lnTo>
                  <a:lnTo>
                    <a:pt x="47" y="73"/>
                  </a:lnTo>
                  <a:lnTo>
                    <a:pt x="66" y="63"/>
                  </a:lnTo>
                  <a:lnTo>
                    <a:pt x="86" y="50"/>
                  </a:lnTo>
                  <a:lnTo>
                    <a:pt x="106" y="27"/>
                  </a:lnTo>
                  <a:lnTo>
                    <a:pt x="123" y="0"/>
                  </a:lnTo>
                  <a:lnTo>
                    <a:pt x="123" y="0"/>
                  </a:lnTo>
                  <a:lnTo>
                    <a:pt x="116" y="17"/>
                  </a:lnTo>
                  <a:lnTo>
                    <a:pt x="109" y="36"/>
                  </a:lnTo>
                  <a:lnTo>
                    <a:pt x="100" y="53"/>
                  </a:lnTo>
                  <a:lnTo>
                    <a:pt x="86" y="73"/>
                  </a:lnTo>
                  <a:lnTo>
                    <a:pt x="76" y="80"/>
                  </a:lnTo>
                  <a:lnTo>
                    <a:pt x="63" y="86"/>
                  </a:lnTo>
                  <a:lnTo>
                    <a:pt x="50" y="89"/>
                  </a:lnTo>
                  <a:lnTo>
                    <a:pt x="37" y="89"/>
                  </a:lnTo>
                  <a:lnTo>
                    <a:pt x="20" y="89"/>
                  </a:lnTo>
                  <a:lnTo>
                    <a:pt x="0" y="83"/>
                  </a:lnTo>
                  <a:lnTo>
                    <a:pt x="0" y="83"/>
                  </a:lnTo>
                  <a:close/>
                </a:path>
              </a:pathLst>
            </a:custGeom>
            <a:solidFill>
              <a:srgbClr val="291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10"/>
            <p:cNvSpPr>
              <a:spLocks/>
            </p:cNvSpPr>
            <p:nvPr/>
          </p:nvSpPr>
          <p:spPr bwMode="auto">
            <a:xfrm>
              <a:off x="4664075" y="4764088"/>
              <a:ext cx="177800" cy="120650"/>
            </a:xfrm>
            <a:custGeom>
              <a:avLst/>
              <a:gdLst>
                <a:gd name="T0" fmla="*/ 112 w 112"/>
                <a:gd name="T1" fmla="*/ 0 h 76"/>
                <a:gd name="T2" fmla="*/ 112 w 112"/>
                <a:gd name="T3" fmla="*/ 0 h 76"/>
                <a:gd name="T4" fmla="*/ 112 w 112"/>
                <a:gd name="T5" fmla="*/ 7 h 76"/>
                <a:gd name="T6" fmla="*/ 109 w 112"/>
                <a:gd name="T7" fmla="*/ 17 h 76"/>
                <a:gd name="T8" fmla="*/ 99 w 112"/>
                <a:gd name="T9" fmla="*/ 33 h 76"/>
                <a:gd name="T10" fmla="*/ 89 w 112"/>
                <a:gd name="T11" fmla="*/ 40 h 76"/>
                <a:gd name="T12" fmla="*/ 79 w 112"/>
                <a:gd name="T13" fmla="*/ 50 h 76"/>
                <a:gd name="T14" fmla="*/ 79 w 112"/>
                <a:gd name="T15" fmla="*/ 50 h 76"/>
                <a:gd name="T16" fmla="*/ 33 w 112"/>
                <a:gd name="T17" fmla="*/ 70 h 76"/>
                <a:gd name="T18" fmla="*/ 13 w 112"/>
                <a:gd name="T19" fmla="*/ 76 h 76"/>
                <a:gd name="T20" fmla="*/ 13 w 112"/>
                <a:gd name="T21" fmla="*/ 76 h 76"/>
                <a:gd name="T22" fmla="*/ 3 w 112"/>
                <a:gd name="T23" fmla="*/ 73 h 76"/>
                <a:gd name="T24" fmla="*/ 0 w 112"/>
                <a:gd name="T25" fmla="*/ 70 h 76"/>
                <a:gd name="T26" fmla="*/ 0 w 112"/>
                <a:gd name="T27" fmla="*/ 66 h 76"/>
                <a:gd name="T28" fmla="*/ 3 w 112"/>
                <a:gd name="T29" fmla="*/ 63 h 76"/>
                <a:gd name="T30" fmla="*/ 3 w 112"/>
                <a:gd name="T31" fmla="*/ 63 h 76"/>
                <a:gd name="T32" fmla="*/ 10 w 112"/>
                <a:gd name="T33" fmla="*/ 56 h 76"/>
                <a:gd name="T34" fmla="*/ 20 w 112"/>
                <a:gd name="T35" fmla="*/ 50 h 76"/>
                <a:gd name="T36" fmla="*/ 53 w 112"/>
                <a:gd name="T37" fmla="*/ 40 h 76"/>
                <a:gd name="T38" fmla="*/ 86 w 112"/>
                <a:gd name="T39" fmla="*/ 23 h 76"/>
                <a:gd name="T40" fmla="*/ 102 w 112"/>
                <a:gd name="T41" fmla="*/ 13 h 76"/>
                <a:gd name="T42" fmla="*/ 112 w 112"/>
                <a:gd name="T43" fmla="*/ 0 h 76"/>
                <a:gd name="T44" fmla="*/ 112 w 112"/>
                <a:gd name="T4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 h="76">
                  <a:moveTo>
                    <a:pt x="112" y="0"/>
                  </a:moveTo>
                  <a:lnTo>
                    <a:pt x="112" y="0"/>
                  </a:lnTo>
                  <a:lnTo>
                    <a:pt x="112" y="7"/>
                  </a:lnTo>
                  <a:lnTo>
                    <a:pt x="109" y="17"/>
                  </a:lnTo>
                  <a:lnTo>
                    <a:pt x="99" y="33"/>
                  </a:lnTo>
                  <a:lnTo>
                    <a:pt x="89" y="40"/>
                  </a:lnTo>
                  <a:lnTo>
                    <a:pt x="79" y="50"/>
                  </a:lnTo>
                  <a:lnTo>
                    <a:pt x="79" y="50"/>
                  </a:lnTo>
                  <a:lnTo>
                    <a:pt x="33" y="70"/>
                  </a:lnTo>
                  <a:lnTo>
                    <a:pt x="13" y="76"/>
                  </a:lnTo>
                  <a:lnTo>
                    <a:pt x="13" y="76"/>
                  </a:lnTo>
                  <a:lnTo>
                    <a:pt x="3" y="73"/>
                  </a:lnTo>
                  <a:lnTo>
                    <a:pt x="0" y="70"/>
                  </a:lnTo>
                  <a:lnTo>
                    <a:pt x="0" y="66"/>
                  </a:lnTo>
                  <a:lnTo>
                    <a:pt x="3" y="63"/>
                  </a:lnTo>
                  <a:lnTo>
                    <a:pt x="3" y="63"/>
                  </a:lnTo>
                  <a:lnTo>
                    <a:pt x="10" y="56"/>
                  </a:lnTo>
                  <a:lnTo>
                    <a:pt x="20" y="50"/>
                  </a:lnTo>
                  <a:lnTo>
                    <a:pt x="53" y="40"/>
                  </a:lnTo>
                  <a:lnTo>
                    <a:pt x="86" y="23"/>
                  </a:lnTo>
                  <a:lnTo>
                    <a:pt x="102" y="13"/>
                  </a:lnTo>
                  <a:lnTo>
                    <a:pt x="112" y="0"/>
                  </a:lnTo>
                  <a:lnTo>
                    <a:pt x="112" y="0"/>
                  </a:lnTo>
                  <a:close/>
                </a:path>
              </a:pathLst>
            </a:custGeom>
            <a:solidFill>
              <a:srgbClr val="CB6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13"/>
            <p:cNvSpPr>
              <a:spLocks/>
            </p:cNvSpPr>
            <p:nvPr/>
          </p:nvSpPr>
          <p:spPr bwMode="auto">
            <a:xfrm>
              <a:off x="4395788" y="3970338"/>
              <a:ext cx="746125" cy="436563"/>
            </a:xfrm>
            <a:custGeom>
              <a:avLst/>
              <a:gdLst>
                <a:gd name="T0" fmla="*/ 351 w 470"/>
                <a:gd name="T1" fmla="*/ 169 h 275"/>
                <a:gd name="T2" fmla="*/ 338 w 470"/>
                <a:gd name="T3" fmla="*/ 202 h 275"/>
                <a:gd name="T4" fmla="*/ 338 w 470"/>
                <a:gd name="T5" fmla="*/ 205 h 275"/>
                <a:gd name="T6" fmla="*/ 341 w 470"/>
                <a:gd name="T7" fmla="*/ 219 h 275"/>
                <a:gd name="T8" fmla="*/ 358 w 470"/>
                <a:gd name="T9" fmla="*/ 225 h 275"/>
                <a:gd name="T10" fmla="*/ 361 w 470"/>
                <a:gd name="T11" fmla="*/ 222 h 275"/>
                <a:gd name="T12" fmla="*/ 374 w 470"/>
                <a:gd name="T13" fmla="*/ 212 h 275"/>
                <a:gd name="T14" fmla="*/ 367 w 470"/>
                <a:gd name="T15" fmla="*/ 239 h 275"/>
                <a:gd name="T16" fmla="*/ 367 w 470"/>
                <a:gd name="T17" fmla="*/ 249 h 275"/>
                <a:gd name="T18" fmla="*/ 384 w 470"/>
                <a:gd name="T19" fmla="*/ 272 h 275"/>
                <a:gd name="T20" fmla="*/ 391 w 470"/>
                <a:gd name="T21" fmla="*/ 275 h 275"/>
                <a:gd name="T22" fmla="*/ 414 w 470"/>
                <a:gd name="T23" fmla="*/ 252 h 275"/>
                <a:gd name="T24" fmla="*/ 440 w 470"/>
                <a:gd name="T25" fmla="*/ 239 h 275"/>
                <a:gd name="T26" fmla="*/ 470 w 470"/>
                <a:gd name="T27" fmla="*/ 239 h 275"/>
                <a:gd name="T28" fmla="*/ 470 w 470"/>
                <a:gd name="T29" fmla="*/ 212 h 275"/>
                <a:gd name="T30" fmla="*/ 463 w 470"/>
                <a:gd name="T31" fmla="*/ 162 h 275"/>
                <a:gd name="T32" fmla="*/ 437 w 470"/>
                <a:gd name="T33" fmla="*/ 103 h 275"/>
                <a:gd name="T34" fmla="*/ 397 w 470"/>
                <a:gd name="T35" fmla="*/ 50 h 275"/>
                <a:gd name="T36" fmla="*/ 361 w 470"/>
                <a:gd name="T37" fmla="*/ 20 h 275"/>
                <a:gd name="T38" fmla="*/ 348 w 470"/>
                <a:gd name="T39" fmla="*/ 17 h 275"/>
                <a:gd name="T40" fmla="*/ 315 w 470"/>
                <a:gd name="T41" fmla="*/ 7 h 275"/>
                <a:gd name="T42" fmla="*/ 305 w 470"/>
                <a:gd name="T43" fmla="*/ 4 h 275"/>
                <a:gd name="T44" fmla="*/ 271 w 470"/>
                <a:gd name="T45" fmla="*/ 0 h 275"/>
                <a:gd name="T46" fmla="*/ 228 w 470"/>
                <a:gd name="T47" fmla="*/ 14 h 275"/>
                <a:gd name="T48" fmla="*/ 212 w 470"/>
                <a:gd name="T49" fmla="*/ 14 h 275"/>
                <a:gd name="T50" fmla="*/ 175 w 470"/>
                <a:gd name="T51" fmla="*/ 17 h 275"/>
                <a:gd name="T52" fmla="*/ 119 w 470"/>
                <a:gd name="T53" fmla="*/ 43 h 275"/>
                <a:gd name="T54" fmla="*/ 86 w 470"/>
                <a:gd name="T55" fmla="*/ 66 h 275"/>
                <a:gd name="T56" fmla="*/ 56 w 470"/>
                <a:gd name="T57" fmla="*/ 96 h 275"/>
                <a:gd name="T58" fmla="*/ 30 w 470"/>
                <a:gd name="T59" fmla="*/ 136 h 275"/>
                <a:gd name="T60" fmla="*/ 3 w 470"/>
                <a:gd name="T61" fmla="*/ 199 h 275"/>
                <a:gd name="T62" fmla="*/ 0 w 470"/>
                <a:gd name="T63" fmla="*/ 219 h 275"/>
                <a:gd name="T64" fmla="*/ 10 w 470"/>
                <a:gd name="T65" fmla="*/ 235 h 275"/>
                <a:gd name="T66" fmla="*/ 23 w 470"/>
                <a:gd name="T67" fmla="*/ 232 h 275"/>
                <a:gd name="T68" fmla="*/ 27 w 470"/>
                <a:gd name="T69" fmla="*/ 229 h 275"/>
                <a:gd name="T70" fmla="*/ 53 w 470"/>
                <a:gd name="T71" fmla="*/ 179 h 275"/>
                <a:gd name="T72" fmla="*/ 50 w 470"/>
                <a:gd name="T73" fmla="*/ 196 h 275"/>
                <a:gd name="T74" fmla="*/ 53 w 470"/>
                <a:gd name="T75" fmla="*/ 205 h 275"/>
                <a:gd name="T76" fmla="*/ 70 w 470"/>
                <a:gd name="T77" fmla="*/ 215 h 275"/>
                <a:gd name="T78" fmla="*/ 80 w 470"/>
                <a:gd name="T79" fmla="*/ 209 h 275"/>
                <a:gd name="T80" fmla="*/ 123 w 470"/>
                <a:gd name="T81" fmla="*/ 156 h 275"/>
                <a:gd name="T82" fmla="*/ 172 w 470"/>
                <a:gd name="T83" fmla="*/ 116 h 275"/>
                <a:gd name="T84" fmla="*/ 146 w 470"/>
                <a:gd name="T85" fmla="*/ 153 h 275"/>
                <a:gd name="T86" fmla="*/ 142 w 470"/>
                <a:gd name="T87" fmla="*/ 159 h 275"/>
                <a:gd name="T88" fmla="*/ 149 w 470"/>
                <a:gd name="T89" fmla="*/ 176 h 275"/>
                <a:gd name="T90" fmla="*/ 166 w 470"/>
                <a:gd name="T91" fmla="*/ 179 h 275"/>
                <a:gd name="T92" fmla="*/ 169 w 470"/>
                <a:gd name="T93" fmla="*/ 176 h 275"/>
                <a:gd name="T94" fmla="*/ 258 w 470"/>
                <a:gd name="T95" fmla="*/ 113 h 275"/>
                <a:gd name="T96" fmla="*/ 232 w 470"/>
                <a:gd name="T97" fmla="*/ 149 h 275"/>
                <a:gd name="T98" fmla="*/ 228 w 470"/>
                <a:gd name="T99" fmla="*/ 156 h 275"/>
                <a:gd name="T100" fmla="*/ 228 w 470"/>
                <a:gd name="T101" fmla="*/ 169 h 275"/>
                <a:gd name="T102" fmla="*/ 238 w 470"/>
                <a:gd name="T103" fmla="*/ 176 h 275"/>
                <a:gd name="T104" fmla="*/ 252 w 470"/>
                <a:gd name="T105" fmla="*/ 176 h 275"/>
                <a:gd name="T106" fmla="*/ 258 w 470"/>
                <a:gd name="T107" fmla="*/ 172 h 275"/>
                <a:gd name="T108" fmla="*/ 318 w 470"/>
                <a:gd name="T109" fmla="*/ 129 h 275"/>
                <a:gd name="T110" fmla="*/ 295 w 470"/>
                <a:gd name="T111" fmla="*/ 169 h 275"/>
                <a:gd name="T112" fmla="*/ 291 w 470"/>
                <a:gd name="T113" fmla="*/ 176 h 275"/>
                <a:gd name="T114" fmla="*/ 298 w 470"/>
                <a:gd name="T115" fmla="*/ 189 h 275"/>
                <a:gd name="T116" fmla="*/ 311 w 470"/>
                <a:gd name="T117" fmla="*/ 192 h 275"/>
                <a:gd name="T118" fmla="*/ 318 w 470"/>
                <a:gd name="T119" fmla="*/ 192 h 275"/>
                <a:gd name="T120" fmla="*/ 354 w 470"/>
                <a:gd name="T121" fmla="*/ 162 h 275"/>
                <a:gd name="T122" fmla="*/ 351 w 470"/>
                <a:gd name="T123" fmla="*/ 169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70" h="275">
                  <a:moveTo>
                    <a:pt x="351" y="169"/>
                  </a:moveTo>
                  <a:lnTo>
                    <a:pt x="351" y="169"/>
                  </a:lnTo>
                  <a:lnTo>
                    <a:pt x="344" y="186"/>
                  </a:lnTo>
                  <a:lnTo>
                    <a:pt x="338" y="202"/>
                  </a:lnTo>
                  <a:lnTo>
                    <a:pt x="338" y="202"/>
                  </a:lnTo>
                  <a:lnTo>
                    <a:pt x="338" y="205"/>
                  </a:lnTo>
                  <a:lnTo>
                    <a:pt x="338" y="212"/>
                  </a:lnTo>
                  <a:lnTo>
                    <a:pt x="341" y="219"/>
                  </a:lnTo>
                  <a:lnTo>
                    <a:pt x="351" y="225"/>
                  </a:lnTo>
                  <a:lnTo>
                    <a:pt x="358" y="225"/>
                  </a:lnTo>
                  <a:lnTo>
                    <a:pt x="361" y="222"/>
                  </a:lnTo>
                  <a:lnTo>
                    <a:pt x="361" y="222"/>
                  </a:lnTo>
                  <a:lnTo>
                    <a:pt x="374" y="212"/>
                  </a:lnTo>
                  <a:lnTo>
                    <a:pt x="374" y="212"/>
                  </a:lnTo>
                  <a:lnTo>
                    <a:pt x="367" y="225"/>
                  </a:lnTo>
                  <a:lnTo>
                    <a:pt x="367" y="239"/>
                  </a:lnTo>
                  <a:lnTo>
                    <a:pt x="367" y="239"/>
                  </a:lnTo>
                  <a:lnTo>
                    <a:pt x="367" y="249"/>
                  </a:lnTo>
                  <a:lnTo>
                    <a:pt x="374" y="262"/>
                  </a:lnTo>
                  <a:lnTo>
                    <a:pt x="384" y="272"/>
                  </a:lnTo>
                  <a:lnTo>
                    <a:pt x="391" y="275"/>
                  </a:lnTo>
                  <a:lnTo>
                    <a:pt x="391" y="275"/>
                  </a:lnTo>
                  <a:lnTo>
                    <a:pt x="404" y="262"/>
                  </a:lnTo>
                  <a:lnTo>
                    <a:pt x="414" y="252"/>
                  </a:lnTo>
                  <a:lnTo>
                    <a:pt x="424" y="242"/>
                  </a:lnTo>
                  <a:lnTo>
                    <a:pt x="440" y="239"/>
                  </a:lnTo>
                  <a:lnTo>
                    <a:pt x="440" y="239"/>
                  </a:lnTo>
                  <a:lnTo>
                    <a:pt x="470" y="239"/>
                  </a:lnTo>
                  <a:lnTo>
                    <a:pt x="470" y="239"/>
                  </a:lnTo>
                  <a:lnTo>
                    <a:pt x="470" y="212"/>
                  </a:lnTo>
                  <a:lnTo>
                    <a:pt x="467" y="186"/>
                  </a:lnTo>
                  <a:lnTo>
                    <a:pt x="463" y="162"/>
                  </a:lnTo>
                  <a:lnTo>
                    <a:pt x="457" y="139"/>
                  </a:lnTo>
                  <a:lnTo>
                    <a:pt x="437" y="103"/>
                  </a:lnTo>
                  <a:lnTo>
                    <a:pt x="417" y="73"/>
                  </a:lnTo>
                  <a:lnTo>
                    <a:pt x="397" y="50"/>
                  </a:lnTo>
                  <a:lnTo>
                    <a:pt x="381" y="33"/>
                  </a:lnTo>
                  <a:lnTo>
                    <a:pt x="361" y="20"/>
                  </a:lnTo>
                  <a:lnTo>
                    <a:pt x="361" y="20"/>
                  </a:lnTo>
                  <a:lnTo>
                    <a:pt x="348" y="17"/>
                  </a:lnTo>
                  <a:lnTo>
                    <a:pt x="334" y="14"/>
                  </a:lnTo>
                  <a:lnTo>
                    <a:pt x="315" y="7"/>
                  </a:lnTo>
                  <a:lnTo>
                    <a:pt x="315" y="7"/>
                  </a:lnTo>
                  <a:lnTo>
                    <a:pt x="305" y="4"/>
                  </a:lnTo>
                  <a:lnTo>
                    <a:pt x="291" y="0"/>
                  </a:lnTo>
                  <a:lnTo>
                    <a:pt x="271" y="0"/>
                  </a:lnTo>
                  <a:lnTo>
                    <a:pt x="252" y="7"/>
                  </a:lnTo>
                  <a:lnTo>
                    <a:pt x="228" y="14"/>
                  </a:lnTo>
                  <a:lnTo>
                    <a:pt x="228" y="14"/>
                  </a:lnTo>
                  <a:lnTo>
                    <a:pt x="212" y="14"/>
                  </a:lnTo>
                  <a:lnTo>
                    <a:pt x="192" y="14"/>
                  </a:lnTo>
                  <a:lnTo>
                    <a:pt x="175" y="17"/>
                  </a:lnTo>
                  <a:lnTo>
                    <a:pt x="156" y="23"/>
                  </a:lnTo>
                  <a:lnTo>
                    <a:pt x="119" y="43"/>
                  </a:lnTo>
                  <a:lnTo>
                    <a:pt x="86" y="66"/>
                  </a:lnTo>
                  <a:lnTo>
                    <a:pt x="86" y="66"/>
                  </a:lnTo>
                  <a:lnTo>
                    <a:pt x="70" y="80"/>
                  </a:lnTo>
                  <a:lnTo>
                    <a:pt x="56" y="96"/>
                  </a:lnTo>
                  <a:lnTo>
                    <a:pt x="40" y="116"/>
                  </a:lnTo>
                  <a:lnTo>
                    <a:pt x="30" y="136"/>
                  </a:lnTo>
                  <a:lnTo>
                    <a:pt x="10" y="179"/>
                  </a:lnTo>
                  <a:lnTo>
                    <a:pt x="3" y="199"/>
                  </a:lnTo>
                  <a:lnTo>
                    <a:pt x="0" y="219"/>
                  </a:lnTo>
                  <a:lnTo>
                    <a:pt x="0" y="219"/>
                  </a:lnTo>
                  <a:lnTo>
                    <a:pt x="3" y="229"/>
                  </a:lnTo>
                  <a:lnTo>
                    <a:pt x="10" y="235"/>
                  </a:lnTo>
                  <a:lnTo>
                    <a:pt x="20" y="235"/>
                  </a:lnTo>
                  <a:lnTo>
                    <a:pt x="23" y="232"/>
                  </a:lnTo>
                  <a:lnTo>
                    <a:pt x="27" y="229"/>
                  </a:lnTo>
                  <a:lnTo>
                    <a:pt x="27" y="229"/>
                  </a:lnTo>
                  <a:lnTo>
                    <a:pt x="36" y="205"/>
                  </a:lnTo>
                  <a:lnTo>
                    <a:pt x="53" y="179"/>
                  </a:lnTo>
                  <a:lnTo>
                    <a:pt x="53" y="179"/>
                  </a:lnTo>
                  <a:lnTo>
                    <a:pt x="50" y="196"/>
                  </a:lnTo>
                  <a:lnTo>
                    <a:pt x="50" y="196"/>
                  </a:lnTo>
                  <a:lnTo>
                    <a:pt x="53" y="205"/>
                  </a:lnTo>
                  <a:lnTo>
                    <a:pt x="60" y="212"/>
                  </a:lnTo>
                  <a:lnTo>
                    <a:pt x="70" y="215"/>
                  </a:lnTo>
                  <a:lnTo>
                    <a:pt x="76" y="212"/>
                  </a:lnTo>
                  <a:lnTo>
                    <a:pt x="80" y="209"/>
                  </a:lnTo>
                  <a:lnTo>
                    <a:pt x="80" y="209"/>
                  </a:lnTo>
                  <a:lnTo>
                    <a:pt x="123" y="156"/>
                  </a:lnTo>
                  <a:lnTo>
                    <a:pt x="146" y="133"/>
                  </a:lnTo>
                  <a:lnTo>
                    <a:pt x="172" y="116"/>
                  </a:lnTo>
                  <a:lnTo>
                    <a:pt x="172" y="116"/>
                  </a:lnTo>
                  <a:lnTo>
                    <a:pt x="146" y="153"/>
                  </a:lnTo>
                  <a:lnTo>
                    <a:pt x="146" y="153"/>
                  </a:lnTo>
                  <a:lnTo>
                    <a:pt x="142" y="159"/>
                  </a:lnTo>
                  <a:lnTo>
                    <a:pt x="142" y="166"/>
                  </a:lnTo>
                  <a:lnTo>
                    <a:pt x="149" y="176"/>
                  </a:lnTo>
                  <a:lnTo>
                    <a:pt x="159" y="179"/>
                  </a:lnTo>
                  <a:lnTo>
                    <a:pt x="166" y="179"/>
                  </a:lnTo>
                  <a:lnTo>
                    <a:pt x="169" y="176"/>
                  </a:lnTo>
                  <a:lnTo>
                    <a:pt x="169" y="176"/>
                  </a:lnTo>
                  <a:lnTo>
                    <a:pt x="212" y="143"/>
                  </a:lnTo>
                  <a:lnTo>
                    <a:pt x="258" y="113"/>
                  </a:lnTo>
                  <a:lnTo>
                    <a:pt x="258" y="113"/>
                  </a:lnTo>
                  <a:lnTo>
                    <a:pt x="232" y="149"/>
                  </a:lnTo>
                  <a:lnTo>
                    <a:pt x="232" y="149"/>
                  </a:lnTo>
                  <a:lnTo>
                    <a:pt x="228" y="156"/>
                  </a:lnTo>
                  <a:lnTo>
                    <a:pt x="228" y="162"/>
                  </a:lnTo>
                  <a:lnTo>
                    <a:pt x="228" y="169"/>
                  </a:lnTo>
                  <a:lnTo>
                    <a:pt x="235" y="172"/>
                  </a:lnTo>
                  <a:lnTo>
                    <a:pt x="238" y="176"/>
                  </a:lnTo>
                  <a:lnTo>
                    <a:pt x="245" y="176"/>
                  </a:lnTo>
                  <a:lnTo>
                    <a:pt x="252" y="176"/>
                  </a:lnTo>
                  <a:lnTo>
                    <a:pt x="258" y="172"/>
                  </a:lnTo>
                  <a:lnTo>
                    <a:pt x="258" y="172"/>
                  </a:lnTo>
                  <a:lnTo>
                    <a:pt x="288" y="149"/>
                  </a:lnTo>
                  <a:lnTo>
                    <a:pt x="318" y="129"/>
                  </a:lnTo>
                  <a:lnTo>
                    <a:pt x="318" y="129"/>
                  </a:lnTo>
                  <a:lnTo>
                    <a:pt x="295" y="169"/>
                  </a:lnTo>
                  <a:lnTo>
                    <a:pt x="295" y="169"/>
                  </a:lnTo>
                  <a:lnTo>
                    <a:pt x="291" y="176"/>
                  </a:lnTo>
                  <a:lnTo>
                    <a:pt x="291" y="179"/>
                  </a:lnTo>
                  <a:lnTo>
                    <a:pt x="298" y="189"/>
                  </a:lnTo>
                  <a:lnTo>
                    <a:pt x="305" y="192"/>
                  </a:lnTo>
                  <a:lnTo>
                    <a:pt x="311" y="192"/>
                  </a:lnTo>
                  <a:lnTo>
                    <a:pt x="318" y="192"/>
                  </a:lnTo>
                  <a:lnTo>
                    <a:pt x="318" y="192"/>
                  </a:lnTo>
                  <a:lnTo>
                    <a:pt x="354" y="162"/>
                  </a:lnTo>
                  <a:lnTo>
                    <a:pt x="354" y="162"/>
                  </a:lnTo>
                  <a:lnTo>
                    <a:pt x="351" y="169"/>
                  </a:lnTo>
                  <a:lnTo>
                    <a:pt x="351"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14"/>
            <p:cNvSpPr>
              <a:spLocks/>
            </p:cNvSpPr>
            <p:nvPr/>
          </p:nvSpPr>
          <p:spPr bwMode="auto">
            <a:xfrm>
              <a:off x="5026025" y="4306888"/>
              <a:ext cx="136525" cy="279400"/>
            </a:xfrm>
            <a:custGeom>
              <a:avLst/>
              <a:gdLst>
                <a:gd name="T0" fmla="*/ 4 w 86"/>
                <a:gd name="T1" fmla="*/ 80 h 176"/>
                <a:gd name="T2" fmla="*/ 4 w 86"/>
                <a:gd name="T3" fmla="*/ 80 h 176"/>
                <a:gd name="T4" fmla="*/ 0 w 86"/>
                <a:gd name="T5" fmla="*/ 70 h 176"/>
                <a:gd name="T6" fmla="*/ 0 w 86"/>
                <a:gd name="T7" fmla="*/ 46 h 176"/>
                <a:gd name="T8" fmla="*/ 4 w 86"/>
                <a:gd name="T9" fmla="*/ 33 h 176"/>
                <a:gd name="T10" fmla="*/ 10 w 86"/>
                <a:gd name="T11" fmla="*/ 20 h 176"/>
                <a:gd name="T12" fmla="*/ 20 w 86"/>
                <a:gd name="T13" fmla="*/ 10 h 176"/>
                <a:gd name="T14" fmla="*/ 33 w 86"/>
                <a:gd name="T15" fmla="*/ 0 h 176"/>
                <a:gd name="T16" fmla="*/ 33 w 86"/>
                <a:gd name="T17" fmla="*/ 0 h 176"/>
                <a:gd name="T18" fmla="*/ 40 w 86"/>
                <a:gd name="T19" fmla="*/ 0 h 176"/>
                <a:gd name="T20" fmla="*/ 47 w 86"/>
                <a:gd name="T21" fmla="*/ 0 h 176"/>
                <a:gd name="T22" fmla="*/ 57 w 86"/>
                <a:gd name="T23" fmla="*/ 3 h 176"/>
                <a:gd name="T24" fmla="*/ 63 w 86"/>
                <a:gd name="T25" fmla="*/ 10 h 176"/>
                <a:gd name="T26" fmla="*/ 73 w 86"/>
                <a:gd name="T27" fmla="*/ 27 h 176"/>
                <a:gd name="T28" fmla="*/ 83 w 86"/>
                <a:gd name="T29" fmla="*/ 53 h 176"/>
                <a:gd name="T30" fmla="*/ 86 w 86"/>
                <a:gd name="T31" fmla="*/ 80 h 176"/>
                <a:gd name="T32" fmla="*/ 80 w 86"/>
                <a:gd name="T33" fmla="*/ 113 h 176"/>
                <a:gd name="T34" fmla="*/ 76 w 86"/>
                <a:gd name="T35" fmla="*/ 129 h 176"/>
                <a:gd name="T36" fmla="*/ 66 w 86"/>
                <a:gd name="T37" fmla="*/ 142 h 176"/>
                <a:gd name="T38" fmla="*/ 57 w 86"/>
                <a:gd name="T39" fmla="*/ 159 h 176"/>
                <a:gd name="T40" fmla="*/ 47 w 86"/>
                <a:gd name="T41" fmla="*/ 176 h 176"/>
                <a:gd name="T42" fmla="*/ 4 w 86"/>
                <a:gd name="T43" fmla="*/ 8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176">
                  <a:moveTo>
                    <a:pt x="4" y="80"/>
                  </a:moveTo>
                  <a:lnTo>
                    <a:pt x="4" y="80"/>
                  </a:lnTo>
                  <a:lnTo>
                    <a:pt x="0" y="70"/>
                  </a:lnTo>
                  <a:lnTo>
                    <a:pt x="0" y="46"/>
                  </a:lnTo>
                  <a:lnTo>
                    <a:pt x="4" y="33"/>
                  </a:lnTo>
                  <a:lnTo>
                    <a:pt x="10" y="20"/>
                  </a:lnTo>
                  <a:lnTo>
                    <a:pt x="20" y="10"/>
                  </a:lnTo>
                  <a:lnTo>
                    <a:pt x="33" y="0"/>
                  </a:lnTo>
                  <a:lnTo>
                    <a:pt x="33" y="0"/>
                  </a:lnTo>
                  <a:lnTo>
                    <a:pt x="40" y="0"/>
                  </a:lnTo>
                  <a:lnTo>
                    <a:pt x="47" y="0"/>
                  </a:lnTo>
                  <a:lnTo>
                    <a:pt x="57" y="3"/>
                  </a:lnTo>
                  <a:lnTo>
                    <a:pt x="63" y="10"/>
                  </a:lnTo>
                  <a:lnTo>
                    <a:pt x="73" y="27"/>
                  </a:lnTo>
                  <a:lnTo>
                    <a:pt x="83" y="53"/>
                  </a:lnTo>
                  <a:lnTo>
                    <a:pt x="86" y="80"/>
                  </a:lnTo>
                  <a:lnTo>
                    <a:pt x="80" y="113"/>
                  </a:lnTo>
                  <a:lnTo>
                    <a:pt x="76" y="129"/>
                  </a:lnTo>
                  <a:lnTo>
                    <a:pt x="66" y="142"/>
                  </a:lnTo>
                  <a:lnTo>
                    <a:pt x="57" y="159"/>
                  </a:lnTo>
                  <a:lnTo>
                    <a:pt x="47" y="176"/>
                  </a:lnTo>
                  <a:lnTo>
                    <a:pt x="4" y="80"/>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15"/>
            <p:cNvSpPr>
              <a:spLocks/>
            </p:cNvSpPr>
            <p:nvPr/>
          </p:nvSpPr>
          <p:spPr bwMode="auto">
            <a:xfrm>
              <a:off x="4600575" y="4391025"/>
              <a:ext cx="200025" cy="111125"/>
            </a:xfrm>
            <a:custGeom>
              <a:avLst/>
              <a:gdLst>
                <a:gd name="T0" fmla="*/ 126 w 126"/>
                <a:gd name="T1" fmla="*/ 3 h 70"/>
                <a:gd name="T2" fmla="*/ 126 w 126"/>
                <a:gd name="T3" fmla="*/ 3 h 70"/>
                <a:gd name="T4" fmla="*/ 113 w 126"/>
                <a:gd name="T5" fmla="*/ 3 h 70"/>
                <a:gd name="T6" fmla="*/ 99 w 126"/>
                <a:gd name="T7" fmla="*/ 3 h 70"/>
                <a:gd name="T8" fmla="*/ 83 w 126"/>
                <a:gd name="T9" fmla="*/ 7 h 70"/>
                <a:gd name="T10" fmla="*/ 63 w 126"/>
                <a:gd name="T11" fmla="*/ 13 h 70"/>
                <a:gd name="T12" fmla="*/ 43 w 126"/>
                <a:gd name="T13" fmla="*/ 27 h 70"/>
                <a:gd name="T14" fmla="*/ 23 w 126"/>
                <a:gd name="T15" fmla="*/ 43 h 70"/>
                <a:gd name="T16" fmla="*/ 3 w 126"/>
                <a:gd name="T17" fmla="*/ 70 h 70"/>
                <a:gd name="T18" fmla="*/ 3 w 126"/>
                <a:gd name="T19" fmla="*/ 70 h 70"/>
                <a:gd name="T20" fmla="*/ 0 w 126"/>
                <a:gd name="T21" fmla="*/ 63 h 70"/>
                <a:gd name="T22" fmla="*/ 3 w 126"/>
                <a:gd name="T23" fmla="*/ 56 h 70"/>
                <a:gd name="T24" fmla="*/ 7 w 126"/>
                <a:gd name="T25" fmla="*/ 46 h 70"/>
                <a:gd name="T26" fmla="*/ 7 w 126"/>
                <a:gd name="T27" fmla="*/ 46 h 70"/>
                <a:gd name="T28" fmla="*/ 20 w 126"/>
                <a:gd name="T29" fmla="*/ 30 h 70"/>
                <a:gd name="T30" fmla="*/ 27 w 126"/>
                <a:gd name="T31" fmla="*/ 20 h 70"/>
                <a:gd name="T32" fmla="*/ 40 w 126"/>
                <a:gd name="T33" fmla="*/ 10 h 70"/>
                <a:gd name="T34" fmla="*/ 53 w 126"/>
                <a:gd name="T35" fmla="*/ 3 h 70"/>
                <a:gd name="T36" fmla="*/ 73 w 126"/>
                <a:gd name="T37" fmla="*/ 0 h 70"/>
                <a:gd name="T38" fmla="*/ 96 w 126"/>
                <a:gd name="T39" fmla="*/ 0 h 70"/>
                <a:gd name="T40" fmla="*/ 126 w 126"/>
                <a:gd name="T41" fmla="*/ 3 h 70"/>
                <a:gd name="T42" fmla="*/ 126 w 126"/>
                <a:gd name="T43"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70">
                  <a:moveTo>
                    <a:pt x="126" y="3"/>
                  </a:moveTo>
                  <a:lnTo>
                    <a:pt x="126" y="3"/>
                  </a:lnTo>
                  <a:lnTo>
                    <a:pt x="113" y="3"/>
                  </a:lnTo>
                  <a:lnTo>
                    <a:pt x="99" y="3"/>
                  </a:lnTo>
                  <a:lnTo>
                    <a:pt x="83" y="7"/>
                  </a:lnTo>
                  <a:lnTo>
                    <a:pt x="63" y="13"/>
                  </a:lnTo>
                  <a:lnTo>
                    <a:pt x="43" y="27"/>
                  </a:lnTo>
                  <a:lnTo>
                    <a:pt x="23" y="43"/>
                  </a:lnTo>
                  <a:lnTo>
                    <a:pt x="3" y="70"/>
                  </a:lnTo>
                  <a:lnTo>
                    <a:pt x="3" y="70"/>
                  </a:lnTo>
                  <a:lnTo>
                    <a:pt x="0" y="63"/>
                  </a:lnTo>
                  <a:lnTo>
                    <a:pt x="3" y="56"/>
                  </a:lnTo>
                  <a:lnTo>
                    <a:pt x="7" y="46"/>
                  </a:lnTo>
                  <a:lnTo>
                    <a:pt x="7" y="46"/>
                  </a:lnTo>
                  <a:lnTo>
                    <a:pt x="20" y="30"/>
                  </a:lnTo>
                  <a:lnTo>
                    <a:pt x="27" y="20"/>
                  </a:lnTo>
                  <a:lnTo>
                    <a:pt x="40" y="10"/>
                  </a:lnTo>
                  <a:lnTo>
                    <a:pt x="53" y="3"/>
                  </a:lnTo>
                  <a:lnTo>
                    <a:pt x="73" y="0"/>
                  </a:lnTo>
                  <a:lnTo>
                    <a:pt x="96" y="0"/>
                  </a:lnTo>
                  <a:lnTo>
                    <a:pt x="126" y="3"/>
                  </a:lnTo>
                  <a:lnTo>
                    <a:pt x="126" y="3"/>
                  </a:lnTo>
                  <a:close/>
                </a:path>
              </a:pathLst>
            </a:custGeom>
            <a:solidFill>
              <a:srgbClr val="6A3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16"/>
            <p:cNvSpPr>
              <a:spLocks/>
            </p:cNvSpPr>
            <p:nvPr/>
          </p:nvSpPr>
          <p:spPr bwMode="auto">
            <a:xfrm>
              <a:off x="4411663" y="4575175"/>
              <a:ext cx="63500" cy="41275"/>
            </a:xfrm>
            <a:custGeom>
              <a:avLst/>
              <a:gdLst>
                <a:gd name="T0" fmla="*/ 10 w 40"/>
                <a:gd name="T1" fmla="*/ 26 h 26"/>
                <a:gd name="T2" fmla="*/ 10 w 40"/>
                <a:gd name="T3" fmla="*/ 26 h 26"/>
                <a:gd name="T4" fmla="*/ 17 w 40"/>
                <a:gd name="T5" fmla="*/ 16 h 26"/>
                <a:gd name="T6" fmla="*/ 26 w 40"/>
                <a:gd name="T7" fmla="*/ 10 h 26"/>
                <a:gd name="T8" fmla="*/ 40 w 40"/>
                <a:gd name="T9" fmla="*/ 10 h 26"/>
                <a:gd name="T10" fmla="*/ 40 w 40"/>
                <a:gd name="T11" fmla="*/ 10 h 26"/>
                <a:gd name="T12" fmla="*/ 30 w 40"/>
                <a:gd name="T13" fmla="*/ 3 h 26"/>
                <a:gd name="T14" fmla="*/ 20 w 40"/>
                <a:gd name="T15" fmla="*/ 0 h 26"/>
                <a:gd name="T16" fmla="*/ 7 w 40"/>
                <a:gd name="T17" fmla="*/ 3 h 26"/>
                <a:gd name="T18" fmla="*/ 7 w 40"/>
                <a:gd name="T19" fmla="*/ 3 h 26"/>
                <a:gd name="T20" fmla="*/ 0 w 40"/>
                <a:gd name="T21" fmla="*/ 7 h 26"/>
                <a:gd name="T22" fmla="*/ 0 w 40"/>
                <a:gd name="T23" fmla="*/ 13 h 26"/>
                <a:gd name="T24" fmla="*/ 3 w 40"/>
                <a:gd name="T25" fmla="*/ 20 h 26"/>
                <a:gd name="T26" fmla="*/ 10 w 40"/>
                <a:gd name="T27" fmla="*/ 26 h 26"/>
                <a:gd name="T28" fmla="*/ 10 w 40"/>
                <a:gd name="T2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6">
                  <a:moveTo>
                    <a:pt x="10" y="26"/>
                  </a:moveTo>
                  <a:lnTo>
                    <a:pt x="10" y="26"/>
                  </a:lnTo>
                  <a:lnTo>
                    <a:pt x="17" y="16"/>
                  </a:lnTo>
                  <a:lnTo>
                    <a:pt x="26" y="10"/>
                  </a:lnTo>
                  <a:lnTo>
                    <a:pt x="40" y="10"/>
                  </a:lnTo>
                  <a:lnTo>
                    <a:pt x="40" y="10"/>
                  </a:lnTo>
                  <a:lnTo>
                    <a:pt x="30" y="3"/>
                  </a:lnTo>
                  <a:lnTo>
                    <a:pt x="20" y="0"/>
                  </a:lnTo>
                  <a:lnTo>
                    <a:pt x="7" y="3"/>
                  </a:lnTo>
                  <a:lnTo>
                    <a:pt x="7" y="3"/>
                  </a:lnTo>
                  <a:lnTo>
                    <a:pt x="0" y="7"/>
                  </a:lnTo>
                  <a:lnTo>
                    <a:pt x="0" y="13"/>
                  </a:lnTo>
                  <a:lnTo>
                    <a:pt x="3" y="20"/>
                  </a:lnTo>
                  <a:lnTo>
                    <a:pt x="10" y="26"/>
                  </a:lnTo>
                  <a:lnTo>
                    <a:pt x="10" y="26"/>
                  </a:lnTo>
                  <a:close/>
                </a:path>
              </a:pathLst>
            </a:custGeom>
            <a:solidFill>
              <a:srgbClr val="6A37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17"/>
            <p:cNvSpPr>
              <a:spLocks/>
            </p:cNvSpPr>
            <p:nvPr/>
          </p:nvSpPr>
          <p:spPr bwMode="auto">
            <a:xfrm>
              <a:off x="4826000" y="4759325"/>
              <a:ext cx="26988" cy="15875"/>
            </a:xfrm>
            <a:custGeom>
              <a:avLst/>
              <a:gdLst>
                <a:gd name="T0" fmla="*/ 0 w 17"/>
                <a:gd name="T1" fmla="*/ 3 h 10"/>
                <a:gd name="T2" fmla="*/ 0 w 17"/>
                <a:gd name="T3" fmla="*/ 3 h 10"/>
                <a:gd name="T4" fmla="*/ 7 w 17"/>
                <a:gd name="T5" fmla="*/ 3 h 10"/>
                <a:gd name="T6" fmla="*/ 14 w 17"/>
                <a:gd name="T7" fmla="*/ 6 h 10"/>
                <a:gd name="T8" fmla="*/ 17 w 17"/>
                <a:gd name="T9" fmla="*/ 10 h 10"/>
                <a:gd name="T10" fmla="*/ 17 w 17"/>
                <a:gd name="T11" fmla="*/ 10 h 10"/>
                <a:gd name="T12" fmla="*/ 17 w 17"/>
                <a:gd name="T13" fmla="*/ 3 h 10"/>
                <a:gd name="T14" fmla="*/ 10 w 17"/>
                <a:gd name="T15" fmla="*/ 0 h 10"/>
                <a:gd name="T16" fmla="*/ 0 w 17"/>
                <a:gd name="T17" fmla="*/ 3 h 10"/>
                <a:gd name="T18" fmla="*/ 0 w 17"/>
                <a:gd name="T19"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0">
                  <a:moveTo>
                    <a:pt x="0" y="3"/>
                  </a:moveTo>
                  <a:lnTo>
                    <a:pt x="0" y="3"/>
                  </a:lnTo>
                  <a:lnTo>
                    <a:pt x="7" y="3"/>
                  </a:lnTo>
                  <a:lnTo>
                    <a:pt x="14" y="6"/>
                  </a:lnTo>
                  <a:lnTo>
                    <a:pt x="17" y="10"/>
                  </a:lnTo>
                  <a:lnTo>
                    <a:pt x="17" y="10"/>
                  </a:lnTo>
                  <a:lnTo>
                    <a:pt x="17" y="3"/>
                  </a:lnTo>
                  <a:lnTo>
                    <a:pt x="10" y="0"/>
                  </a:lnTo>
                  <a:lnTo>
                    <a:pt x="0" y="3"/>
                  </a:lnTo>
                  <a:lnTo>
                    <a:pt x="0" y="3"/>
                  </a:lnTo>
                  <a:close/>
                </a:path>
              </a:pathLst>
            </a:custGeom>
            <a:solidFill>
              <a:srgbClr val="7A42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70" name="Picture 71" descr="C:\Users\elizabeth\AppData\Local\Microsoft\Windows\Temporary Internet Files\Content.IE5\6XHOQSLH\MC900434800[1].png"/>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flipH="1">
              <a:off x="4241801" y="5316538"/>
              <a:ext cx="1922234" cy="1922234"/>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111"/>
            <p:cNvSpPr>
              <a:spLocks/>
            </p:cNvSpPr>
            <p:nvPr/>
          </p:nvSpPr>
          <p:spPr bwMode="auto">
            <a:xfrm>
              <a:off x="4910138" y="6292850"/>
              <a:ext cx="1651000" cy="650875"/>
            </a:xfrm>
            <a:custGeom>
              <a:avLst/>
              <a:gdLst>
                <a:gd name="T0" fmla="*/ 53 w 1040"/>
                <a:gd name="T1" fmla="*/ 351 h 410"/>
                <a:gd name="T2" fmla="*/ 153 w 1040"/>
                <a:gd name="T3" fmla="*/ 358 h 410"/>
                <a:gd name="T4" fmla="*/ 189 w 1040"/>
                <a:gd name="T5" fmla="*/ 351 h 410"/>
                <a:gd name="T6" fmla="*/ 222 w 1040"/>
                <a:gd name="T7" fmla="*/ 341 h 410"/>
                <a:gd name="T8" fmla="*/ 239 w 1040"/>
                <a:gd name="T9" fmla="*/ 324 h 410"/>
                <a:gd name="T10" fmla="*/ 239 w 1040"/>
                <a:gd name="T11" fmla="*/ 311 h 410"/>
                <a:gd name="T12" fmla="*/ 209 w 1040"/>
                <a:gd name="T13" fmla="*/ 305 h 410"/>
                <a:gd name="T14" fmla="*/ 166 w 1040"/>
                <a:gd name="T15" fmla="*/ 301 h 410"/>
                <a:gd name="T16" fmla="*/ 123 w 1040"/>
                <a:gd name="T17" fmla="*/ 295 h 410"/>
                <a:gd name="T18" fmla="*/ 106 w 1040"/>
                <a:gd name="T19" fmla="*/ 281 h 410"/>
                <a:gd name="T20" fmla="*/ 100 w 1040"/>
                <a:gd name="T21" fmla="*/ 271 h 410"/>
                <a:gd name="T22" fmla="*/ 159 w 1040"/>
                <a:gd name="T23" fmla="*/ 271 h 410"/>
                <a:gd name="T24" fmla="*/ 189 w 1040"/>
                <a:gd name="T25" fmla="*/ 265 h 410"/>
                <a:gd name="T26" fmla="*/ 265 w 1040"/>
                <a:gd name="T27" fmla="*/ 258 h 410"/>
                <a:gd name="T28" fmla="*/ 325 w 1040"/>
                <a:gd name="T29" fmla="*/ 265 h 410"/>
                <a:gd name="T30" fmla="*/ 341 w 1040"/>
                <a:gd name="T31" fmla="*/ 271 h 410"/>
                <a:gd name="T32" fmla="*/ 368 w 1040"/>
                <a:gd name="T33" fmla="*/ 275 h 410"/>
                <a:gd name="T34" fmla="*/ 451 w 1040"/>
                <a:gd name="T35" fmla="*/ 252 h 410"/>
                <a:gd name="T36" fmla="*/ 557 w 1040"/>
                <a:gd name="T37" fmla="*/ 202 h 410"/>
                <a:gd name="T38" fmla="*/ 656 w 1040"/>
                <a:gd name="T39" fmla="*/ 142 h 410"/>
                <a:gd name="T40" fmla="*/ 692 w 1040"/>
                <a:gd name="T41" fmla="*/ 113 h 410"/>
                <a:gd name="T42" fmla="*/ 835 w 1040"/>
                <a:gd name="T43" fmla="*/ 0 h 410"/>
                <a:gd name="T44" fmla="*/ 888 w 1040"/>
                <a:gd name="T45" fmla="*/ 20 h 410"/>
                <a:gd name="T46" fmla="*/ 990 w 1040"/>
                <a:gd name="T47" fmla="*/ 66 h 410"/>
                <a:gd name="T48" fmla="*/ 1040 w 1040"/>
                <a:gd name="T49" fmla="*/ 93 h 410"/>
                <a:gd name="T50" fmla="*/ 851 w 1040"/>
                <a:gd name="T51" fmla="*/ 192 h 410"/>
                <a:gd name="T52" fmla="*/ 669 w 1040"/>
                <a:gd name="T53" fmla="*/ 278 h 410"/>
                <a:gd name="T54" fmla="*/ 474 w 1040"/>
                <a:gd name="T55" fmla="*/ 348 h 410"/>
                <a:gd name="T56" fmla="*/ 384 w 1040"/>
                <a:gd name="T57" fmla="*/ 371 h 410"/>
                <a:gd name="T58" fmla="*/ 358 w 1040"/>
                <a:gd name="T59" fmla="*/ 377 h 410"/>
                <a:gd name="T60" fmla="*/ 249 w 1040"/>
                <a:gd name="T61" fmla="*/ 404 h 410"/>
                <a:gd name="T62" fmla="*/ 173 w 1040"/>
                <a:gd name="T63" fmla="*/ 410 h 410"/>
                <a:gd name="T64" fmla="*/ 146 w 1040"/>
                <a:gd name="T65" fmla="*/ 407 h 410"/>
                <a:gd name="T66" fmla="*/ 0 w 1040"/>
                <a:gd name="T67" fmla="*/ 371 h 410"/>
                <a:gd name="T68" fmla="*/ 0 w 1040"/>
                <a:gd name="T69" fmla="*/ 367 h 410"/>
                <a:gd name="T70" fmla="*/ 14 w 1040"/>
                <a:gd name="T71" fmla="*/ 354 h 410"/>
                <a:gd name="T72" fmla="*/ 34 w 1040"/>
                <a:gd name="T73" fmla="*/ 351 h 410"/>
                <a:gd name="T74" fmla="*/ 53 w 1040"/>
                <a:gd name="T75" fmla="*/ 351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0" h="410">
                  <a:moveTo>
                    <a:pt x="53" y="351"/>
                  </a:moveTo>
                  <a:lnTo>
                    <a:pt x="53" y="351"/>
                  </a:lnTo>
                  <a:lnTo>
                    <a:pt x="120" y="358"/>
                  </a:lnTo>
                  <a:lnTo>
                    <a:pt x="153" y="358"/>
                  </a:lnTo>
                  <a:lnTo>
                    <a:pt x="189" y="351"/>
                  </a:lnTo>
                  <a:lnTo>
                    <a:pt x="189" y="351"/>
                  </a:lnTo>
                  <a:lnTo>
                    <a:pt x="206" y="348"/>
                  </a:lnTo>
                  <a:lnTo>
                    <a:pt x="222" y="341"/>
                  </a:lnTo>
                  <a:lnTo>
                    <a:pt x="232" y="331"/>
                  </a:lnTo>
                  <a:lnTo>
                    <a:pt x="239" y="324"/>
                  </a:lnTo>
                  <a:lnTo>
                    <a:pt x="242" y="318"/>
                  </a:lnTo>
                  <a:lnTo>
                    <a:pt x="239" y="311"/>
                  </a:lnTo>
                  <a:lnTo>
                    <a:pt x="226" y="308"/>
                  </a:lnTo>
                  <a:lnTo>
                    <a:pt x="209" y="305"/>
                  </a:lnTo>
                  <a:lnTo>
                    <a:pt x="209" y="305"/>
                  </a:lnTo>
                  <a:lnTo>
                    <a:pt x="166" y="301"/>
                  </a:lnTo>
                  <a:lnTo>
                    <a:pt x="136" y="298"/>
                  </a:lnTo>
                  <a:lnTo>
                    <a:pt x="123" y="295"/>
                  </a:lnTo>
                  <a:lnTo>
                    <a:pt x="113" y="288"/>
                  </a:lnTo>
                  <a:lnTo>
                    <a:pt x="106" y="281"/>
                  </a:lnTo>
                  <a:lnTo>
                    <a:pt x="100" y="271"/>
                  </a:lnTo>
                  <a:lnTo>
                    <a:pt x="100" y="271"/>
                  </a:lnTo>
                  <a:lnTo>
                    <a:pt x="130" y="271"/>
                  </a:lnTo>
                  <a:lnTo>
                    <a:pt x="159" y="271"/>
                  </a:lnTo>
                  <a:lnTo>
                    <a:pt x="189" y="265"/>
                  </a:lnTo>
                  <a:lnTo>
                    <a:pt x="189" y="265"/>
                  </a:lnTo>
                  <a:lnTo>
                    <a:pt x="226" y="262"/>
                  </a:lnTo>
                  <a:lnTo>
                    <a:pt x="265" y="258"/>
                  </a:lnTo>
                  <a:lnTo>
                    <a:pt x="305" y="262"/>
                  </a:lnTo>
                  <a:lnTo>
                    <a:pt x="325" y="265"/>
                  </a:lnTo>
                  <a:lnTo>
                    <a:pt x="341" y="271"/>
                  </a:lnTo>
                  <a:lnTo>
                    <a:pt x="341" y="271"/>
                  </a:lnTo>
                  <a:lnTo>
                    <a:pt x="351" y="275"/>
                  </a:lnTo>
                  <a:lnTo>
                    <a:pt x="368" y="275"/>
                  </a:lnTo>
                  <a:lnTo>
                    <a:pt x="404" y="268"/>
                  </a:lnTo>
                  <a:lnTo>
                    <a:pt x="451" y="252"/>
                  </a:lnTo>
                  <a:lnTo>
                    <a:pt x="504" y="228"/>
                  </a:lnTo>
                  <a:lnTo>
                    <a:pt x="557" y="202"/>
                  </a:lnTo>
                  <a:lnTo>
                    <a:pt x="609" y="172"/>
                  </a:lnTo>
                  <a:lnTo>
                    <a:pt x="656" y="142"/>
                  </a:lnTo>
                  <a:lnTo>
                    <a:pt x="692" y="113"/>
                  </a:lnTo>
                  <a:lnTo>
                    <a:pt x="692" y="113"/>
                  </a:lnTo>
                  <a:lnTo>
                    <a:pt x="772" y="46"/>
                  </a:lnTo>
                  <a:lnTo>
                    <a:pt x="835" y="0"/>
                  </a:lnTo>
                  <a:lnTo>
                    <a:pt x="835" y="0"/>
                  </a:lnTo>
                  <a:lnTo>
                    <a:pt x="888" y="20"/>
                  </a:lnTo>
                  <a:lnTo>
                    <a:pt x="940" y="43"/>
                  </a:lnTo>
                  <a:lnTo>
                    <a:pt x="990" y="66"/>
                  </a:lnTo>
                  <a:lnTo>
                    <a:pt x="1040" y="93"/>
                  </a:lnTo>
                  <a:lnTo>
                    <a:pt x="1040" y="93"/>
                  </a:lnTo>
                  <a:lnTo>
                    <a:pt x="931" y="152"/>
                  </a:lnTo>
                  <a:lnTo>
                    <a:pt x="851" y="192"/>
                  </a:lnTo>
                  <a:lnTo>
                    <a:pt x="762" y="235"/>
                  </a:lnTo>
                  <a:lnTo>
                    <a:pt x="669" y="278"/>
                  </a:lnTo>
                  <a:lnTo>
                    <a:pt x="570" y="314"/>
                  </a:lnTo>
                  <a:lnTo>
                    <a:pt x="474" y="348"/>
                  </a:lnTo>
                  <a:lnTo>
                    <a:pt x="431" y="361"/>
                  </a:lnTo>
                  <a:lnTo>
                    <a:pt x="384" y="371"/>
                  </a:lnTo>
                  <a:lnTo>
                    <a:pt x="384" y="371"/>
                  </a:lnTo>
                  <a:lnTo>
                    <a:pt x="358" y="377"/>
                  </a:lnTo>
                  <a:lnTo>
                    <a:pt x="288" y="397"/>
                  </a:lnTo>
                  <a:lnTo>
                    <a:pt x="249" y="404"/>
                  </a:lnTo>
                  <a:lnTo>
                    <a:pt x="209" y="410"/>
                  </a:lnTo>
                  <a:lnTo>
                    <a:pt x="173" y="410"/>
                  </a:lnTo>
                  <a:lnTo>
                    <a:pt x="146" y="407"/>
                  </a:lnTo>
                  <a:lnTo>
                    <a:pt x="146" y="407"/>
                  </a:lnTo>
                  <a:lnTo>
                    <a:pt x="50" y="381"/>
                  </a:lnTo>
                  <a:lnTo>
                    <a:pt x="0" y="371"/>
                  </a:lnTo>
                  <a:lnTo>
                    <a:pt x="0" y="371"/>
                  </a:lnTo>
                  <a:lnTo>
                    <a:pt x="0" y="367"/>
                  </a:lnTo>
                  <a:lnTo>
                    <a:pt x="7" y="358"/>
                  </a:lnTo>
                  <a:lnTo>
                    <a:pt x="14" y="354"/>
                  </a:lnTo>
                  <a:lnTo>
                    <a:pt x="24" y="354"/>
                  </a:lnTo>
                  <a:lnTo>
                    <a:pt x="34" y="351"/>
                  </a:lnTo>
                  <a:lnTo>
                    <a:pt x="53" y="351"/>
                  </a:lnTo>
                  <a:lnTo>
                    <a:pt x="53" y="351"/>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12"/>
            <p:cNvSpPr>
              <a:spLocks/>
            </p:cNvSpPr>
            <p:nvPr/>
          </p:nvSpPr>
          <p:spPr bwMode="auto">
            <a:xfrm>
              <a:off x="4049713" y="6319838"/>
              <a:ext cx="1323975" cy="650875"/>
            </a:xfrm>
            <a:custGeom>
              <a:avLst/>
              <a:gdLst>
                <a:gd name="T0" fmla="*/ 225 w 834"/>
                <a:gd name="T1" fmla="*/ 86 h 410"/>
                <a:gd name="T2" fmla="*/ 298 w 834"/>
                <a:gd name="T3" fmla="*/ 149 h 410"/>
                <a:gd name="T4" fmla="*/ 387 w 834"/>
                <a:gd name="T5" fmla="*/ 211 h 410"/>
                <a:gd name="T6" fmla="*/ 473 w 834"/>
                <a:gd name="T7" fmla="*/ 254 h 410"/>
                <a:gd name="T8" fmla="*/ 523 w 834"/>
                <a:gd name="T9" fmla="*/ 268 h 410"/>
                <a:gd name="T10" fmla="*/ 533 w 834"/>
                <a:gd name="T11" fmla="*/ 268 h 410"/>
                <a:gd name="T12" fmla="*/ 566 w 834"/>
                <a:gd name="T13" fmla="*/ 261 h 410"/>
                <a:gd name="T14" fmla="*/ 638 w 834"/>
                <a:gd name="T15" fmla="*/ 268 h 410"/>
                <a:gd name="T16" fmla="*/ 672 w 834"/>
                <a:gd name="T17" fmla="*/ 278 h 410"/>
                <a:gd name="T18" fmla="*/ 728 w 834"/>
                <a:gd name="T19" fmla="*/ 291 h 410"/>
                <a:gd name="T20" fmla="*/ 754 w 834"/>
                <a:gd name="T21" fmla="*/ 294 h 410"/>
                <a:gd name="T22" fmla="*/ 741 w 834"/>
                <a:gd name="T23" fmla="*/ 307 h 410"/>
                <a:gd name="T24" fmla="*/ 718 w 834"/>
                <a:gd name="T25" fmla="*/ 311 h 410"/>
                <a:gd name="T26" fmla="*/ 652 w 834"/>
                <a:gd name="T27" fmla="*/ 307 h 410"/>
                <a:gd name="T28" fmla="*/ 632 w 834"/>
                <a:gd name="T29" fmla="*/ 311 h 410"/>
                <a:gd name="T30" fmla="*/ 619 w 834"/>
                <a:gd name="T31" fmla="*/ 317 h 410"/>
                <a:gd name="T32" fmla="*/ 625 w 834"/>
                <a:gd name="T33" fmla="*/ 331 h 410"/>
                <a:gd name="T34" fmla="*/ 648 w 834"/>
                <a:gd name="T35" fmla="*/ 347 h 410"/>
                <a:gd name="T36" fmla="*/ 665 w 834"/>
                <a:gd name="T37" fmla="*/ 354 h 410"/>
                <a:gd name="T38" fmla="*/ 724 w 834"/>
                <a:gd name="T39" fmla="*/ 367 h 410"/>
                <a:gd name="T40" fmla="*/ 787 w 834"/>
                <a:gd name="T41" fmla="*/ 367 h 410"/>
                <a:gd name="T42" fmla="*/ 817 w 834"/>
                <a:gd name="T43" fmla="*/ 374 h 410"/>
                <a:gd name="T44" fmla="*/ 830 w 834"/>
                <a:gd name="T45" fmla="*/ 380 h 410"/>
                <a:gd name="T46" fmla="*/ 834 w 834"/>
                <a:gd name="T47" fmla="*/ 390 h 410"/>
                <a:gd name="T48" fmla="*/ 787 w 834"/>
                <a:gd name="T49" fmla="*/ 397 h 410"/>
                <a:gd name="T50" fmla="*/ 698 w 834"/>
                <a:gd name="T51" fmla="*/ 410 h 410"/>
                <a:gd name="T52" fmla="*/ 638 w 834"/>
                <a:gd name="T53" fmla="*/ 403 h 410"/>
                <a:gd name="T54" fmla="*/ 569 w 834"/>
                <a:gd name="T55" fmla="*/ 384 h 410"/>
                <a:gd name="T56" fmla="*/ 483 w 834"/>
                <a:gd name="T57" fmla="*/ 350 h 410"/>
                <a:gd name="T58" fmla="*/ 420 w 834"/>
                <a:gd name="T59" fmla="*/ 327 h 410"/>
                <a:gd name="T60" fmla="*/ 294 w 834"/>
                <a:gd name="T61" fmla="*/ 268 h 410"/>
                <a:gd name="T62" fmla="*/ 102 w 834"/>
                <a:gd name="T63" fmla="*/ 162 h 410"/>
                <a:gd name="T64" fmla="*/ 0 w 834"/>
                <a:gd name="T65" fmla="*/ 92 h 410"/>
                <a:gd name="T66" fmla="*/ 66 w 834"/>
                <a:gd name="T67" fmla="*/ 43 h 410"/>
                <a:gd name="T68" fmla="*/ 135 w 834"/>
                <a:gd name="T69" fmla="*/ 0 h 410"/>
                <a:gd name="T70" fmla="*/ 178 w 834"/>
                <a:gd name="T71" fmla="*/ 39 h 410"/>
                <a:gd name="T72" fmla="*/ 225 w 834"/>
                <a:gd name="T73" fmla="*/ 86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34" h="410">
                  <a:moveTo>
                    <a:pt x="225" y="86"/>
                  </a:moveTo>
                  <a:lnTo>
                    <a:pt x="225" y="86"/>
                  </a:lnTo>
                  <a:lnTo>
                    <a:pt x="254" y="115"/>
                  </a:lnTo>
                  <a:lnTo>
                    <a:pt x="298" y="149"/>
                  </a:lnTo>
                  <a:lnTo>
                    <a:pt x="341" y="182"/>
                  </a:lnTo>
                  <a:lnTo>
                    <a:pt x="387" y="211"/>
                  </a:lnTo>
                  <a:lnTo>
                    <a:pt x="433" y="235"/>
                  </a:lnTo>
                  <a:lnTo>
                    <a:pt x="473" y="254"/>
                  </a:lnTo>
                  <a:lnTo>
                    <a:pt x="509" y="268"/>
                  </a:lnTo>
                  <a:lnTo>
                    <a:pt x="523" y="268"/>
                  </a:lnTo>
                  <a:lnTo>
                    <a:pt x="533" y="268"/>
                  </a:lnTo>
                  <a:lnTo>
                    <a:pt x="533" y="268"/>
                  </a:lnTo>
                  <a:lnTo>
                    <a:pt x="549" y="264"/>
                  </a:lnTo>
                  <a:lnTo>
                    <a:pt x="566" y="261"/>
                  </a:lnTo>
                  <a:lnTo>
                    <a:pt x="602" y="261"/>
                  </a:lnTo>
                  <a:lnTo>
                    <a:pt x="638" y="268"/>
                  </a:lnTo>
                  <a:lnTo>
                    <a:pt x="672" y="278"/>
                  </a:lnTo>
                  <a:lnTo>
                    <a:pt x="672" y="278"/>
                  </a:lnTo>
                  <a:lnTo>
                    <a:pt x="701" y="284"/>
                  </a:lnTo>
                  <a:lnTo>
                    <a:pt x="728" y="291"/>
                  </a:lnTo>
                  <a:lnTo>
                    <a:pt x="754" y="294"/>
                  </a:lnTo>
                  <a:lnTo>
                    <a:pt x="754" y="294"/>
                  </a:lnTo>
                  <a:lnTo>
                    <a:pt x="748" y="301"/>
                  </a:lnTo>
                  <a:lnTo>
                    <a:pt x="741" y="307"/>
                  </a:lnTo>
                  <a:lnTo>
                    <a:pt x="731" y="311"/>
                  </a:lnTo>
                  <a:lnTo>
                    <a:pt x="718" y="311"/>
                  </a:lnTo>
                  <a:lnTo>
                    <a:pt x="688" y="311"/>
                  </a:lnTo>
                  <a:lnTo>
                    <a:pt x="652" y="307"/>
                  </a:lnTo>
                  <a:lnTo>
                    <a:pt x="652" y="307"/>
                  </a:lnTo>
                  <a:lnTo>
                    <a:pt x="632" y="311"/>
                  </a:lnTo>
                  <a:lnTo>
                    <a:pt x="622" y="314"/>
                  </a:lnTo>
                  <a:lnTo>
                    <a:pt x="619" y="317"/>
                  </a:lnTo>
                  <a:lnTo>
                    <a:pt x="619" y="324"/>
                  </a:lnTo>
                  <a:lnTo>
                    <a:pt x="625" y="331"/>
                  </a:lnTo>
                  <a:lnTo>
                    <a:pt x="635" y="341"/>
                  </a:lnTo>
                  <a:lnTo>
                    <a:pt x="648" y="347"/>
                  </a:lnTo>
                  <a:lnTo>
                    <a:pt x="665" y="354"/>
                  </a:lnTo>
                  <a:lnTo>
                    <a:pt x="665" y="354"/>
                  </a:lnTo>
                  <a:lnTo>
                    <a:pt x="695" y="364"/>
                  </a:lnTo>
                  <a:lnTo>
                    <a:pt x="724" y="367"/>
                  </a:lnTo>
                  <a:lnTo>
                    <a:pt x="787" y="367"/>
                  </a:lnTo>
                  <a:lnTo>
                    <a:pt x="787" y="367"/>
                  </a:lnTo>
                  <a:lnTo>
                    <a:pt x="804" y="370"/>
                  </a:lnTo>
                  <a:lnTo>
                    <a:pt x="817" y="374"/>
                  </a:lnTo>
                  <a:lnTo>
                    <a:pt x="824" y="377"/>
                  </a:lnTo>
                  <a:lnTo>
                    <a:pt x="830" y="380"/>
                  </a:lnTo>
                  <a:lnTo>
                    <a:pt x="834" y="387"/>
                  </a:lnTo>
                  <a:lnTo>
                    <a:pt x="834" y="390"/>
                  </a:lnTo>
                  <a:lnTo>
                    <a:pt x="834" y="390"/>
                  </a:lnTo>
                  <a:lnTo>
                    <a:pt x="787" y="397"/>
                  </a:lnTo>
                  <a:lnTo>
                    <a:pt x="698" y="410"/>
                  </a:lnTo>
                  <a:lnTo>
                    <a:pt x="698" y="410"/>
                  </a:lnTo>
                  <a:lnTo>
                    <a:pt x="672" y="410"/>
                  </a:lnTo>
                  <a:lnTo>
                    <a:pt x="638" y="403"/>
                  </a:lnTo>
                  <a:lnTo>
                    <a:pt x="602" y="397"/>
                  </a:lnTo>
                  <a:lnTo>
                    <a:pt x="569" y="384"/>
                  </a:lnTo>
                  <a:lnTo>
                    <a:pt x="506" y="360"/>
                  </a:lnTo>
                  <a:lnTo>
                    <a:pt x="483" y="350"/>
                  </a:lnTo>
                  <a:lnTo>
                    <a:pt x="483" y="350"/>
                  </a:lnTo>
                  <a:lnTo>
                    <a:pt x="420" y="327"/>
                  </a:lnTo>
                  <a:lnTo>
                    <a:pt x="357" y="301"/>
                  </a:lnTo>
                  <a:lnTo>
                    <a:pt x="294" y="268"/>
                  </a:lnTo>
                  <a:lnTo>
                    <a:pt x="228" y="235"/>
                  </a:lnTo>
                  <a:lnTo>
                    <a:pt x="102" y="162"/>
                  </a:lnTo>
                  <a:lnTo>
                    <a:pt x="0" y="92"/>
                  </a:lnTo>
                  <a:lnTo>
                    <a:pt x="0" y="92"/>
                  </a:lnTo>
                  <a:lnTo>
                    <a:pt x="33" y="66"/>
                  </a:lnTo>
                  <a:lnTo>
                    <a:pt x="66" y="43"/>
                  </a:lnTo>
                  <a:lnTo>
                    <a:pt x="99" y="19"/>
                  </a:lnTo>
                  <a:lnTo>
                    <a:pt x="135" y="0"/>
                  </a:lnTo>
                  <a:lnTo>
                    <a:pt x="135" y="0"/>
                  </a:lnTo>
                  <a:lnTo>
                    <a:pt x="178" y="39"/>
                  </a:lnTo>
                  <a:lnTo>
                    <a:pt x="225" y="86"/>
                  </a:lnTo>
                  <a:lnTo>
                    <a:pt x="225" y="86"/>
                  </a:lnTo>
                  <a:close/>
                </a:path>
              </a:pathLst>
            </a:custGeom>
            <a:solidFill>
              <a:srgbClr val="905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6941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86176" y="1904268"/>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But I already know how to use</a:t>
            </a:r>
            <a:r>
              <a:rPr kumimoji="0" lang="en-US" sz="4000" b="0" i="0" u="none" strike="noStrike" kern="1200" cap="none" spc="0" normalizeH="0" noProof="0" dirty="0" smtClean="0">
                <a:ln>
                  <a:noFill/>
                </a:ln>
                <a:solidFill>
                  <a:schemeClr val="bg1"/>
                </a:solidFill>
                <a:effectLst/>
                <a:uLnTx/>
                <a:uFillTx/>
                <a:latin typeface="Franklin Gothic Medium" panose="020B0603020102020204" pitchFamily="34" charset="0"/>
              </a:rPr>
              <a:t> </a:t>
            </a: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the Internet!</a:t>
            </a:r>
            <a:endParaRPr kumimoji="0" lang="en-US" sz="4000" b="0" i="0" u="none" strike="noStrike" kern="1200" cap="none" spc="0" normalizeH="0" baseline="0" noProof="0" dirty="0">
              <a:ln>
                <a:noFill/>
              </a:ln>
              <a:solidFill>
                <a:schemeClr val="bg1"/>
              </a:solidFill>
              <a:effectLst/>
              <a:uLnTx/>
              <a:uFillTx/>
              <a:latin typeface="Franklin Gothic Medium" panose="020B0603020102020204" pitchFamily="34" charset="0"/>
            </a:endParaRPr>
          </a:p>
        </p:txBody>
      </p:sp>
      <p:sp>
        <p:nvSpPr>
          <p:cNvPr id="11" name="TextBox 10"/>
          <p:cNvSpPr txBox="1"/>
          <p:nvPr/>
        </p:nvSpPr>
        <p:spPr>
          <a:xfrm>
            <a:off x="2086176" y="2669763"/>
            <a:ext cx="4856001" cy="2031325"/>
          </a:xfrm>
          <a:prstGeom prst="rect">
            <a:avLst/>
          </a:prstGeom>
          <a:noFill/>
        </p:spPr>
        <p:txBody>
          <a:bodyPr wrap="square" lIns="274320" tIns="182880" rIns="274320" bIns="182880" rtlCol="0" anchor="b">
            <a:spAutoFit/>
          </a:bodyPr>
          <a:lstStyle/>
          <a:p>
            <a:r>
              <a:rPr lang="en-US" dirty="0" smtClean="0">
                <a:solidFill>
                  <a:schemeClr val="bg1"/>
                </a:solidFill>
                <a:latin typeface="Franklin Gothic Book"/>
              </a:rPr>
              <a:t>You use the Internet every day, and nothing bad has happened so far. So you must know all about Internet safety, right? </a:t>
            </a:r>
          </a:p>
          <a:p>
            <a:endParaRPr lang="en-US" dirty="0">
              <a:latin typeface="Franklin Gothic Book"/>
            </a:endParaRPr>
          </a:p>
          <a:p>
            <a:r>
              <a:rPr lang="en-US" sz="3200" dirty="0" smtClean="0">
                <a:solidFill>
                  <a:schemeClr val="bg1"/>
                </a:solidFill>
                <a:latin typeface="Franklin Gothic Book" panose="020B0503020102020204" pitchFamily="34" charset="0"/>
              </a:rPr>
              <a:t>Wrong.</a:t>
            </a:r>
            <a:endParaRPr lang="en-US" sz="1600" dirty="0">
              <a:latin typeface="Franklin Gothic Book"/>
            </a:endParaRPr>
          </a:p>
        </p:txBody>
      </p:sp>
      <p:pic>
        <p:nvPicPr>
          <p:cNvPr id="13" name="Picture 195" descr="C:\Users\elizabeth\AppData\Local\Microsoft\Windows\Temporary Internet Files\Content.IE5\AQXRCVPL\MP900314109[1].jpg"/>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0" b="99000" l="0" r="100000"/>
                    </a14:imgEffect>
                  </a14:imgLayer>
                </a14:imgProps>
              </a:ext>
              <a:ext uri="{28A0092B-C50C-407E-A947-70E740481C1C}">
                <a14:useLocalDpi xmlns:a14="http://schemas.microsoft.com/office/drawing/2010/main" val="0"/>
              </a:ext>
            </a:extLst>
          </a:blip>
          <a:srcRect b="14568"/>
          <a:stretch/>
        </p:blipFill>
        <p:spPr bwMode="auto">
          <a:xfrm>
            <a:off x="7248774" y="2937677"/>
            <a:ext cx="2417141" cy="3920324"/>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124"/>
          <p:cNvSpPr>
            <a:spLocks/>
          </p:cNvSpPr>
          <p:nvPr/>
        </p:nvSpPr>
        <p:spPr bwMode="auto">
          <a:xfrm>
            <a:off x="9299219" y="4349613"/>
            <a:ext cx="2106057" cy="2254586"/>
          </a:xfrm>
          <a:custGeom>
            <a:avLst/>
            <a:gdLst>
              <a:gd name="T0" fmla="*/ 539 w 1074"/>
              <a:gd name="T1" fmla="*/ 26 h 1132"/>
              <a:gd name="T2" fmla="*/ 566 w 1074"/>
              <a:gd name="T3" fmla="*/ 53 h 1132"/>
              <a:gd name="T4" fmla="*/ 610 w 1074"/>
              <a:gd name="T5" fmla="*/ 75 h 1132"/>
              <a:gd name="T6" fmla="*/ 682 w 1074"/>
              <a:gd name="T7" fmla="*/ 89 h 1132"/>
              <a:gd name="T8" fmla="*/ 771 w 1074"/>
              <a:gd name="T9" fmla="*/ 111 h 1132"/>
              <a:gd name="T10" fmla="*/ 954 w 1074"/>
              <a:gd name="T11" fmla="*/ 169 h 1132"/>
              <a:gd name="T12" fmla="*/ 1020 w 1074"/>
              <a:gd name="T13" fmla="*/ 200 h 1132"/>
              <a:gd name="T14" fmla="*/ 1034 w 1074"/>
              <a:gd name="T15" fmla="*/ 254 h 1132"/>
              <a:gd name="T16" fmla="*/ 1065 w 1074"/>
              <a:gd name="T17" fmla="*/ 472 h 1132"/>
              <a:gd name="T18" fmla="*/ 1074 w 1074"/>
              <a:gd name="T19" fmla="*/ 659 h 1132"/>
              <a:gd name="T20" fmla="*/ 1069 w 1074"/>
              <a:gd name="T21" fmla="*/ 753 h 1132"/>
              <a:gd name="T22" fmla="*/ 1025 w 1074"/>
              <a:gd name="T23" fmla="*/ 1029 h 1132"/>
              <a:gd name="T24" fmla="*/ 1007 w 1074"/>
              <a:gd name="T25" fmla="*/ 1118 h 1132"/>
              <a:gd name="T26" fmla="*/ 1007 w 1074"/>
              <a:gd name="T27" fmla="*/ 1132 h 1132"/>
              <a:gd name="T28" fmla="*/ 967 w 1074"/>
              <a:gd name="T29" fmla="*/ 1132 h 1132"/>
              <a:gd name="T30" fmla="*/ 557 w 1074"/>
              <a:gd name="T31" fmla="*/ 1105 h 1132"/>
              <a:gd name="T32" fmla="*/ 102 w 1074"/>
              <a:gd name="T33" fmla="*/ 1069 h 1132"/>
              <a:gd name="T34" fmla="*/ 84 w 1074"/>
              <a:gd name="T35" fmla="*/ 833 h 1132"/>
              <a:gd name="T36" fmla="*/ 67 w 1074"/>
              <a:gd name="T37" fmla="*/ 713 h 1132"/>
              <a:gd name="T38" fmla="*/ 4 w 1074"/>
              <a:gd name="T39" fmla="*/ 383 h 1132"/>
              <a:gd name="T40" fmla="*/ 0 w 1074"/>
              <a:gd name="T41" fmla="*/ 312 h 1132"/>
              <a:gd name="T42" fmla="*/ 9 w 1074"/>
              <a:gd name="T43" fmla="*/ 218 h 1132"/>
              <a:gd name="T44" fmla="*/ 22 w 1074"/>
              <a:gd name="T45" fmla="*/ 173 h 1132"/>
              <a:gd name="T46" fmla="*/ 49 w 1074"/>
              <a:gd name="T47" fmla="*/ 133 h 1132"/>
              <a:gd name="T48" fmla="*/ 67 w 1074"/>
              <a:gd name="T49" fmla="*/ 115 h 1132"/>
              <a:gd name="T50" fmla="*/ 107 w 1074"/>
              <a:gd name="T51" fmla="*/ 93 h 1132"/>
              <a:gd name="T52" fmla="*/ 174 w 1074"/>
              <a:gd name="T53" fmla="*/ 84 h 1132"/>
              <a:gd name="T54" fmla="*/ 227 w 1074"/>
              <a:gd name="T55" fmla="*/ 80 h 1132"/>
              <a:gd name="T56" fmla="*/ 294 w 1074"/>
              <a:gd name="T57" fmla="*/ 57 h 1132"/>
              <a:gd name="T58" fmla="*/ 414 w 1074"/>
              <a:gd name="T59" fmla="*/ 4 h 1132"/>
              <a:gd name="T60" fmla="*/ 477 w 1074"/>
              <a:gd name="T61" fmla="*/ 0 h 1132"/>
              <a:gd name="T62" fmla="*/ 517 w 1074"/>
              <a:gd name="T63" fmla="*/ 13 h 1132"/>
              <a:gd name="T64" fmla="*/ 539 w 1074"/>
              <a:gd name="T65" fmla="*/ 26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74" h="1132">
                <a:moveTo>
                  <a:pt x="539" y="26"/>
                </a:moveTo>
                <a:lnTo>
                  <a:pt x="539" y="26"/>
                </a:lnTo>
                <a:lnTo>
                  <a:pt x="543" y="35"/>
                </a:lnTo>
                <a:lnTo>
                  <a:pt x="566" y="53"/>
                </a:lnTo>
                <a:lnTo>
                  <a:pt x="588" y="62"/>
                </a:lnTo>
                <a:lnTo>
                  <a:pt x="610" y="75"/>
                </a:lnTo>
                <a:lnTo>
                  <a:pt x="646" y="84"/>
                </a:lnTo>
                <a:lnTo>
                  <a:pt x="682" y="89"/>
                </a:lnTo>
                <a:lnTo>
                  <a:pt x="682" y="89"/>
                </a:lnTo>
                <a:lnTo>
                  <a:pt x="771" y="111"/>
                </a:lnTo>
                <a:lnTo>
                  <a:pt x="869" y="138"/>
                </a:lnTo>
                <a:lnTo>
                  <a:pt x="954" y="169"/>
                </a:lnTo>
                <a:lnTo>
                  <a:pt x="989" y="182"/>
                </a:lnTo>
                <a:lnTo>
                  <a:pt x="1020" y="200"/>
                </a:lnTo>
                <a:lnTo>
                  <a:pt x="1020" y="200"/>
                </a:lnTo>
                <a:lnTo>
                  <a:pt x="1034" y="254"/>
                </a:lnTo>
                <a:lnTo>
                  <a:pt x="1056" y="383"/>
                </a:lnTo>
                <a:lnTo>
                  <a:pt x="1065" y="472"/>
                </a:lnTo>
                <a:lnTo>
                  <a:pt x="1074" y="561"/>
                </a:lnTo>
                <a:lnTo>
                  <a:pt x="1074" y="659"/>
                </a:lnTo>
                <a:lnTo>
                  <a:pt x="1069" y="753"/>
                </a:lnTo>
                <a:lnTo>
                  <a:pt x="1069" y="753"/>
                </a:lnTo>
                <a:lnTo>
                  <a:pt x="1047" y="913"/>
                </a:lnTo>
                <a:lnTo>
                  <a:pt x="1025" y="1029"/>
                </a:lnTo>
                <a:lnTo>
                  <a:pt x="1012" y="1101"/>
                </a:lnTo>
                <a:lnTo>
                  <a:pt x="1007" y="1118"/>
                </a:lnTo>
                <a:lnTo>
                  <a:pt x="1007" y="1132"/>
                </a:lnTo>
                <a:lnTo>
                  <a:pt x="1007" y="1132"/>
                </a:lnTo>
                <a:lnTo>
                  <a:pt x="998" y="1132"/>
                </a:lnTo>
                <a:lnTo>
                  <a:pt x="967" y="1132"/>
                </a:lnTo>
                <a:lnTo>
                  <a:pt x="869" y="1127"/>
                </a:lnTo>
                <a:lnTo>
                  <a:pt x="557" y="1105"/>
                </a:lnTo>
                <a:lnTo>
                  <a:pt x="102" y="1069"/>
                </a:lnTo>
                <a:lnTo>
                  <a:pt x="102" y="1069"/>
                </a:lnTo>
                <a:lnTo>
                  <a:pt x="93" y="949"/>
                </a:lnTo>
                <a:lnTo>
                  <a:pt x="84" y="833"/>
                </a:lnTo>
                <a:lnTo>
                  <a:pt x="67" y="713"/>
                </a:lnTo>
                <a:lnTo>
                  <a:pt x="67" y="713"/>
                </a:lnTo>
                <a:lnTo>
                  <a:pt x="22" y="481"/>
                </a:lnTo>
                <a:lnTo>
                  <a:pt x="4" y="383"/>
                </a:lnTo>
                <a:lnTo>
                  <a:pt x="0" y="312"/>
                </a:lnTo>
                <a:lnTo>
                  <a:pt x="0" y="312"/>
                </a:lnTo>
                <a:lnTo>
                  <a:pt x="0" y="263"/>
                </a:lnTo>
                <a:lnTo>
                  <a:pt x="9" y="218"/>
                </a:lnTo>
                <a:lnTo>
                  <a:pt x="13" y="196"/>
                </a:lnTo>
                <a:lnTo>
                  <a:pt x="22" y="173"/>
                </a:lnTo>
                <a:lnTo>
                  <a:pt x="35" y="151"/>
                </a:lnTo>
                <a:lnTo>
                  <a:pt x="49" y="133"/>
                </a:lnTo>
                <a:lnTo>
                  <a:pt x="49" y="133"/>
                </a:lnTo>
                <a:lnTo>
                  <a:pt x="67" y="115"/>
                </a:lnTo>
                <a:lnTo>
                  <a:pt x="89" y="102"/>
                </a:lnTo>
                <a:lnTo>
                  <a:pt x="107" y="93"/>
                </a:lnTo>
                <a:lnTo>
                  <a:pt x="129" y="89"/>
                </a:lnTo>
                <a:lnTo>
                  <a:pt x="174" y="84"/>
                </a:lnTo>
                <a:lnTo>
                  <a:pt x="227" y="80"/>
                </a:lnTo>
                <a:lnTo>
                  <a:pt x="227" y="80"/>
                </a:lnTo>
                <a:lnTo>
                  <a:pt x="258" y="71"/>
                </a:lnTo>
                <a:lnTo>
                  <a:pt x="294" y="57"/>
                </a:lnTo>
                <a:lnTo>
                  <a:pt x="370" y="17"/>
                </a:lnTo>
                <a:lnTo>
                  <a:pt x="414" y="4"/>
                </a:lnTo>
                <a:lnTo>
                  <a:pt x="454" y="0"/>
                </a:lnTo>
                <a:lnTo>
                  <a:pt x="477" y="0"/>
                </a:lnTo>
                <a:lnTo>
                  <a:pt x="494" y="8"/>
                </a:lnTo>
                <a:lnTo>
                  <a:pt x="517" y="13"/>
                </a:lnTo>
                <a:lnTo>
                  <a:pt x="539" y="26"/>
                </a:lnTo>
                <a:lnTo>
                  <a:pt x="539" y="26"/>
                </a:lnTo>
                <a:close/>
              </a:path>
            </a:pathLst>
          </a:custGeom>
          <a:solidFill>
            <a:srgbClr val="D9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5"/>
          <p:cNvSpPr>
            <a:spLocks/>
          </p:cNvSpPr>
          <p:nvPr/>
        </p:nvSpPr>
        <p:spPr bwMode="auto">
          <a:xfrm>
            <a:off x="9360007" y="5004877"/>
            <a:ext cx="454940" cy="1599323"/>
          </a:xfrm>
          <a:custGeom>
            <a:avLst/>
            <a:gdLst>
              <a:gd name="T0" fmla="*/ 49 w 232"/>
              <a:gd name="T1" fmla="*/ 0 h 803"/>
              <a:gd name="T2" fmla="*/ 49 w 232"/>
              <a:gd name="T3" fmla="*/ 0 h 803"/>
              <a:gd name="T4" fmla="*/ 49 w 232"/>
              <a:gd name="T5" fmla="*/ 41 h 803"/>
              <a:gd name="T6" fmla="*/ 62 w 232"/>
              <a:gd name="T7" fmla="*/ 134 h 803"/>
              <a:gd name="T8" fmla="*/ 71 w 232"/>
              <a:gd name="T9" fmla="*/ 197 h 803"/>
              <a:gd name="T10" fmla="*/ 85 w 232"/>
              <a:gd name="T11" fmla="*/ 268 h 803"/>
              <a:gd name="T12" fmla="*/ 102 w 232"/>
              <a:gd name="T13" fmla="*/ 335 h 803"/>
              <a:gd name="T14" fmla="*/ 129 w 232"/>
              <a:gd name="T15" fmla="*/ 406 h 803"/>
              <a:gd name="T16" fmla="*/ 129 w 232"/>
              <a:gd name="T17" fmla="*/ 406 h 803"/>
              <a:gd name="T18" fmla="*/ 151 w 232"/>
              <a:gd name="T19" fmla="*/ 473 h 803"/>
              <a:gd name="T20" fmla="*/ 174 w 232"/>
              <a:gd name="T21" fmla="*/ 540 h 803"/>
              <a:gd name="T22" fmla="*/ 205 w 232"/>
              <a:gd name="T23" fmla="*/ 651 h 803"/>
              <a:gd name="T24" fmla="*/ 223 w 232"/>
              <a:gd name="T25" fmla="*/ 745 h 803"/>
              <a:gd name="T26" fmla="*/ 232 w 232"/>
              <a:gd name="T27" fmla="*/ 803 h 803"/>
              <a:gd name="T28" fmla="*/ 4 w 232"/>
              <a:gd name="T29" fmla="*/ 794 h 803"/>
              <a:gd name="T30" fmla="*/ 4 w 232"/>
              <a:gd name="T31" fmla="*/ 794 h 803"/>
              <a:gd name="T32" fmla="*/ 9 w 232"/>
              <a:gd name="T33" fmla="*/ 660 h 803"/>
              <a:gd name="T34" fmla="*/ 13 w 232"/>
              <a:gd name="T35" fmla="*/ 544 h 803"/>
              <a:gd name="T36" fmla="*/ 9 w 232"/>
              <a:gd name="T37" fmla="*/ 437 h 803"/>
              <a:gd name="T38" fmla="*/ 9 w 232"/>
              <a:gd name="T39" fmla="*/ 437 h 803"/>
              <a:gd name="T40" fmla="*/ 4 w 232"/>
              <a:gd name="T41" fmla="*/ 339 h 803"/>
              <a:gd name="T42" fmla="*/ 0 w 232"/>
              <a:gd name="T43" fmla="*/ 290 h 803"/>
              <a:gd name="T44" fmla="*/ 0 w 232"/>
              <a:gd name="T45" fmla="*/ 237 h 803"/>
              <a:gd name="T46" fmla="*/ 4 w 232"/>
              <a:gd name="T47" fmla="*/ 179 h 803"/>
              <a:gd name="T48" fmla="*/ 13 w 232"/>
              <a:gd name="T49" fmla="*/ 121 h 803"/>
              <a:gd name="T50" fmla="*/ 27 w 232"/>
              <a:gd name="T51" fmla="*/ 63 h 803"/>
              <a:gd name="T52" fmla="*/ 49 w 232"/>
              <a:gd name="T53" fmla="*/ 0 h 803"/>
              <a:gd name="T54" fmla="*/ 49 w 232"/>
              <a:gd name="T55" fmla="*/ 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2" h="803">
                <a:moveTo>
                  <a:pt x="49" y="0"/>
                </a:moveTo>
                <a:lnTo>
                  <a:pt x="49" y="0"/>
                </a:lnTo>
                <a:lnTo>
                  <a:pt x="49" y="41"/>
                </a:lnTo>
                <a:lnTo>
                  <a:pt x="62" y="134"/>
                </a:lnTo>
                <a:lnTo>
                  <a:pt x="71" y="197"/>
                </a:lnTo>
                <a:lnTo>
                  <a:pt x="85" y="268"/>
                </a:lnTo>
                <a:lnTo>
                  <a:pt x="102" y="335"/>
                </a:lnTo>
                <a:lnTo>
                  <a:pt x="129" y="406"/>
                </a:lnTo>
                <a:lnTo>
                  <a:pt x="129" y="406"/>
                </a:lnTo>
                <a:lnTo>
                  <a:pt x="151" y="473"/>
                </a:lnTo>
                <a:lnTo>
                  <a:pt x="174" y="540"/>
                </a:lnTo>
                <a:lnTo>
                  <a:pt x="205" y="651"/>
                </a:lnTo>
                <a:lnTo>
                  <a:pt x="223" y="745"/>
                </a:lnTo>
                <a:lnTo>
                  <a:pt x="232" y="803"/>
                </a:lnTo>
                <a:lnTo>
                  <a:pt x="4" y="794"/>
                </a:lnTo>
                <a:lnTo>
                  <a:pt x="4" y="794"/>
                </a:lnTo>
                <a:lnTo>
                  <a:pt x="9" y="660"/>
                </a:lnTo>
                <a:lnTo>
                  <a:pt x="13" y="544"/>
                </a:lnTo>
                <a:lnTo>
                  <a:pt x="9" y="437"/>
                </a:lnTo>
                <a:lnTo>
                  <a:pt x="9" y="437"/>
                </a:lnTo>
                <a:lnTo>
                  <a:pt x="4" y="339"/>
                </a:lnTo>
                <a:lnTo>
                  <a:pt x="0" y="290"/>
                </a:lnTo>
                <a:lnTo>
                  <a:pt x="0" y="237"/>
                </a:lnTo>
                <a:lnTo>
                  <a:pt x="4" y="179"/>
                </a:lnTo>
                <a:lnTo>
                  <a:pt x="13" y="121"/>
                </a:lnTo>
                <a:lnTo>
                  <a:pt x="27" y="63"/>
                </a:lnTo>
                <a:lnTo>
                  <a:pt x="49" y="0"/>
                </a:lnTo>
                <a:lnTo>
                  <a:pt x="49" y="0"/>
                </a:lnTo>
                <a:close/>
              </a:path>
            </a:pathLst>
          </a:custGeom>
          <a:solidFill>
            <a:srgbClr val="CDC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26"/>
          <p:cNvSpPr>
            <a:spLocks/>
          </p:cNvSpPr>
          <p:nvPr/>
        </p:nvSpPr>
        <p:spPr bwMode="auto">
          <a:xfrm>
            <a:off x="9560024" y="4650357"/>
            <a:ext cx="386307" cy="541738"/>
          </a:xfrm>
          <a:custGeom>
            <a:avLst/>
            <a:gdLst>
              <a:gd name="T0" fmla="*/ 49 w 197"/>
              <a:gd name="T1" fmla="*/ 5 h 272"/>
              <a:gd name="T2" fmla="*/ 49 w 197"/>
              <a:gd name="T3" fmla="*/ 5 h 272"/>
              <a:gd name="T4" fmla="*/ 23 w 197"/>
              <a:gd name="T5" fmla="*/ 80 h 272"/>
              <a:gd name="T6" fmla="*/ 9 w 197"/>
              <a:gd name="T7" fmla="*/ 147 h 272"/>
              <a:gd name="T8" fmla="*/ 5 w 197"/>
              <a:gd name="T9" fmla="*/ 183 h 272"/>
              <a:gd name="T10" fmla="*/ 0 w 197"/>
              <a:gd name="T11" fmla="*/ 214 h 272"/>
              <a:gd name="T12" fmla="*/ 0 w 197"/>
              <a:gd name="T13" fmla="*/ 214 h 272"/>
              <a:gd name="T14" fmla="*/ 18 w 197"/>
              <a:gd name="T15" fmla="*/ 210 h 272"/>
              <a:gd name="T16" fmla="*/ 67 w 197"/>
              <a:gd name="T17" fmla="*/ 201 h 272"/>
              <a:gd name="T18" fmla="*/ 67 w 197"/>
              <a:gd name="T19" fmla="*/ 201 h 272"/>
              <a:gd name="T20" fmla="*/ 81 w 197"/>
              <a:gd name="T21" fmla="*/ 205 h 272"/>
              <a:gd name="T22" fmla="*/ 98 w 197"/>
              <a:gd name="T23" fmla="*/ 210 h 272"/>
              <a:gd name="T24" fmla="*/ 143 w 197"/>
              <a:gd name="T25" fmla="*/ 236 h 272"/>
              <a:gd name="T26" fmla="*/ 197 w 197"/>
              <a:gd name="T27" fmla="*/ 272 h 272"/>
              <a:gd name="T28" fmla="*/ 197 w 197"/>
              <a:gd name="T29" fmla="*/ 272 h 272"/>
              <a:gd name="T30" fmla="*/ 188 w 197"/>
              <a:gd name="T31" fmla="*/ 245 h 272"/>
              <a:gd name="T32" fmla="*/ 174 w 197"/>
              <a:gd name="T33" fmla="*/ 219 h 272"/>
              <a:gd name="T34" fmla="*/ 152 w 197"/>
              <a:gd name="T35" fmla="*/ 187 h 272"/>
              <a:gd name="T36" fmla="*/ 152 w 197"/>
              <a:gd name="T37" fmla="*/ 187 h 272"/>
              <a:gd name="T38" fmla="*/ 130 w 197"/>
              <a:gd name="T39" fmla="*/ 152 h 272"/>
              <a:gd name="T40" fmla="*/ 112 w 197"/>
              <a:gd name="T41" fmla="*/ 125 h 272"/>
              <a:gd name="T42" fmla="*/ 103 w 197"/>
              <a:gd name="T43" fmla="*/ 98 h 272"/>
              <a:gd name="T44" fmla="*/ 98 w 197"/>
              <a:gd name="T45" fmla="*/ 71 h 272"/>
              <a:gd name="T46" fmla="*/ 98 w 197"/>
              <a:gd name="T47" fmla="*/ 71 h 272"/>
              <a:gd name="T48" fmla="*/ 90 w 197"/>
              <a:gd name="T49" fmla="*/ 45 h 272"/>
              <a:gd name="T50" fmla="*/ 76 w 197"/>
              <a:gd name="T51" fmla="*/ 18 h 272"/>
              <a:gd name="T52" fmla="*/ 58 w 197"/>
              <a:gd name="T53" fmla="*/ 5 h 272"/>
              <a:gd name="T54" fmla="*/ 54 w 197"/>
              <a:gd name="T55" fmla="*/ 0 h 272"/>
              <a:gd name="T56" fmla="*/ 49 w 197"/>
              <a:gd name="T57" fmla="*/ 5 h 272"/>
              <a:gd name="T58" fmla="*/ 49 w 197"/>
              <a:gd name="T59" fmla="*/ 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7" h="272">
                <a:moveTo>
                  <a:pt x="49" y="5"/>
                </a:moveTo>
                <a:lnTo>
                  <a:pt x="49" y="5"/>
                </a:lnTo>
                <a:lnTo>
                  <a:pt x="23" y="80"/>
                </a:lnTo>
                <a:lnTo>
                  <a:pt x="9" y="147"/>
                </a:lnTo>
                <a:lnTo>
                  <a:pt x="5" y="183"/>
                </a:lnTo>
                <a:lnTo>
                  <a:pt x="0" y="214"/>
                </a:lnTo>
                <a:lnTo>
                  <a:pt x="0" y="214"/>
                </a:lnTo>
                <a:lnTo>
                  <a:pt x="18" y="210"/>
                </a:lnTo>
                <a:lnTo>
                  <a:pt x="67" y="201"/>
                </a:lnTo>
                <a:lnTo>
                  <a:pt x="67" y="201"/>
                </a:lnTo>
                <a:lnTo>
                  <a:pt x="81" y="205"/>
                </a:lnTo>
                <a:lnTo>
                  <a:pt x="98" y="210"/>
                </a:lnTo>
                <a:lnTo>
                  <a:pt x="143" y="236"/>
                </a:lnTo>
                <a:lnTo>
                  <a:pt x="197" y="272"/>
                </a:lnTo>
                <a:lnTo>
                  <a:pt x="197" y="272"/>
                </a:lnTo>
                <a:lnTo>
                  <a:pt x="188" y="245"/>
                </a:lnTo>
                <a:lnTo>
                  <a:pt x="174" y="219"/>
                </a:lnTo>
                <a:lnTo>
                  <a:pt x="152" y="187"/>
                </a:lnTo>
                <a:lnTo>
                  <a:pt x="152" y="187"/>
                </a:lnTo>
                <a:lnTo>
                  <a:pt x="130" y="152"/>
                </a:lnTo>
                <a:lnTo>
                  <a:pt x="112" y="125"/>
                </a:lnTo>
                <a:lnTo>
                  <a:pt x="103" y="98"/>
                </a:lnTo>
                <a:lnTo>
                  <a:pt x="98" y="71"/>
                </a:lnTo>
                <a:lnTo>
                  <a:pt x="98" y="71"/>
                </a:lnTo>
                <a:lnTo>
                  <a:pt x="90" y="45"/>
                </a:lnTo>
                <a:lnTo>
                  <a:pt x="76" y="18"/>
                </a:lnTo>
                <a:lnTo>
                  <a:pt x="58" y="5"/>
                </a:lnTo>
                <a:lnTo>
                  <a:pt x="54" y="0"/>
                </a:lnTo>
                <a:lnTo>
                  <a:pt x="49" y="5"/>
                </a:lnTo>
                <a:lnTo>
                  <a:pt x="49" y="5"/>
                </a:lnTo>
                <a:close/>
              </a:path>
            </a:pathLst>
          </a:custGeom>
          <a:solidFill>
            <a:srgbClr val="E9E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27"/>
          <p:cNvSpPr>
            <a:spLocks/>
          </p:cNvSpPr>
          <p:nvPr/>
        </p:nvSpPr>
        <p:spPr bwMode="auto">
          <a:xfrm>
            <a:off x="9403148" y="3443397"/>
            <a:ext cx="401995" cy="950034"/>
          </a:xfrm>
          <a:custGeom>
            <a:avLst/>
            <a:gdLst>
              <a:gd name="T0" fmla="*/ 201 w 205"/>
              <a:gd name="T1" fmla="*/ 0 h 477"/>
              <a:gd name="T2" fmla="*/ 201 w 205"/>
              <a:gd name="T3" fmla="*/ 0 h 477"/>
              <a:gd name="T4" fmla="*/ 183 w 205"/>
              <a:gd name="T5" fmla="*/ 4 h 477"/>
              <a:gd name="T6" fmla="*/ 138 w 205"/>
              <a:gd name="T7" fmla="*/ 18 h 477"/>
              <a:gd name="T8" fmla="*/ 107 w 205"/>
              <a:gd name="T9" fmla="*/ 27 h 477"/>
              <a:gd name="T10" fmla="*/ 80 w 205"/>
              <a:gd name="T11" fmla="*/ 44 h 477"/>
              <a:gd name="T12" fmla="*/ 54 w 205"/>
              <a:gd name="T13" fmla="*/ 71 h 477"/>
              <a:gd name="T14" fmla="*/ 31 w 205"/>
              <a:gd name="T15" fmla="*/ 98 h 477"/>
              <a:gd name="T16" fmla="*/ 31 w 205"/>
              <a:gd name="T17" fmla="*/ 98 h 477"/>
              <a:gd name="T18" fmla="*/ 14 w 205"/>
              <a:gd name="T19" fmla="*/ 134 h 477"/>
              <a:gd name="T20" fmla="*/ 5 w 205"/>
              <a:gd name="T21" fmla="*/ 174 h 477"/>
              <a:gd name="T22" fmla="*/ 0 w 205"/>
              <a:gd name="T23" fmla="*/ 209 h 477"/>
              <a:gd name="T24" fmla="*/ 5 w 205"/>
              <a:gd name="T25" fmla="*/ 245 h 477"/>
              <a:gd name="T26" fmla="*/ 9 w 205"/>
              <a:gd name="T27" fmla="*/ 281 h 477"/>
              <a:gd name="T28" fmla="*/ 18 w 205"/>
              <a:gd name="T29" fmla="*/ 312 h 477"/>
              <a:gd name="T30" fmla="*/ 36 w 205"/>
              <a:gd name="T31" fmla="*/ 374 h 477"/>
              <a:gd name="T32" fmla="*/ 36 w 205"/>
              <a:gd name="T33" fmla="*/ 374 h 477"/>
              <a:gd name="T34" fmla="*/ 63 w 205"/>
              <a:gd name="T35" fmla="*/ 450 h 477"/>
              <a:gd name="T36" fmla="*/ 76 w 205"/>
              <a:gd name="T37" fmla="*/ 477 h 477"/>
              <a:gd name="T38" fmla="*/ 76 w 205"/>
              <a:gd name="T39" fmla="*/ 477 h 477"/>
              <a:gd name="T40" fmla="*/ 98 w 205"/>
              <a:gd name="T41" fmla="*/ 334 h 477"/>
              <a:gd name="T42" fmla="*/ 116 w 205"/>
              <a:gd name="T43" fmla="*/ 223 h 477"/>
              <a:gd name="T44" fmla="*/ 125 w 205"/>
              <a:gd name="T45" fmla="*/ 183 h 477"/>
              <a:gd name="T46" fmla="*/ 138 w 205"/>
              <a:gd name="T47" fmla="*/ 156 h 477"/>
              <a:gd name="T48" fmla="*/ 138 w 205"/>
              <a:gd name="T49" fmla="*/ 156 h 477"/>
              <a:gd name="T50" fmla="*/ 165 w 205"/>
              <a:gd name="T51" fmla="*/ 120 h 477"/>
              <a:gd name="T52" fmla="*/ 192 w 205"/>
              <a:gd name="T53" fmla="*/ 76 h 477"/>
              <a:gd name="T54" fmla="*/ 201 w 205"/>
              <a:gd name="T55" fmla="*/ 53 h 477"/>
              <a:gd name="T56" fmla="*/ 205 w 205"/>
              <a:gd name="T57" fmla="*/ 31 h 477"/>
              <a:gd name="T58" fmla="*/ 205 w 205"/>
              <a:gd name="T59" fmla="*/ 13 h 477"/>
              <a:gd name="T60" fmla="*/ 201 w 205"/>
              <a:gd name="T61" fmla="*/ 0 h 477"/>
              <a:gd name="T62" fmla="*/ 201 w 205"/>
              <a:gd name="T63"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477">
                <a:moveTo>
                  <a:pt x="201" y="0"/>
                </a:moveTo>
                <a:lnTo>
                  <a:pt x="201" y="0"/>
                </a:lnTo>
                <a:lnTo>
                  <a:pt x="183" y="4"/>
                </a:lnTo>
                <a:lnTo>
                  <a:pt x="138" y="18"/>
                </a:lnTo>
                <a:lnTo>
                  <a:pt x="107" y="27"/>
                </a:lnTo>
                <a:lnTo>
                  <a:pt x="80" y="44"/>
                </a:lnTo>
                <a:lnTo>
                  <a:pt x="54" y="71"/>
                </a:lnTo>
                <a:lnTo>
                  <a:pt x="31" y="98"/>
                </a:lnTo>
                <a:lnTo>
                  <a:pt x="31" y="98"/>
                </a:lnTo>
                <a:lnTo>
                  <a:pt x="14" y="134"/>
                </a:lnTo>
                <a:lnTo>
                  <a:pt x="5" y="174"/>
                </a:lnTo>
                <a:lnTo>
                  <a:pt x="0" y="209"/>
                </a:lnTo>
                <a:lnTo>
                  <a:pt x="5" y="245"/>
                </a:lnTo>
                <a:lnTo>
                  <a:pt x="9" y="281"/>
                </a:lnTo>
                <a:lnTo>
                  <a:pt x="18" y="312"/>
                </a:lnTo>
                <a:lnTo>
                  <a:pt x="36" y="374"/>
                </a:lnTo>
                <a:lnTo>
                  <a:pt x="36" y="374"/>
                </a:lnTo>
                <a:lnTo>
                  <a:pt x="63" y="450"/>
                </a:lnTo>
                <a:lnTo>
                  <a:pt x="76" y="477"/>
                </a:lnTo>
                <a:lnTo>
                  <a:pt x="76" y="477"/>
                </a:lnTo>
                <a:lnTo>
                  <a:pt x="98" y="334"/>
                </a:lnTo>
                <a:lnTo>
                  <a:pt x="116" y="223"/>
                </a:lnTo>
                <a:lnTo>
                  <a:pt x="125" y="183"/>
                </a:lnTo>
                <a:lnTo>
                  <a:pt x="138" y="156"/>
                </a:lnTo>
                <a:lnTo>
                  <a:pt x="138" y="156"/>
                </a:lnTo>
                <a:lnTo>
                  <a:pt x="165" y="120"/>
                </a:lnTo>
                <a:lnTo>
                  <a:pt x="192" y="76"/>
                </a:lnTo>
                <a:lnTo>
                  <a:pt x="201" y="53"/>
                </a:lnTo>
                <a:lnTo>
                  <a:pt x="205" y="31"/>
                </a:lnTo>
                <a:lnTo>
                  <a:pt x="205" y="13"/>
                </a:lnTo>
                <a:lnTo>
                  <a:pt x="201" y="0"/>
                </a:lnTo>
                <a:lnTo>
                  <a:pt x="201"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8"/>
          <p:cNvSpPr>
            <a:spLocks/>
          </p:cNvSpPr>
          <p:nvPr/>
        </p:nvSpPr>
        <p:spPr bwMode="auto">
          <a:xfrm>
            <a:off x="9438445" y="3807875"/>
            <a:ext cx="70594" cy="372445"/>
          </a:xfrm>
          <a:custGeom>
            <a:avLst/>
            <a:gdLst>
              <a:gd name="T0" fmla="*/ 27 w 36"/>
              <a:gd name="T1" fmla="*/ 0 h 187"/>
              <a:gd name="T2" fmla="*/ 27 w 36"/>
              <a:gd name="T3" fmla="*/ 0 h 187"/>
              <a:gd name="T4" fmla="*/ 13 w 36"/>
              <a:gd name="T5" fmla="*/ 26 h 187"/>
              <a:gd name="T6" fmla="*/ 4 w 36"/>
              <a:gd name="T7" fmla="*/ 58 h 187"/>
              <a:gd name="T8" fmla="*/ 0 w 36"/>
              <a:gd name="T9" fmla="*/ 89 h 187"/>
              <a:gd name="T10" fmla="*/ 0 w 36"/>
              <a:gd name="T11" fmla="*/ 89 h 187"/>
              <a:gd name="T12" fmla="*/ 4 w 36"/>
              <a:gd name="T13" fmla="*/ 124 h 187"/>
              <a:gd name="T14" fmla="*/ 18 w 36"/>
              <a:gd name="T15" fmla="*/ 156 h 187"/>
              <a:gd name="T16" fmla="*/ 31 w 36"/>
              <a:gd name="T17" fmla="*/ 187 h 187"/>
              <a:gd name="T18" fmla="*/ 31 w 36"/>
              <a:gd name="T19" fmla="*/ 187 h 187"/>
              <a:gd name="T20" fmla="*/ 36 w 36"/>
              <a:gd name="T21" fmla="*/ 98 h 187"/>
              <a:gd name="T22" fmla="*/ 36 w 36"/>
              <a:gd name="T23" fmla="*/ 31 h 187"/>
              <a:gd name="T24" fmla="*/ 31 w 36"/>
              <a:gd name="T25" fmla="*/ 9 h 187"/>
              <a:gd name="T26" fmla="*/ 27 w 36"/>
              <a:gd name="T27" fmla="*/ 0 h 187"/>
              <a:gd name="T28" fmla="*/ 27 w 36"/>
              <a:gd name="T2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7">
                <a:moveTo>
                  <a:pt x="27" y="0"/>
                </a:moveTo>
                <a:lnTo>
                  <a:pt x="27" y="0"/>
                </a:lnTo>
                <a:lnTo>
                  <a:pt x="13" y="26"/>
                </a:lnTo>
                <a:lnTo>
                  <a:pt x="4" y="58"/>
                </a:lnTo>
                <a:lnTo>
                  <a:pt x="0" y="89"/>
                </a:lnTo>
                <a:lnTo>
                  <a:pt x="0" y="89"/>
                </a:lnTo>
                <a:lnTo>
                  <a:pt x="4" y="124"/>
                </a:lnTo>
                <a:lnTo>
                  <a:pt x="18" y="156"/>
                </a:lnTo>
                <a:lnTo>
                  <a:pt x="31" y="187"/>
                </a:lnTo>
                <a:lnTo>
                  <a:pt x="31" y="187"/>
                </a:lnTo>
                <a:lnTo>
                  <a:pt x="36" y="98"/>
                </a:lnTo>
                <a:lnTo>
                  <a:pt x="36" y="31"/>
                </a:lnTo>
                <a:lnTo>
                  <a:pt x="31" y="9"/>
                </a:lnTo>
                <a:lnTo>
                  <a:pt x="27" y="0"/>
                </a:lnTo>
                <a:lnTo>
                  <a:pt x="27" y="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9"/>
          <p:cNvSpPr>
            <a:spLocks/>
          </p:cNvSpPr>
          <p:nvPr/>
        </p:nvSpPr>
        <p:spPr bwMode="auto">
          <a:xfrm>
            <a:off x="9726705" y="4152436"/>
            <a:ext cx="672605" cy="1075509"/>
          </a:xfrm>
          <a:custGeom>
            <a:avLst/>
            <a:gdLst>
              <a:gd name="T0" fmla="*/ 5 w 343"/>
              <a:gd name="T1" fmla="*/ 299 h 540"/>
              <a:gd name="T2" fmla="*/ 5 w 343"/>
              <a:gd name="T3" fmla="*/ 299 h 540"/>
              <a:gd name="T4" fmla="*/ 13 w 343"/>
              <a:gd name="T5" fmla="*/ 339 h 540"/>
              <a:gd name="T6" fmla="*/ 31 w 343"/>
              <a:gd name="T7" fmla="*/ 375 h 540"/>
              <a:gd name="T8" fmla="*/ 54 w 343"/>
              <a:gd name="T9" fmla="*/ 415 h 540"/>
              <a:gd name="T10" fmla="*/ 54 w 343"/>
              <a:gd name="T11" fmla="*/ 415 h 540"/>
              <a:gd name="T12" fmla="*/ 80 w 343"/>
              <a:gd name="T13" fmla="*/ 455 h 540"/>
              <a:gd name="T14" fmla="*/ 103 w 343"/>
              <a:gd name="T15" fmla="*/ 500 h 540"/>
              <a:gd name="T16" fmla="*/ 120 w 343"/>
              <a:gd name="T17" fmla="*/ 540 h 540"/>
              <a:gd name="T18" fmla="*/ 120 w 343"/>
              <a:gd name="T19" fmla="*/ 540 h 540"/>
              <a:gd name="T20" fmla="*/ 174 w 343"/>
              <a:gd name="T21" fmla="*/ 500 h 540"/>
              <a:gd name="T22" fmla="*/ 223 w 343"/>
              <a:gd name="T23" fmla="*/ 460 h 540"/>
              <a:gd name="T24" fmla="*/ 268 w 343"/>
              <a:gd name="T25" fmla="*/ 419 h 540"/>
              <a:gd name="T26" fmla="*/ 268 w 343"/>
              <a:gd name="T27" fmla="*/ 419 h 540"/>
              <a:gd name="T28" fmla="*/ 285 w 343"/>
              <a:gd name="T29" fmla="*/ 393 h 540"/>
              <a:gd name="T30" fmla="*/ 303 w 343"/>
              <a:gd name="T31" fmla="*/ 366 h 540"/>
              <a:gd name="T32" fmla="*/ 325 w 343"/>
              <a:gd name="T33" fmla="*/ 304 h 540"/>
              <a:gd name="T34" fmla="*/ 343 w 343"/>
              <a:gd name="T35" fmla="*/ 246 h 540"/>
              <a:gd name="T36" fmla="*/ 343 w 343"/>
              <a:gd name="T37" fmla="*/ 223 h 540"/>
              <a:gd name="T38" fmla="*/ 343 w 343"/>
              <a:gd name="T39" fmla="*/ 206 h 540"/>
              <a:gd name="T40" fmla="*/ 343 w 343"/>
              <a:gd name="T41" fmla="*/ 206 h 540"/>
              <a:gd name="T42" fmla="*/ 334 w 343"/>
              <a:gd name="T43" fmla="*/ 179 h 540"/>
              <a:gd name="T44" fmla="*/ 317 w 343"/>
              <a:gd name="T45" fmla="*/ 143 h 540"/>
              <a:gd name="T46" fmla="*/ 299 w 343"/>
              <a:gd name="T47" fmla="*/ 103 h 540"/>
              <a:gd name="T48" fmla="*/ 294 w 343"/>
              <a:gd name="T49" fmla="*/ 81 h 540"/>
              <a:gd name="T50" fmla="*/ 290 w 343"/>
              <a:gd name="T51" fmla="*/ 63 h 540"/>
              <a:gd name="T52" fmla="*/ 290 w 343"/>
              <a:gd name="T53" fmla="*/ 63 h 540"/>
              <a:gd name="T54" fmla="*/ 285 w 343"/>
              <a:gd name="T55" fmla="*/ 45 h 540"/>
              <a:gd name="T56" fmla="*/ 276 w 343"/>
              <a:gd name="T57" fmla="*/ 27 h 540"/>
              <a:gd name="T58" fmla="*/ 259 w 343"/>
              <a:gd name="T59" fmla="*/ 18 h 540"/>
              <a:gd name="T60" fmla="*/ 241 w 343"/>
              <a:gd name="T61" fmla="*/ 9 h 540"/>
              <a:gd name="T62" fmla="*/ 223 w 343"/>
              <a:gd name="T63" fmla="*/ 0 h 540"/>
              <a:gd name="T64" fmla="*/ 205 w 343"/>
              <a:gd name="T65" fmla="*/ 0 h 540"/>
              <a:gd name="T66" fmla="*/ 187 w 343"/>
              <a:gd name="T67" fmla="*/ 0 h 540"/>
              <a:gd name="T68" fmla="*/ 178 w 343"/>
              <a:gd name="T69" fmla="*/ 5 h 540"/>
              <a:gd name="T70" fmla="*/ 178 w 343"/>
              <a:gd name="T71" fmla="*/ 5 h 540"/>
              <a:gd name="T72" fmla="*/ 161 w 343"/>
              <a:gd name="T73" fmla="*/ 18 h 540"/>
              <a:gd name="T74" fmla="*/ 138 w 343"/>
              <a:gd name="T75" fmla="*/ 45 h 540"/>
              <a:gd name="T76" fmla="*/ 107 w 343"/>
              <a:gd name="T77" fmla="*/ 85 h 540"/>
              <a:gd name="T78" fmla="*/ 71 w 343"/>
              <a:gd name="T79" fmla="*/ 130 h 540"/>
              <a:gd name="T80" fmla="*/ 40 w 343"/>
              <a:gd name="T81" fmla="*/ 179 h 540"/>
              <a:gd name="T82" fmla="*/ 18 w 343"/>
              <a:gd name="T83" fmla="*/ 228 h 540"/>
              <a:gd name="T84" fmla="*/ 9 w 343"/>
              <a:gd name="T85" fmla="*/ 246 h 540"/>
              <a:gd name="T86" fmla="*/ 5 w 343"/>
              <a:gd name="T87" fmla="*/ 268 h 540"/>
              <a:gd name="T88" fmla="*/ 0 w 343"/>
              <a:gd name="T89" fmla="*/ 286 h 540"/>
              <a:gd name="T90" fmla="*/ 5 w 343"/>
              <a:gd name="T91" fmla="*/ 299 h 540"/>
              <a:gd name="T92" fmla="*/ 5 w 343"/>
              <a:gd name="T93" fmla="*/ 299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3" h="540">
                <a:moveTo>
                  <a:pt x="5" y="299"/>
                </a:moveTo>
                <a:lnTo>
                  <a:pt x="5" y="299"/>
                </a:lnTo>
                <a:lnTo>
                  <a:pt x="13" y="339"/>
                </a:lnTo>
                <a:lnTo>
                  <a:pt x="31" y="375"/>
                </a:lnTo>
                <a:lnTo>
                  <a:pt x="54" y="415"/>
                </a:lnTo>
                <a:lnTo>
                  <a:pt x="54" y="415"/>
                </a:lnTo>
                <a:lnTo>
                  <a:pt x="80" y="455"/>
                </a:lnTo>
                <a:lnTo>
                  <a:pt x="103" y="500"/>
                </a:lnTo>
                <a:lnTo>
                  <a:pt x="120" y="540"/>
                </a:lnTo>
                <a:lnTo>
                  <a:pt x="120" y="540"/>
                </a:lnTo>
                <a:lnTo>
                  <a:pt x="174" y="500"/>
                </a:lnTo>
                <a:lnTo>
                  <a:pt x="223" y="460"/>
                </a:lnTo>
                <a:lnTo>
                  <a:pt x="268" y="419"/>
                </a:lnTo>
                <a:lnTo>
                  <a:pt x="268" y="419"/>
                </a:lnTo>
                <a:lnTo>
                  <a:pt x="285" y="393"/>
                </a:lnTo>
                <a:lnTo>
                  <a:pt x="303" y="366"/>
                </a:lnTo>
                <a:lnTo>
                  <a:pt x="325" y="304"/>
                </a:lnTo>
                <a:lnTo>
                  <a:pt x="343" y="246"/>
                </a:lnTo>
                <a:lnTo>
                  <a:pt x="343" y="223"/>
                </a:lnTo>
                <a:lnTo>
                  <a:pt x="343" y="206"/>
                </a:lnTo>
                <a:lnTo>
                  <a:pt x="343" y="206"/>
                </a:lnTo>
                <a:lnTo>
                  <a:pt x="334" y="179"/>
                </a:lnTo>
                <a:lnTo>
                  <a:pt x="317" y="143"/>
                </a:lnTo>
                <a:lnTo>
                  <a:pt x="299" y="103"/>
                </a:lnTo>
                <a:lnTo>
                  <a:pt x="294" y="81"/>
                </a:lnTo>
                <a:lnTo>
                  <a:pt x="290" y="63"/>
                </a:lnTo>
                <a:lnTo>
                  <a:pt x="290" y="63"/>
                </a:lnTo>
                <a:lnTo>
                  <a:pt x="285" y="45"/>
                </a:lnTo>
                <a:lnTo>
                  <a:pt x="276" y="27"/>
                </a:lnTo>
                <a:lnTo>
                  <a:pt x="259" y="18"/>
                </a:lnTo>
                <a:lnTo>
                  <a:pt x="241" y="9"/>
                </a:lnTo>
                <a:lnTo>
                  <a:pt x="223" y="0"/>
                </a:lnTo>
                <a:lnTo>
                  <a:pt x="205" y="0"/>
                </a:lnTo>
                <a:lnTo>
                  <a:pt x="187" y="0"/>
                </a:lnTo>
                <a:lnTo>
                  <a:pt x="178" y="5"/>
                </a:lnTo>
                <a:lnTo>
                  <a:pt x="178" y="5"/>
                </a:lnTo>
                <a:lnTo>
                  <a:pt x="161" y="18"/>
                </a:lnTo>
                <a:lnTo>
                  <a:pt x="138" y="45"/>
                </a:lnTo>
                <a:lnTo>
                  <a:pt x="107" y="85"/>
                </a:lnTo>
                <a:lnTo>
                  <a:pt x="71" y="130"/>
                </a:lnTo>
                <a:lnTo>
                  <a:pt x="40" y="179"/>
                </a:lnTo>
                <a:lnTo>
                  <a:pt x="18" y="228"/>
                </a:lnTo>
                <a:lnTo>
                  <a:pt x="9" y="246"/>
                </a:lnTo>
                <a:lnTo>
                  <a:pt x="5" y="268"/>
                </a:lnTo>
                <a:lnTo>
                  <a:pt x="0" y="286"/>
                </a:lnTo>
                <a:lnTo>
                  <a:pt x="5" y="299"/>
                </a:lnTo>
                <a:lnTo>
                  <a:pt x="5" y="299"/>
                </a:lnTo>
                <a:close/>
              </a:path>
            </a:pathLst>
          </a:custGeom>
          <a:solidFill>
            <a:srgbClr val="EBBB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0"/>
          <p:cNvSpPr>
            <a:spLocks/>
          </p:cNvSpPr>
          <p:nvPr/>
        </p:nvSpPr>
        <p:spPr bwMode="auto">
          <a:xfrm>
            <a:off x="10267926" y="4028952"/>
            <a:ext cx="131384" cy="346553"/>
          </a:xfrm>
          <a:custGeom>
            <a:avLst/>
            <a:gdLst>
              <a:gd name="T0" fmla="*/ 0 w 67"/>
              <a:gd name="T1" fmla="*/ 116 h 174"/>
              <a:gd name="T2" fmla="*/ 0 w 67"/>
              <a:gd name="T3" fmla="*/ 116 h 174"/>
              <a:gd name="T4" fmla="*/ 9 w 67"/>
              <a:gd name="T5" fmla="*/ 76 h 174"/>
              <a:gd name="T6" fmla="*/ 18 w 67"/>
              <a:gd name="T7" fmla="*/ 40 h 174"/>
              <a:gd name="T8" fmla="*/ 27 w 67"/>
              <a:gd name="T9" fmla="*/ 22 h 174"/>
              <a:gd name="T10" fmla="*/ 36 w 67"/>
              <a:gd name="T11" fmla="*/ 9 h 174"/>
              <a:gd name="T12" fmla="*/ 36 w 67"/>
              <a:gd name="T13" fmla="*/ 9 h 174"/>
              <a:gd name="T14" fmla="*/ 45 w 67"/>
              <a:gd name="T15" fmla="*/ 0 h 174"/>
              <a:gd name="T16" fmla="*/ 54 w 67"/>
              <a:gd name="T17" fmla="*/ 0 h 174"/>
              <a:gd name="T18" fmla="*/ 63 w 67"/>
              <a:gd name="T19" fmla="*/ 0 h 174"/>
              <a:gd name="T20" fmla="*/ 67 w 67"/>
              <a:gd name="T21" fmla="*/ 9 h 174"/>
              <a:gd name="T22" fmla="*/ 67 w 67"/>
              <a:gd name="T23" fmla="*/ 18 h 174"/>
              <a:gd name="T24" fmla="*/ 67 w 67"/>
              <a:gd name="T25" fmla="*/ 31 h 174"/>
              <a:gd name="T26" fmla="*/ 63 w 67"/>
              <a:gd name="T27" fmla="*/ 67 h 174"/>
              <a:gd name="T28" fmla="*/ 63 w 67"/>
              <a:gd name="T29" fmla="*/ 67 h 174"/>
              <a:gd name="T30" fmla="*/ 45 w 67"/>
              <a:gd name="T31" fmla="*/ 116 h 174"/>
              <a:gd name="T32" fmla="*/ 41 w 67"/>
              <a:gd name="T33" fmla="*/ 129 h 174"/>
              <a:gd name="T34" fmla="*/ 41 w 67"/>
              <a:gd name="T35" fmla="*/ 143 h 174"/>
              <a:gd name="T36" fmla="*/ 41 w 67"/>
              <a:gd name="T37" fmla="*/ 143 h 174"/>
              <a:gd name="T38" fmla="*/ 32 w 67"/>
              <a:gd name="T39" fmla="*/ 161 h 174"/>
              <a:gd name="T40" fmla="*/ 27 w 67"/>
              <a:gd name="T41" fmla="*/ 169 h 174"/>
              <a:gd name="T42" fmla="*/ 18 w 67"/>
              <a:gd name="T43" fmla="*/ 174 h 174"/>
              <a:gd name="T44" fmla="*/ 14 w 67"/>
              <a:gd name="T45" fmla="*/ 169 h 174"/>
              <a:gd name="T46" fmla="*/ 9 w 67"/>
              <a:gd name="T47" fmla="*/ 165 h 174"/>
              <a:gd name="T48" fmla="*/ 5 w 67"/>
              <a:gd name="T49" fmla="*/ 147 h 174"/>
              <a:gd name="T50" fmla="*/ 0 w 67"/>
              <a:gd name="T51" fmla="*/ 116 h 174"/>
              <a:gd name="T52" fmla="*/ 0 w 67"/>
              <a:gd name="T53" fmla="*/ 11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174">
                <a:moveTo>
                  <a:pt x="0" y="116"/>
                </a:moveTo>
                <a:lnTo>
                  <a:pt x="0" y="116"/>
                </a:lnTo>
                <a:lnTo>
                  <a:pt x="9" y="76"/>
                </a:lnTo>
                <a:lnTo>
                  <a:pt x="18" y="40"/>
                </a:lnTo>
                <a:lnTo>
                  <a:pt x="27" y="22"/>
                </a:lnTo>
                <a:lnTo>
                  <a:pt x="36" y="9"/>
                </a:lnTo>
                <a:lnTo>
                  <a:pt x="36" y="9"/>
                </a:lnTo>
                <a:lnTo>
                  <a:pt x="45" y="0"/>
                </a:lnTo>
                <a:lnTo>
                  <a:pt x="54" y="0"/>
                </a:lnTo>
                <a:lnTo>
                  <a:pt x="63" y="0"/>
                </a:lnTo>
                <a:lnTo>
                  <a:pt x="67" y="9"/>
                </a:lnTo>
                <a:lnTo>
                  <a:pt x="67" y="18"/>
                </a:lnTo>
                <a:lnTo>
                  <a:pt x="67" y="31"/>
                </a:lnTo>
                <a:lnTo>
                  <a:pt x="63" y="67"/>
                </a:lnTo>
                <a:lnTo>
                  <a:pt x="63" y="67"/>
                </a:lnTo>
                <a:lnTo>
                  <a:pt x="45" y="116"/>
                </a:lnTo>
                <a:lnTo>
                  <a:pt x="41" y="129"/>
                </a:lnTo>
                <a:lnTo>
                  <a:pt x="41" y="143"/>
                </a:lnTo>
                <a:lnTo>
                  <a:pt x="41" y="143"/>
                </a:lnTo>
                <a:lnTo>
                  <a:pt x="32" y="161"/>
                </a:lnTo>
                <a:lnTo>
                  <a:pt x="27" y="169"/>
                </a:lnTo>
                <a:lnTo>
                  <a:pt x="18" y="174"/>
                </a:lnTo>
                <a:lnTo>
                  <a:pt x="14" y="169"/>
                </a:lnTo>
                <a:lnTo>
                  <a:pt x="9" y="165"/>
                </a:lnTo>
                <a:lnTo>
                  <a:pt x="5" y="147"/>
                </a:lnTo>
                <a:lnTo>
                  <a:pt x="0" y="116"/>
                </a:lnTo>
                <a:lnTo>
                  <a:pt x="0" y="116"/>
                </a:lnTo>
                <a:close/>
              </a:path>
            </a:pathLst>
          </a:custGeom>
          <a:solidFill>
            <a:srgbClr val="EBBB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31"/>
          <p:cNvSpPr>
            <a:spLocks/>
          </p:cNvSpPr>
          <p:nvPr/>
        </p:nvSpPr>
        <p:spPr bwMode="auto">
          <a:xfrm>
            <a:off x="9718861" y="4357580"/>
            <a:ext cx="533377" cy="629372"/>
          </a:xfrm>
          <a:custGeom>
            <a:avLst/>
            <a:gdLst>
              <a:gd name="T0" fmla="*/ 4 w 272"/>
              <a:gd name="T1" fmla="*/ 210 h 316"/>
              <a:gd name="T2" fmla="*/ 4 w 272"/>
              <a:gd name="T3" fmla="*/ 210 h 316"/>
              <a:gd name="T4" fmla="*/ 9 w 272"/>
              <a:gd name="T5" fmla="*/ 227 h 316"/>
              <a:gd name="T6" fmla="*/ 31 w 272"/>
              <a:gd name="T7" fmla="*/ 259 h 316"/>
              <a:gd name="T8" fmla="*/ 44 w 272"/>
              <a:gd name="T9" fmla="*/ 276 h 316"/>
              <a:gd name="T10" fmla="*/ 62 w 272"/>
              <a:gd name="T11" fmla="*/ 294 h 316"/>
              <a:gd name="T12" fmla="*/ 84 w 272"/>
              <a:gd name="T13" fmla="*/ 308 h 316"/>
              <a:gd name="T14" fmla="*/ 107 w 272"/>
              <a:gd name="T15" fmla="*/ 316 h 316"/>
              <a:gd name="T16" fmla="*/ 107 w 272"/>
              <a:gd name="T17" fmla="*/ 316 h 316"/>
              <a:gd name="T18" fmla="*/ 116 w 272"/>
              <a:gd name="T19" fmla="*/ 316 h 316"/>
              <a:gd name="T20" fmla="*/ 129 w 272"/>
              <a:gd name="T21" fmla="*/ 316 h 316"/>
              <a:gd name="T22" fmla="*/ 160 w 272"/>
              <a:gd name="T23" fmla="*/ 299 h 316"/>
              <a:gd name="T24" fmla="*/ 187 w 272"/>
              <a:gd name="T25" fmla="*/ 272 h 316"/>
              <a:gd name="T26" fmla="*/ 214 w 272"/>
              <a:gd name="T27" fmla="*/ 236 h 316"/>
              <a:gd name="T28" fmla="*/ 236 w 272"/>
              <a:gd name="T29" fmla="*/ 196 h 316"/>
              <a:gd name="T30" fmla="*/ 258 w 272"/>
              <a:gd name="T31" fmla="*/ 147 h 316"/>
              <a:gd name="T32" fmla="*/ 267 w 272"/>
              <a:gd name="T33" fmla="*/ 98 h 316"/>
              <a:gd name="T34" fmla="*/ 272 w 272"/>
              <a:gd name="T35" fmla="*/ 49 h 316"/>
              <a:gd name="T36" fmla="*/ 272 w 272"/>
              <a:gd name="T37" fmla="*/ 49 h 316"/>
              <a:gd name="T38" fmla="*/ 267 w 272"/>
              <a:gd name="T39" fmla="*/ 27 h 316"/>
              <a:gd name="T40" fmla="*/ 258 w 272"/>
              <a:gd name="T41" fmla="*/ 13 h 316"/>
              <a:gd name="T42" fmla="*/ 245 w 272"/>
              <a:gd name="T43" fmla="*/ 4 h 316"/>
              <a:gd name="T44" fmla="*/ 227 w 272"/>
              <a:gd name="T45" fmla="*/ 0 h 316"/>
              <a:gd name="T46" fmla="*/ 205 w 272"/>
              <a:gd name="T47" fmla="*/ 0 h 316"/>
              <a:gd name="T48" fmla="*/ 178 w 272"/>
              <a:gd name="T49" fmla="*/ 9 h 316"/>
              <a:gd name="T50" fmla="*/ 151 w 272"/>
              <a:gd name="T51" fmla="*/ 18 h 316"/>
              <a:gd name="T52" fmla="*/ 129 w 272"/>
              <a:gd name="T53" fmla="*/ 31 h 316"/>
              <a:gd name="T54" fmla="*/ 102 w 272"/>
              <a:gd name="T55" fmla="*/ 49 h 316"/>
              <a:gd name="T56" fmla="*/ 75 w 272"/>
              <a:gd name="T57" fmla="*/ 67 h 316"/>
              <a:gd name="T58" fmla="*/ 53 w 272"/>
              <a:gd name="T59" fmla="*/ 89 h 316"/>
              <a:gd name="T60" fmla="*/ 35 w 272"/>
              <a:gd name="T61" fmla="*/ 111 h 316"/>
              <a:gd name="T62" fmla="*/ 17 w 272"/>
              <a:gd name="T63" fmla="*/ 138 h 316"/>
              <a:gd name="T64" fmla="*/ 9 w 272"/>
              <a:gd name="T65" fmla="*/ 160 h 316"/>
              <a:gd name="T66" fmla="*/ 0 w 272"/>
              <a:gd name="T67" fmla="*/ 187 h 316"/>
              <a:gd name="T68" fmla="*/ 4 w 272"/>
              <a:gd name="T69" fmla="*/ 210 h 316"/>
              <a:gd name="T70" fmla="*/ 4 w 272"/>
              <a:gd name="T71" fmla="*/ 21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2" h="316">
                <a:moveTo>
                  <a:pt x="4" y="210"/>
                </a:moveTo>
                <a:lnTo>
                  <a:pt x="4" y="210"/>
                </a:lnTo>
                <a:lnTo>
                  <a:pt x="9" y="227"/>
                </a:lnTo>
                <a:lnTo>
                  <a:pt x="31" y="259"/>
                </a:lnTo>
                <a:lnTo>
                  <a:pt x="44" y="276"/>
                </a:lnTo>
                <a:lnTo>
                  <a:pt x="62" y="294"/>
                </a:lnTo>
                <a:lnTo>
                  <a:pt x="84" y="308"/>
                </a:lnTo>
                <a:lnTo>
                  <a:pt x="107" y="316"/>
                </a:lnTo>
                <a:lnTo>
                  <a:pt x="107" y="316"/>
                </a:lnTo>
                <a:lnTo>
                  <a:pt x="116" y="316"/>
                </a:lnTo>
                <a:lnTo>
                  <a:pt x="129" y="316"/>
                </a:lnTo>
                <a:lnTo>
                  <a:pt x="160" y="299"/>
                </a:lnTo>
                <a:lnTo>
                  <a:pt x="187" y="272"/>
                </a:lnTo>
                <a:lnTo>
                  <a:pt x="214" y="236"/>
                </a:lnTo>
                <a:lnTo>
                  <a:pt x="236" y="196"/>
                </a:lnTo>
                <a:lnTo>
                  <a:pt x="258" y="147"/>
                </a:lnTo>
                <a:lnTo>
                  <a:pt x="267" y="98"/>
                </a:lnTo>
                <a:lnTo>
                  <a:pt x="272" y="49"/>
                </a:lnTo>
                <a:lnTo>
                  <a:pt x="272" y="49"/>
                </a:lnTo>
                <a:lnTo>
                  <a:pt x="267" y="27"/>
                </a:lnTo>
                <a:lnTo>
                  <a:pt x="258" y="13"/>
                </a:lnTo>
                <a:lnTo>
                  <a:pt x="245" y="4"/>
                </a:lnTo>
                <a:lnTo>
                  <a:pt x="227" y="0"/>
                </a:lnTo>
                <a:lnTo>
                  <a:pt x="205" y="0"/>
                </a:lnTo>
                <a:lnTo>
                  <a:pt x="178" y="9"/>
                </a:lnTo>
                <a:lnTo>
                  <a:pt x="151" y="18"/>
                </a:lnTo>
                <a:lnTo>
                  <a:pt x="129" y="31"/>
                </a:lnTo>
                <a:lnTo>
                  <a:pt x="102" y="49"/>
                </a:lnTo>
                <a:lnTo>
                  <a:pt x="75" y="67"/>
                </a:lnTo>
                <a:lnTo>
                  <a:pt x="53" y="89"/>
                </a:lnTo>
                <a:lnTo>
                  <a:pt x="35" y="111"/>
                </a:lnTo>
                <a:lnTo>
                  <a:pt x="17" y="138"/>
                </a:lnTo>
                <a:lnTo>
                  <a:pt x="9" y="160"/>
                </a:lnTo>
                <a:lnTo>
                  <a:pt x="0" y="187"/>
                </a:lnTo>
                <a:lnTo>
                  <a:pt x="4" y="210"/>
                </a:lnTo>
                <a:lnTo>
                  <a:pt x="4" y="210"/>
                </a:lnTo>
                <a:close/>
              </a:path>
            </a:pathLst>
          </a:custGeom>
          <a:solidFill>
            <a:srgbClr val="E2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32"/>
          <p:cNvSpPr>
            <a:spLocks/>
          </p:cNvSpPr>
          <p:nvPr/>
        </p:nvSpPr>
        <p:spPr bwMode="auto">
          <a:xfrm>
            <a:off x="9473742" y="3646548"/>
            <a:ext cx="811832" cy="1234844"/>
          </a:xfrm>
          <a:custGeom>
            <a:avLst/>
            <a:gdLst>
              <a:gd name="T0" fmla="*/ 13 w 414"/>
              <a:gd name="T1" fmla="*/ 90 h 620"/>
              <a:gd name="T2" fmla="*/ 13 w 414"/>
              <a:gd name="T3" fmla="*/ 90 h 620"/>
              <a:gd name="T4" fmla="*/ 4 w 414"/>
              <a:gd name="T5" fmla="*/ 156 h 620"/>
              <a:gd name="T6" fmla="*/ 0 w 414"/>
              <a:gd name="T7" fmla="*/ 223 h 620"/>
              <a:gd name="T8" fmla="*/ 4 w 414"/>
              <a:gd name="T9" fmla="*/ 254 h 620"/>
              <a:gd name="T10" fmla="*/ 9 w 414"/>
              <a:gd name="T11" fmla="*/ 286 h 620"/>
              <a:gd name="T12" fmla="*/ 9 w 414"/>
              <a:gd name="T13" fmla="*/ 286 h 620"/>
              <a:gd name="T14" fmla="*/ 13 w 414"/>
              <a:gd name="T15" fmla="*/ 348 h 620"/>
              <a:gd name="T16" fmla="*/ 27 w 414"/>
              <a:gd name="T17" fmla="*/ 406 h 620"/>
              <a:gd name="T18" fmla="*/ 36 w 414"/>
              <a:gd name="T19" fmla="*/ 437 h 620"/>
              <a:gd name="T20" fmla="*/ 49 w 414"/>
              <a:gd name="T21" fmla="*/ 468 h 620"/>
              <a:gd name="T22" fmla="*/ 49 w 414"/>
              <a:gd name="T23" fmla="*/ 468 h 620"/>
              <a:gd name="T24" fmla="*/ 89 w 414"/>
              <a:gd name="T25" fmla="*/ 562 h 620"/>
              <a:gd name="T26" fmla="*/ 107 w 414"/>
              <a:gd name="T27" fmla="*/ 602 h 620"/>
              <a:gd name="T28" fmla="*/ 107 w 414"/>
              <a:gd name="T29" fmla="*/ 602 h 620"/>
              <a:gd name="T30" fmla="*/ 116 w 414"/>
              <a:gd name="T31" fmla="*/ 607 h 620"/>
              <a:gd name="T32" fmla="*/ 142 w 414"/>
              <a:gd name="T33" fmla="*/ 616 h 620"/>
              <a:gd name="T34" fmla="*/ 165 w 414"/>
              <a:gd name="T35" fmla="*/ 620 h 620"/>
              <a:gd name="T36" fmla="*/ 192 w 414"/>
              <a:gd name="T37" fmla="*/ 620 h 620"/>
              <a:gd name="T38" fmla="*/ 227 w 414"/>
              <a:gd name="T39" fmla="*/ 620 h 620"/>
              <a:gd name="T40" fmla="*/ 267 w 414"/>
              <a:gd name="T41" fmla="*/ 611 h 620"/>
              <a:gd name="T42" fmla="*/ 267 w 414"/>
              <a:gd name="T43" fmla="*/ 611 h 620"/>
              <a:gd name="T44" fmla="*/ 312 w 414"/>
              <a:gd name="T45" fmla="*/ 571 h 620"/>
              <a:gd name="T46" fmla="*/ 352 w 414"/>
              <a:gd name="T47" fmla="*/ 535 h 620"/>
              <a:gd name="T48" fmla="*/ 370 w 414"/>
              <a:gd name="T49" fmla="*/ 513 h 620"/>
              <a:gd name="T50" fmla="*/ 379 w 414"/>
              <a:gd name="T51" fmla="*/ 491 h 620"/>
              <a:gd name="T52" fmla="*/ 379 w 414"/>
              <a:gd name="T53" fmla="*/ 491 h 620"/>
              <a:gd name="T54" fmla="*/ 397 w 414"/>
              <a:gd name="T55" fmla="*/ 451 h 620"/>
              <a:gd name="T56" fmla="*/ 405 w 414"/>
              <a:gd name="T57" fmla="*/ 406 h 620"/>
              <a:gd name="T58" fmla="*/ 414 w 414"/>
              <a:gd name="T59" fmla="*/ 370 h 620"/>
              <a:gd name="T60" fmla="*/ 414 w 414"/>
              <a:gd name="T61" fmla="*/ 339 h 620"/>
              <a:gd name="T62" fmla="*/ 414 w 414"/>
              <a:gd name="T63" fmla="*/ 339 h 620"/>
              <a:gd name="T64" fmla="*/ 414 w 414"/>
              <a:gd name="T65" fmla="*/ 246 h 620"/>
              <a:gd name="T66" fmla="*/ 410 w 414"/>
              <a:gd name="T67" fmla="*/ 192 h 620"/>
              <a:gd name="T68" fmla="*/ 405 w 414"/>
              <a:gd name="T69" fmla="*/ 156 h 620"/>
              <a:gd name="T70" fmla="*/ 405 w 414"/>
              <a:gd name="T71" fmla="*/ 156 h 620"/>
              <a:gd name="T72" fmla="*/ 401 w 414"/>
              <a:gd name="T73" fmla="*/ 134 h 620"/>
              <a:gd name="T74" fmla="*/ 388 w 414"/>
              <a:gd name="T75" fmla="*/ 107 h 620"/>
              <a:gd name="T76" fmla="*/ 370 w 414"/>
              <a:gd name="T77" fmla="*/ 81 h 620"/>
              <a:gd name="T78" fmla="*/ 343 w 414"/>
              <a:gd name="T79" fmla="*/ 54 h 620"/>
              <a:gd name="T80" fmla="*/ 343 w 414"/>
              <a:gd name="T81" fmla="*/ 54 h 620"/>
              <a:gd name="T82" fmla="*/ 316 w 414"/>
              <a:gd name="T83" fmla="*/ 32 h 620"/>
              <a:gd name="T84" fmla="*/ 290 w 414"/>
              <a:gd name="T85" fmla="*/ 23 h 620"/>
              <a:gd name="T86" fmla="*/ 263 w 414"/>
              <a:gd name="T87" fmla="*/ 14 h 620"/>
              <a:gd name="T88" fmla="*/ 232 w 414"/>
              <a:gd name="T89" fmla="*/ 9 h 620"/>
              <a:gd name="T90" fmla="*/ 232 w 414"/>
              <a:gd name="T91" fmla="*/ 9 h 620"/>
              <a:gd name="T92" fmla="*/ 178 w 414"/>
              <a:gd name="T93" fmla="*/ 0 h 620"/>
              <a:gd name="T94" fmla="*/ 156 w 414"/>
              <a:gd name="T95" fmla="*/ 0 h 620"/>
              <a:gd name="T96" fmla="*/ 142 w 414"/>
              <a:gd name="T97" fmla="*/ 0 h 620"/>
              <a:gd name="T98" fmla="*/ 142 w 414"/>
              <a:gd name="T99" fmla="*/ 0 h 620"/>
              <a:gd name="T100" fmla="*/ 71 w 414"/>
              <a:gd name="T101" fmla="*/ 36 h 620"/>
              <a:gd name="T102" fmla="*/ 49 w 414"/>
              <a:gd name="T103" fmla="*/ 45 h 620"/>
              <a:gd name="T104" fmla="*/ 31 w 414"/>
              <a:gd name="T105" fmla="*/ 63 h 620"/>
              <a:gd name="T106" fmla="*/ 18 w 414"/>
              <a:gd name="T107" fmla="*/ 76 h 620"/>
              <a:gd name="T108" fmla="*/ 13 w 414"/>
              <a:gd name="T109" fmla="*/ 90 h 620"/>
              <a:gd name="T110" fmla="*/ 13 w 414"/>
              <a:gd name="T111" fmla="*/ 9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14" h="620">
                <a:moveTo>
                  <a:pt x="13" y="90"/>
                </a:moveTo>
                <a:lnTo>
                  <a:pt x="13" y="90"/>
                </a:lnTo>
                <a:lnTo>
                  <a:pt x="4" y="156"/>
                </a:lnTo>
                <a:lnTo>
                  <a:pt x="0" y="223"/>
                </a:lnTo>
                <a:lnTo>
                  <a:pt x="4" y="254"/>
                </a:lnTo>
                <a:lnTo>
                  <a:pt x="9" y="286"/>
                </a:lnTo>
                <a:lnTo>
                  <a:pt x="9" y="286"/>
                </a:lnTo>
                <a:lnTo>
                  <a:pt x="13" y="348"/>
                </a:lnTo>
                <a:lnTo>
                  <a:pt x="27" y="406"/>
                </a:lnTo>
                <a:lnTo>
                  <a:pt x="36" y="437"/>
                </a:lnTo>
                <a:lnTo>
                  <a:pt x="49" y="468"/>
                </a:lnTo>
                <a:lnTo>
                  <a:pt x="49" y="468"/>
                </a:lnTo>
                <a:lnTo>
                  <a:pt x="89" y="562"/>
                </a:lnTo>
                <a:lnTo>
                  <a:pt x="107" y="602"/>
                </a:lnTo>
                <a:lnTo>
                  <a:pt x="107" y="602"/>
                </a:lnTo>
                <a:lnTo>
                  <a:pt x="116" y="607"/>
                </a:lnTo>
                <a:lnTo>
                  <a:pt x="142" y="616"/>
                </a:lnTo>
                <a:lnTo>
                  <a:pt x="165" y="620"/>
                </a:lnTo>
                <a:lnTo>
                  <a:pt x="192" y="620"/>
                </a:lnTo>
                <a:lnTo>
                  <a:pt x="227" y="620"/>
                </a:lnTo>
                <a:lnTo>
                  <a:pt x="267" y="611"/>
                </a:lnTo>
                <a:lnTo>
                  <a:pt x="267" y="611"/>
                </a:lnTo>
                <a:lnTo>
                  <a:pt x="312" y="571"/>
                </a:lnTo>
                <a:lnTo>
                  <a:pt x="352" y="535"/>
                </a:lnTo>
                <a:lnTo>
                  <a:pt x="370" y="513"/>
                </a:lnTo>
                <a:lnTo>
                  <a:pt x="379" y="491"/>
                </a:lnTo>
                <a:lnTo>
                  <a:pt x="379" y="491"/>
                </a:lnTo>
                <a:lnTo>
                  <a:pt x="397" y="451"/>
                </a:lnTo>
                <a:lnTo>
                  <a:pt x="405" y="406"/>
                </a:lnTo>
                <a:lnTo>
                  <a:pt x="414" y="370"/>
                </a:lnTo>
                <a:lnTo>
                  <a:pt x="414" y="339"/>
                </a:lnTo>
                <a:lnTo>
                  <a:pt x="414" y="339"/>
                </a:lnTo>
                <a:lnTo>
                  <a:pt x="414" y="246"/>
                </a:lnTo>
                <a:lnTo>
                  <a:pt x="410" y="192"/>
                </a:lnTo>
                <a:lnTo>
                  <a:pt x="405" y="156"/>
                </a:lnTo>
                <a:lnTo>
                  <a:pt x="405" y="156"/>
                </a:lnTo>
                <a:lnTo>
                  <a:pt x="401" y="134"/>
                </a:lnTo>
                <a:lnTo>
                  <a:pt x="388" y="107"/>
                </a:lnTo>
                <a:lnTo>
                  <a:pt x="370" y="81"/>
                </a:lnTo>
                <a:lnTo>
                  <a:pt x="343" y="54"/>
                </a:lnTo>
                <a:lnTo>
                  <a:pt x="343" y="54"/>
                </a:lnTo>
                <a:lnTo>
                  <a:pt x="316" y="32"/>
                </a:lnTo>
                <a:lnTo>
                  <a:pt x="290" y="23"/>
                </a:lnTo>
                <a:lnTo>
                  <a:pt x="263" y="14"/>
                </a:lnTo>
                <a:lnTo>
                  <a:pt x="232" y="9"/>
                </a:lnTo>
                <a:lnTo>
                  <a:pt x="232" y="9"/>
                </a:lnTo>
                <a:lnTo>
                  <a:pt x="178" y="0"/>
                </a:lnTo>
                <a:lnTo>
                  <a:pt x="156" y="0"/>
                </a:lnTo>
                <a:lnTo>
                  <a:pt x="142" y="0"/>
                </a:lnTo>
                <a:lnTo>
                  <a:pt x="142" y="0"/>
                </a:lnTo>
                <a:lnTo>
                  <a:pt x="71" y="36"/>
                </a:lnTo>
                <a:lnTo>
                  <a:pt x="49" y="45"/>
                </a:lnTo>
                <a:lnTo>
                  <a:pt x="31" y="63"/>
                </a:lnTo>
                <a:lnTo>
                  <a:pt x="18" y="76"/>
                </a:lnTo>
                <a:lnTo>
                  <a:pt x="13" y="90"/>
                </a:lnTo>
                <a:lnTo>
                  <a:pt x="13" y="90"/>
                </a:lnTo>
                <a:close/>
              </a:path>
            </a:pathLst>
          </a:custGeom>
          <a:solidFill>
            <a:srgbClr val="F1D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33"/>
          <p:cNvSpPr>
            <a:spLocks/>
          </p:cNvSpPr>
          <p:nvPr/>
        </p:nvSpPr>
        <p:spPr bwMode="auto">
          <a:xfrm>
            <a:off x="9665915" y="4516915"/>
            <a:ext cx="323557" cy="107551"/>
          </a:xfrm>
          <a:custGeom>
            <a:avLst/>
            <a:gdLst>
              <a:gd name="T0" fmla="*/ 0 w 165"/>
              <a:gd name="T1" fmla="*/ 5 h 54"/>
              <a:gd name="T2" fmla="*/ 0 w 165"/>
              <a:gd name="T3" fmla="*/ 5 h 54"/>
              <a:gd name="T4" fmla="*/ 22 w 165"/>
              <a:gd name="T5" fmla="*/ 9 h 54"/>
              <a:gd name="T6" fmla="*/ 49 w 165"/>
              <a:gd name="T7" fmla="*/ 14 h 54"/>
              <a:gd name="T8" fmla="*/ 85 w 165"/>
              <a:gd name="T9" fmla="*/ 14 h 54"/>
              <a:gd name="T10" fmla="*/ 85 w 165"/>
              <a:gd name="T11" fmla="*/ 14 h 54"/>
              <a:gd name="T12" fmla="*/ 143 w 165"/>
              <a:gd name="T13" fmla="*/ 5 h 54"/>
              <a:gd name="T14" fmla="*/ 165 w 165"/>
              <a:gd name="T15" fmla="*/ 0 h 54"/>
              <a:gd name="T16" fmla="*/ 165 w 165"/>
              <a:gd name="T17" fmla="*/ 0 h 54"/>
              <a:gd name="T18" fmla="*/ 147 w 165"/>
              <a:gd name="T19" fmla="*/ 18 h 54"/>
              <a:gd name="T20" fmla="*/ 134 w 165"/>
              <a:gd name="T21" fmla="*/ 31 h 54"/>
              <a:gd name="T22" fmla="*/ 116 w 165"/>
              <a:gd name="T23" fmla="*/ 45 h 54"/>
              <a:gd name="T24" fmla="*/ 116 w 165"/>
              <a:gd name="T25" fmla="*/ 45 h 54"/>
              <a:gd name="T26" fmla="*/ 102 w 165"/>
              <a:gd name="T27" fmla="*/ 49 h 54"/>
              <a:gd name="T28" fmla="*/ 89 w 165"/>
              <a:gd name="T29" fmla="*/ 54 h 54"/>
              <a:gd name="T30" fmla="*/ 76 w 165"/>
              <a:gd name="T31" fmla="*/ 54 h 54"/>
              <a:gd name="T32" fmla="*/ 58 w 165"/>
              <a:gd name="T33" fmla="*/ 49 h 54"/>
              <a:gd name="T34" fmla="*/ 44 w 165"/>
              <a:gd name="T35" fmla="*/ 45 h 54"/>
              <a:gd name="T36" fmla="*/ 27 w 165"/>
              <a:gd name="T37" fmla="*/ 36 h 54"/>
              <a:gd name="T38" fmla="*/ 13 w 165"/>
              <a:gd name="T39" fmla="*/ 23 h 54"/>
              <a:gd name="T40" fmla="*/ 0 w 165"/>
              <a:gd name="T41" fmla="*/ 5 h 54"/>
              <a:gd name="T42" fmla="*/ 0 w 165"/>
              <a:gd name="T43" fmla="*/ 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5" h="54">
                <a:moveTo>
                  <a:pt x="0" y="5"/>
                </a:moveTo>
                <a:lnTo>
                  <a:pt x="0" y="5"/>
                </a:lnTo>
                <a:lnTo>
                  <a:pt x="22" y="9"/>
                </a:lnTo>
                <a:lnTo>
                  <a:pt x="49" y="14"/>
                </a:lnTo>
                <a:lnTo>
                  <a:pt x="85" y="14"/>
                </a:lnTo>
                <a:lnTo>
                  <a:pt x="85" y="14"/>
                </a:lnTo>
                <a:lnTo>
                  <a:pt x="143" y="5"/>
                </a:lnTo>
                <a:lnTo>
                  <a:pt x="165" y="0"/>
                </a:lnTo>
                <a:lnTo>
                  <a:pt x="165" y="0"/>
                </a:lnTo>
                <a:lnTo>
                  <a:pt x="147" y="18"/>
                </a:lnTo>
                <a:lnTo>
                  <a:pt x="134" y="31"/>
                </a:lnTo>
                <a:lnTo>
                  <a:pt x="116" y="45"/>
                </a:lnTo>
                <a:lnTo>
                  <a:pt x="116" y="45"/>
                </a:lnTo>
                <a:lnTo>
                  <a:pt x="102" y="49"/>
                </a:lnTo>
                <a:lnTo>
                  <a:pt x="89" y="54"/>
                </a:lnTo>
                <a:lnTo>
                  <a:pt x="76" y="54"/>
                </a:lnTo>
                <a:lnTo>
                  <a:pt x="58" y="49"/>
                </a:lnTo>
                <a:lnTo>
                  <a:pt x="44" y="45"/>
                </a:lnTo>
                <a:lnTo>
                  <a:pt x="27" y="36"/>
                </a:lnTo>
                <a:lnTo>
                  <a:pt x="13" y="23"/>
                </a:lnTo>
                <a:lnTo>
                  <a:pt x="0" y="5"/>
                </a:lnTo>
                <a:lnTo>
                  <a:pt x="0" y="5"/>
                </a:lnTo>
                <a:close/>
              </a:path>
            </a:pathLst>
          </a:custGeom>
          <a:solidFill>
            <a:srgbClr val="FEF7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34"/>
          <p:cNvSpPr>
            <a:spLocks/>
          </p:cNvSpPr>
          <p:nvPr/>
        </p:nvSpPr>
        <p:spPr bwMode="auto">
          <a:xfrm>
            <a:off x="9962019" y="4491022"/>
            <a:ext cx="45102" cy="61743"/>
          </a:xfrm>
          <a:custGeom>
            <a:avLst/>
            <a:gdLst>
              <a:gd name="T0" fmla="*/ 0 w 23"/>
              <a:gd name="T1" fmla="*/ 0 h 31"/>
              <a:gd name="T2" fmla="*/ 0 w 23"/>
              <a:gd name="T3" fmla="*/ 0 h 31"/>
              <a:gd name="T4" fmla="*/ 9 w 23"/>
              <a:gd name="T5" fmla="*/ 9 h 31"/>
              <a:gd name="T6" fmla="*/ 14 w 23"/>
              <a:gd name="T7" fmla="*/ 18 h 31"/>
              <a:gd name="T8" fmla="*/ 14 w 23"/>
              <a:gd name="T9" fmla="*/ 31 h 31"/>
              <a:gd name="T10" fmla="*/ 14 w 23"/>
              <a:gd name="T11" fmla="*/ 31 h 31"/>
              <a:gd name="T12" fmla="*/ 18 w 23"/>
              <a:gd name="T13" fmla="*/ 27 h 31"/>
              <a:gd name="T14" fmla="*/ 23 w 23"/>
              <a:gd name="T15" fmla="*/ 18 h 31"/>
              <a:gd name="T16" fmla="*/ 23 w 23"/>
              <a:gd name="T17" fmla="*/ 9 h 31"/>
              <a:gd name="T18" fmla="*/ 18 w 23"/>
              <a:gd name="T19" fmla="*/ 4 h 31"/>
              <a:gd name="T20" fmla="*/ 14 w 23"/>
              <a:gd name="T21" fmla="*/ 0 h 31"/>
              <a:gd name="T22" fmla="*/ 0 w 23"/>
              <a:gd name="T23" fmla="*/ 0 h 31"/>
              <a:gd name="T24" fmla="*/ 0 w 23"/>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31">
                <a:moveTo>
                  <a:pt x="0" y="0"/>
                </a:moveTo>
                <a:lnTo>
                  <a:pt x="0" y="0"/>
                </a:lnTo>
                <a:lnTo>
                  <a:pt x="9" y="9"/>
                </a:lnTo>
                <a:lnTo>
                  <a:pt x="14" y="18"/>
                </a:lnTo>
                <a:lnTo>
                  <a:pt x="14" y="31"/>
                </a:lnTo>
                <a:lnTo>
                  <a:pt x="14" y="31"/>
                </a:lnTo>
                <a:lnTo>
                  <a:pt x="18" y="27"/>
                </a:lnTo>
                <a:lnTo>
                  <a:pt x="23" y="18"/>
                </a:lnTo>
                <a:lnTo>
                  <a:pt x="23" y="9"/>
                </a:lnTo>
                <a:lnTo>
                  <a:pt x="18" y="4"/>
                </a:lnTo>
                <a:lnTo>
                  <a:pt x="14" y="0"/>
                </a:lnTo>
                <a:lnTo>
                  <a:pt x="0" y="0"/>
                </a:lnTo>
                <a:lnTo>
                  <a:pt x="0" y="0"/>
                </a:lnTo>
                <a:close/>
              </a:path>
            </a:pathLst>
          </a:custGeom>
          <a:solidFill>
            <a:srgbClr val="E2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35"/>
          <p:cNvSpPr>
            <a:spLocks/>
          </p:cNvSpPr>
          <p:nvPr/>
        </p:nvSpPr>
        <p:spPr bwMode="auto">
          <a:xfrm>
            <a:off x="9769846" y="4668283"/>
            <a:ext cx="96087" cy="35850"/>
          </a:xfrm>
          <a:custGeom>
            <a:avLst/>
            <a:gdLst>
              <a:gd name="T0" fmla="*/ 41 w 49"/>
              <a:gd name="T1" fmla="*/ 0 h 18"/>
              <a:gd name="T2" fmla="*/ 41 w 49"/>
              <a:gd name="T3" fmla="*/ 0 h 18"/>
              <a:gd name="T4" fmla="*/ 9 w 49"/>
              <a:gd name="T5" fmla="*/ 0 h 18"/>
              <a:gd name="T6" fmla="*/ 9 w 49"/>
              <a:gd name="T7" fmla="*/ 0 h 18"/>
              <a:gd name="T8" fmla="*/ 0 w 49"/>
              <a:gd name="T9" fmla="*/ 4 h 18"/>
              <a:gd name="T10" fmla="*/ 5 w 49"/>
              <a:gd name="T11" fmla="*/ 9 h 18"/>
              <a:gd name="T12" fmla="*/ 14 w 49"/>
              <a:gd name="T13" fmla="*/ 13 h 18"/>
              <a:gd name="T14" fmla="*/ 23 w 49"/>
              <a:gd name="T15" fmla="*/ 18 h 18"/>
              <a:gd name="T16" fmla="*/ 23 w 49"/>
              <a:gd name="T17" fmla="*/ 18 h 18"/>
              <a:gd name="T18" fmla="*/ 36 w 49"/>
              <a:gd name="T19" fmla="*/ 18 h 18"/>
              <a:gd name="T20" fmla="*/ 45 w 49"/>
              <a:gd name="T21" fmla="*/ 13 h 18"/>
              <a:gd name="T22" fmla="*/ 49 w 49"/>
              <a:gd name="T23" fmla="*/ 9 h 18"/>
              <a:gd name="T24" fmla="*/ 41 w 49"/>
              <a:gd name="T25" fmla="*/ 0 h 18"/>
              <a:gd name="T26" fmla="*/ 41 w 49"/>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18">
                <a:moveTo>
                  <a:pt x="41" y="0"/>
                </a:moveTo>
                <a:lnTo>
                  <a:pt x="41" y="0"/>
                </a:lnTo>
                <a:lnTo>
                  <a:pt x="9" y="0"/>
                </a:lnTo>
                <a:lnTo>
                  <a:pt x="9" y="0"/>
                </a:lnTo>
                <a:lnTo>
                  <a:pt x="0" y="4"/>
                </a:lnTo>
                <a:lnTo>
                  <a:pt x="5" y="9"/>
                </a:lnTo>
                <a:lnTo>
                  <a:pt x="14" y="13"/>
                </a:lnTo>
                <a:lnTo>
                  <a:pt x="23" y="18"/>
                </a:lnTo>
                <a:lnTo>
                  <a:pt x="23" y="18"/>
                </a:lnTo>
                <a:lnTo>
                  <a:pt x="36" y="18"/>
                </a:lnTo>
                <a:lnTo>
                  <a:pt x="45" y="13"/>
                </a:lnTo>
                <a:lnTo>
                  <a:pt x="49" y="9"/>
                </a:lnTo>
                <a:lnTo>
                  <a:pt x="41" y="0"/>
                </a:lnTo>
                <a:lnTo>
                  <a:pt x="41" y="0"/>
                </a:lnTo>
                <a:close/>
              </a:path>
            </a:pathLst>
          </a:custGeom>
          <a:solidFill>
            <a:srgbClr val="E2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136"/>
          <p:cNvSpPr>
            <a:spLocks/>
          </p:cNvSpPr>
          <p:nvPr/>
        </p:nvSpPr>
        <p:spPr bwMode="auto">
          <a:xfrm>
            <a:off x="9640423" y="4498989"/>
            <a:ext cx="25493" cy="53776"/>
          </a:xfrm>
          <a:custGeom>
            <a:avLst/>
            <a:gdLst>
              <a:gd name="T0" fmla="*/ 13 w 13"/>
              <a:gd name="T1" fmla="*/ 0 h 27"/>
              <a:gd name="T2" fmla="*/ 13 w 13"/>
              <a:gd name="T3" fmla="*/ 0 h 27"/>
              <a:gd name="T4" fmla="*/ 8 w 13"/>
              <a:gd name="T5" fmla="*/ 9 h 27"/>
              <a:gd name="T6" fmla="*/ 8 w 13"/>
              <a:gd name="T7" fmla="*/ 18 h 27"/>
              <a:gd name="T8" fmla="*/ 8 w 13"/>
              <a:gd name="T9" fmla="*/ 27 h 27"/>
              <a:gd name="T10" fmla="*/ 8 w 13"/>
              <a:gd name="T11" fmla="*/ 27 h 27"/>
              <a:gd name="T12" fmla="*/ 0 w 13"/>
              <a:gd name="T13" fmla="*/ 14 h 27"/>
              <a:gd name="T14" fmla="*/ 0 w 13"/>
              <a:gd name="T15" fmla="*/ 5 h 27"/>
              <a:gd name="T16" fmla="*/ 4 w 13"/>
              <a:gd name="T17" fmla="*/ 5 h 27"/>
              <a:gd name="T18" fmla="*/ 13 w 13"/>
              <a:gd name="T19" fmla="*/ 0 h 27"/>
              <a:gd name="T20" fmla="*/ 13 w 13"/>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7">
                <a:moveTo>
                  <a:pt x="13" y="0"/>
                </a:moveTo>
                <a:lnTo>
                  <a:pt x="13" y="0"/>
                </a:lnTo>
                <a:lnTo>
                  <a:pt x="8" y="9"/>
                </a:lnTo>
                <a:lnTo>
                  <a:pt x="8" y="18"/>
                </a:lnTo>
                <a:lnTo>
                  <a:pt x="8" y="27"/>
                </a:lnTo>
                <a:lnTo>
                  <a:pt x="8" y="27"/>
                </a:lnTo>
                <a:lnTo>
                  <a:pt x="0" y="14"/>
                </a:lnTo>
                <a:lnTo>
                  <a:pt x="0" y="5"/>
                </a:lnTo>
                <a:lnTo>
                  <a:pt x="4" y="5"/>
                </a:lnTo>
                <a:lnTo>
                  <a:pt x="13" y="0"/>
                </a:lnTo>
                <a:lnTo>
                  <a:pt x="13" y="0"/>
                </a:lnTo>
                <a:close/>
              </a:path>
            </a:pathLst>
          </a:custGeom>
          <a:solidFill>
            <a:srgbClr val="E2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137"/>
          <p:cNvSpPr>
            <a:spLocks/>
          </p:cNvSpPr>
          <p:nvPr/>
        </p:nvSpPr>
        <p:spPr bwMode="auto">
          <a:xfrm>
            <a:off x="9526689" y="4046877"/>
            <a:ext cx="278454" cy="444146"/>
          </a:xfrm>
          <a:custGeom>
            <a:avLst/>
            <a:gdLst>
              <a:gd name="T0" fmla="*/ 89 w 142"/>
              <a:gd name="T1" fmla="*/ 201 h 223"/>
              <a:gd name="T2" fmla="*/ 89 w 142"/>
              <a:gd name="T3" fmla="*/ 201 h 223"/>
              <a:gd name="T4" fmla="*/ 93 w 142"/>
              <a:gd name="T5" fmla="*/ 183 h 223"/>
              <a:gd name="T6" fmla="*/ 102 w 142"/>
              <a:gd name="T7" fmla="*/ 138 h 223"/>
              <a:gd name="T8" fmla="*/ 102 w 142"/>
              <a:gd name="T9" fmla="*/ 85 h 223"/>
              <a:gd name="T10" fmla="*/ 102 w 142"/>
              <a:gd name="T11" fmla="*/ 62 h 223"/>
              <a:gd name="T12" fmla="*/ 93 w 142"/>
              <a:gd name="T13" fmla="*/ 45 h 223"/>
              <a:gd name="T14" fmla="*/ 93 w 142"/>
              <a:gd name="T15" fmla="*/ 45 h 223"/>
              <a:gd name="T16" fmla="*/ 84 w 142"/>
              <a:gd name="T17" fmla="*/ 31 h 223"/>
              <a:gd name="T18" fmla="*/ 66 w 142"/>
              <a:gd name="T19" fmla="*/ 22 h 223"/>
              <a:gd name="T20" fmla="*/ 35 w 142"/>
              <a:gd name="T21" fmla="*/ 9 h 223"/>
              <a:gd name="T22" fmla="*/ 0 w 142"/>
              <a:gd name="T23" fmla="*/ 0 h 223"/>
              <a:gd name="T24" fmla="*/ 0 w 142"/>
              <a:gd name="T25" fmla="*/ 0 h 223"/>
              <a:gd name="T26" fmla="*/ 13 w 142"/>
              <a:gd name="T27" fmla="*/ 0 h 223"/>
              <a:gd name="T28" fmla="*/ 40 w 142"/>
              <a:gd name="T29" fmla="*/ 4 h 223"/>
              <a:gd name="T30" fmla="*/ 58 w 142"/>
              <a:gd name="T31" fmla="*/ 9 h 223"/>
              <a:gd name="T32" fmla="*/ 75 w 142"/>
              <a:gd name="T33" fmla="*/ 18 h 223"/>
              <a:gd name="T34" fmla="*/ 89 w 142"/>
              <a:gd name="T35" fmla="*/ 31 h 223"/>
              <a:gd name="T36" fmla="*/ 102 w 142"/>
              <a:gd name="T37" fmla="*/ 49 h 223"/>
              <a:gd name="T38" fmla="*/ 102 w 142"/>
              <a:gd name="T39" fmla="*/ 49 h 223"/>
              <a:gd name="T40" fmla="*/ 107 w 142"/>
              <a:gd name="T41" fmla="*/ 89 h 223"/>
              <a:gd name="T42" fmla="*/ 111 w 142"/>
              <a:gd name="T43" fmla="*/ 134 h 223"/>
              <a:gd name="T44" fmla="*/ 102 w 142"/>
              <a:gd name="T45" fmla="*/ 192 h 223"/>
              <a:gd name="T46" fmla="*/ 102 w 142"/>
              <a:gd name="T47" fmla="*/ 192 h 223"/>
              <a:gd name="T48" fmla="*/ 142 w 142"/>
              <a:gd name="T49" fmla="*/ 201 h 223"/>
              <a:gd name="T50" fmla="*/ 142 w 142"/>
              <a:gd name="T51" fmla="*/ 201 h 223"/>
              <a:gd name="T52" fmla="*/ 142 w 142"/>
              <a:gd name="T53" fmla="*/ 209 h 223"/>
              <a:gd name="T54" fmla="*/ 138 w 142"/>
              <a:gd name="T55" fmla="*/ 218 h 223"/>
              <a:gd name="T56" fmla="*/ 129 w 142"/>
              <a:gd name="T57" fmla="*/ 223 h 223"/>
              <a:gd name="T58" fmla="*/ 129 w 142"/>
              <a:gd name="T59" fmla="*/ 223 h 223"/>
              <a:gd name="T60" fmla="*/ 115 w 142"/>
              <a:gd name="T61" fmla="*/ 218 h 223"/>
              <a:gd name="T62" fmla="*/ 102 w 142"/>
              <a:gd name="T63" fmla="*/ 214 h 223"/>
              <a:gd name="T64" fmla="*/ 89 w 142"/>
              <a:gd name="T65" fmla="*/ 201 h 223"/>
              <a:gd name="T66" fmla="*/ 89 w 142"/>
              <a:gd name="T67" fmla="*/ 20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2" h="223">
                <a:moveTo>
                  <a:pt x="89" y="201"/>
                </a:moveTo>
                <a:lnTo>
                  <a:pt x="89" y="201"/>
                </a:lnTo>
                <a:lnTo>
                  <a:pt x="93" y="183"/>
                </a:lnTo>
                <a:lnTo>
                  <a:pt x="102" y="138"/>
                </a:lnTo>
                <a:lnTo>
                  <a:pt x="102" y="85"/>
                </a:lnTo>
                <a:lnTo>
                  <a:pt x="102" y="62"/>
                </a:lnTo>
                <a:lnTo>
                  <a:pt x="93" y="45"/>
                </a:lnTo>
                <a:lnTo>
                  <a:pt x="93" y="45"/>
                </a:lnTo>
                <a:lnTo>
                  <a:pt x="84" y="31"/>
                </a:lnTo>
                <a:lnTo>
                  <a:pt x="66" y="22"/>
                </a:lnTo>
                <a:lnTo>
                  <a:pt x="35" y="9"/>
                </a:lnTo>
                <a:lnTo>
                  <a:pt x="0" y="0"/>
                </a:lnTo>
                <a:lnTo>
                  <a:pt x="0" y="0"/>
                </a:lnTo>
                <a:lnTo>
                  <a:pt x="13" y="0"/>
                </a:lnTo>
                <a:lnTo>
                  <a:pt x="40" y="4"/>
                </a:lnTo>
                <a:lnTo>
                  <a:pt x="58" y="9"/>
                </a:lnTo>
                <a:lnTo>
                  <a:pt x="75" y="18"/>
                </a:lnTo>
                <a:lnTo>
                  <a:pt x="89" y="31"/>
                </a:lnTo>
                <a:lnTo>
                  <a:pt x="102" y="49"/>
                </a:lnTo>
                <a:lnTo>
                  <a:pt x="102" y="49"/>
                </a:lnTo>
                <a:lnTo>
                  <a:pt x="107" y="89"/>
                </a:lnTo>
                <a:lnTo>
                  <a:pt x="111" y="134"/>
                </a:lnTo>
                <a:lnTo>
                  <a:pt x="102" y="192"/>
                </a:lnTo>
                <a:lnTo>
                  <a:pt x="102" y="192"/>
                </a:lnTo>
                <a:lnTo>
                  <a:pt x="142" y="201"/>
                </a:lnTo>
                <a:lnTo>
                  <a:pt x="142" y="201"/>
                </a:lnTo>
                <a:lnTo>
                  <a:pt x="142" y="209"/>
                </a:lnTo>
                <a:lnTo>
                  <a:pt x="138" y="218"/>
                </a:lnTo>
                <a:lnTo>
                  <a:pt x="129" y="223"/>
                </a:lnTo>
                <a:lnTo>
                  <a:pt x="129" y="223"/>
                </a:lnTo>
                <a:lnTo>
                  <a:pt x="115" y="218"/>
                </a:lnTo>
                <a:lnTo>
                  <a:pt x="102" y="214"/>
                </a:lnTo>
                <a:lnTo>
                  <a:pt x="89" y="201"/>
                </a:lnTo>
                <a:lnTo>
                  <a:pt x="89" y="201"/>
                </a:lnTo>
                <a:close/>
              </a:path>
            </a:pathLst>
          </a:custGeom>
          <a:solidFill>
            <a:srgbClr val="E2A4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38"/>
          <p:cNvSpPr>
            <a:spLocks/>
          </p:cNvSpPr>
          <p:nvPr/>
        </p:nvSpPr>
        <p:spPr bwMode="auto">
          <a:xfrm>
            <a:off x="9526689" y="4170362"/>
            <a:ext cx="174525" cy="63734"/>
          </a:xfrm>
          <a:custGeom>
            <a:avLst/>
            <a:gdLst>
              <a:gd name="T0" fmla="*/ 89 w 89"/>
              <a:gd name="T1" fmla="*/ 9 h 32"/>
              <a:gd name="T2" fmla="*/ 89 w 89"/>
              <a:gd name="T3" fmla="*/ 9 h 32"/>
              <a:gd name="T4" fmla="*/ 84 w 89"/>
              <a:gd name="T5" fmla="*/ 14 h 32"/>
              <a:gd name="T6" fmla="*/ 66 w 89"/>
              <a:gd name="T7" fmla="*/ 18 h 32"/>
              <a:gd name="T8" fmla="*/ 53 w 89"/>
              <a:gd name="T9" fmla="*/ 18 h 32"/>
              <a:gd name="T10" fmla="*/ 35 w 89"/>
              <a:gd name="T11" fmla="*/ 18 h 32"/>
              <a:gd name="T12" fmla="*/ 22 w 89"/>
              <a:gd name="T13" fmla="*/ 9 h 32"/>
              <a:gd name="T14" fmla="*/ 0 w 89"/>
              <a:gd name="T15" fmla="*/ 0 h 32"/>
              <a:gd name="T16" fmla="*/ 0 w 89"/>
              <a:gd name="T17" fmla="*/ 0 h 32"/>
              <a:gd name="T18" fmla="*/ 9 w 89"/>
              <a:gd name="T19" fmla="*/ 9 h 32"/>
              <a:gd name="T20" fmla="*/ 31 w 89"/>
              <a:gd name="T21" fmla="*/ 27 h 32"/>
              <a:gd name="T22" fmla="*/ 44 w 89"/>
              <a:gd name="T23" fmla="*/ 32 h 32"/>
              <a:gd name="T24" fmla="*/ 58 w 89"/>
              <a:gd name="T25" fmla="*/ 32 h 32"/>
              <a:gd name="T26" fmla="*/ 71 w 89"/>
              <a:gd name="T27" fmla="*/ 27 h 32"/>
              <a:gd name="T28" fmla="*/ 89 w 89"/>
              <a:gd name="T29" fmla="*/ 9 h 32"/>
              <a:gd name="T30" fmla="*/ 89 w 89"/>
              <a:gd name="T31"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32">
                <a:moveTo>
                  <a:pt x="89" y="9"/>
                </a:moveTo>
                <a:lnTo>
                  <a:pt x="89" y="9"/>
                </a:lnTo>
                <a:lnTo>
                  <a:pt x="84" y="14"/>
                </a:lnTo>
                <a:lnTo>
                  <a:pt x="66" y="18"/>
                </a:lnTo>
                <a:lnTo>
                  <a:pt x="53" y="18"/>
                </a:lnTo>
                <a:lnTo>
                  <a:pt x="35" y="18"/>
                </a:lnTo>
                <a:lnTo>
                  <a:pt x="22" y="9"/>
                </a:lnTo>
                <a:lnTo>
                  <a:pt x="0" y="0"/>
                </a:lnTo>
                <a:lnTo>
                  <a:pt x="0" y="0"/>
                </a:lnTo>
                <a:lnTo>
                  <a:pt x="9" y="9"/>
                </a:lnTo>
                <a:lnTo>
                  <a:pt x="31" y="27"/>
                </a:lnTo>
                <a:lnTo>
                  <a:pt x="44" y="32"/>
                </a:lnTo>
                <a:lnTo>
                  <a:pt x="58" y="32"/>
                </a:lnTo>
                <a:lnTo>
                  <a:pt x="71" y="27"/>
                </a:lnTo>
                <a:lnTo>
                  <a:pt x="89" y="9"/>
                </a:lnTo>
                <a:lnTo>
                  <a:pt x="89"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139"/>
          <p:cNvSpPr>
            <a:spLocks/>
          </p:cNvSpPr>
          <p:nvPr/>
        </p:nvSpPr>
        <p:spPr bwMode="auto">
          <a:xfrm>
            <a:off x="9893385" y="4188286"/>
            <a:ext cx="245119" cy="71701"/>
          </a:xfrm>
          <a:custGeom>
            <a:avLst/>
            <a:gdLst>
              <a:gd name="T0" fmla="*/ 0 w 125"/>
              <a:gd name="T1" fmla="*/ 0 h 36"/>
              <a:gd name="T2" fmla="*/ 0 w 125"/>
              <a:gd name="T3" fmla="*/ 0 h 36"/>
              <a:gd name="T4" fmla="*/ 13 w 125"/>
              <a:gd name="T5" fmla="*/ 9 h 36"/>
              <a:gd name="T6" fmla="*/ 35 w 125"/>
              <a:gd name="T7" fmla="*/ 18 h 36"/>
              <a:gd name="T8" fmla="*/ 53 w 125"/>
              <a:gd name="T9" fmla="*/ 23 h 36"/>
              <a:gd name="T10" fmla="*/ 76 w 125"/>
              <a:gd name="T11" fmla="*/ 23 h 36"/>
              <a:gd name="T12" fmla="*/ 98 w 125"/>
              <a:gd name="T13" fmla="*/ 14 h 36"/>
              <a:gd name="T14" fmla="*/ 125 w 125"/>
              <a:gd name="T15" fmla="*/ 0 h 36"/>
              <a:gd name="T16" fmla="*/ 125 w 125"/>
              <a:gd name="T17" fmla="*/ 0 h 36"/>
              <a:gd name="T18" fmla="*/ 116 w 125"/>
              <a:gd name="T19" fmla="*/ 9 h 36"/>
              <a:gd name="T20" fmla="*/ 102 w 125"/>
              <a:gd name="T21" fmla="*/ 23 h 36"/>
              <a:gd name="T22" fmla="*/ 89 w 125"/>
              <a:gd name="T23" fmla="*/ 31 h 36"/>
              <a:gd name="T24" fmla="*/ 67 w 125"/>
              <a:gd name="T25" fmla="*/ 36 h 36"/>
              <a:gd name="T26" fmla="*/ 49 w 125"/>
              <a:gd name="T27" fmla="*/ 36 h 36"/>
              <a:gd name="T28" fmla="*/ 27 w 125"/>
              <a:gd name="T29" fmla="*/ 23 h 36"/>
              <a:gd name="T30" fmla="*/ 0 w 125"/>
              <a:gd name="T31" fmla="*/ 0 h 36"/>
              <a:gd name="T32" fmla="*/ 0 w 125"/>
              <a:gd name="T3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 h="36">
                <a:moveTo>
                  <a:pt x="0" y="0"/>
                </a:moveTo>
                <a:lnTo>
                  <a:pt x="0" y="0"/>
                </a:lnTo>
                <a:lnTo>
                  <a:pt x="13" y="9"/>
                </a:lnTo>
                <a:lnTo>
                  <a:pt x="35" y="18"/>
                </a:lnTo>
                <a:lnTo>
                  <a:pt x="53" y="23"/>
                </a:lnTo>
                <a:lnTo>
                  <a:pt x="76" y="23"/>
                </a:lnTo>
                <a:lnTo>
                  <a:pt x="98" y="14"/>
                </a:lnTo>
                <a:lnTo>
                  <a:pt x="125" y="0"/>
                </a:lnTo>
                <a:lnTo>
                  <a:pt x="125" y="0"/>
                </a:lnTo>
                <a:lnTo>
                  <a:pt x="116" y="9"/>
                </a:lnTo>
                <a:lnTo>
                  <a:pt x="102" y="23"/>
                </a:lnTo>
                <a:lnTo>
                  <a:pt x="89" y="31"/>
                </a:lnTo>
                <a:lnTo>
                  <a:pt x="67" y="36"/>
                </a:lnTo>
                <a:lnTo>
                  <a:pt x="49" y="36"/>
                </a:lnTo>
                <a:lnTo>
                  <a:pt x="27" y="23"/>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140"/>
          <p:cNvSpPr>
            <a:spLocks/>
          </p:cNvSpPr>
          <p:nvPr/>
        </p:nvSpPr>
        <p:spPr bwMode="auto">
          <a:xfrm>
            <a:off x="9865932" y="4038911"/>
            <a:ext cx="323557" cy="79667"/>
          </a:xfrm>
          <a:custGeom>
            <a:avLst/>
            <a:gdLst>
              <a:gd name="T0" fmla="*/ 0 w 165"/>
              <a:gd name="T1" fmla="*/ 35 h 40"/>
              <a:gd name="T2" fmla="*/ 0 w 165"/>
              <a:gd name="T3" fmla="*/ 35 h 40"/>
              <a:gd name="T4" fmla="*/ 27 w 165"/>
              <a:gd name="T5" fmla="*/ 35 h 40"/>
              <a:gd name="T6" fmla="*/ 90 w 165"/>
              <a:gd name="T7" fmla="*/ 35 h 40"/>
              <a:gd name="T8" fmla="*/ 90 w 165"/>
              <a:gd name="T9" fmla="*/ 35 h 40"/>
              <a:gd name="T10" fmla="*/ 165 w 165"/>
              <a:gd name="T11" fmla="*/ 40 h 40"/>
              <a:gd name="T12" fmla="*/ 165 w 165"/>
              <a:gd name="T13" fmla="*/ 40 h 40"/>
              <a:gd name="T14" fmla="*/ 161 w 165"/>
              <a:gd name="T15" fmla="*/ 35 h 40"/>
              <a:gd name="T16" fmla="*/ 148 w 165"/>
              <a:gd name="T17" fmla="*/ 22 h 40"/>
              <a:gd name="T18" fmla="*/ 125 w 165"/>
              <a:gd name="T19" fmla="*/ 8 h 40"/>
              <a:gd name="T20" fmla="*/ 112 w 165"/>
              <a:gd name="T21" fmla="*/ 4 h 40"/>
              <a:gd name="T22" fmla="*/ 94 w 165"/>
              <a:gd name="T23" fmla="*/ 0 h 40"/>
              <a:gd name="T24" fmla="*/ 94 w 165"/>
              <a:gd name="T25" fmla="*/ 0 h 40"/>
              <a:gd name="T26" fmla="*/ 63 w 165"/>
              <a:gd name="T27" fmla="*/ 4 h 40"/>
              <a:gd name="T28" fmla="*/ 32 w 165"/>
              <a:gd name="T29" fmla="*/ 13 h 40"/>
              <a:gd name="T30" fmla="*/ 9 w 165"/>
              <a:gd name="T31" fmla="*/ 26 h 40"/>
              <a:gd name="T32" fmla="*/ 0 w 165"/>
              <a:gd name="T33" fmla="*/ 35 h 40"/>
              <a:gd name="T34" fmla="*/ 0 w 165"/>
              <a:gd name="T3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40">
                <a:moveTo>
                  <a:pt x="0" y="35"/>
                </a:moveTo>
                <a:lnTo>
                  <a:pt x="0" y="35"/>
                </a:lnTo>
                <a:lnTo>
                  <a:pt x="27" y="35"/>
                </a:lnTo>
                <a:lnTo>
                  <a:pt x="90" y="35"/>
                </a:lnTo>
                <a:lnTo>
                  <a:pt x="90" y="35"/>
                </a:lnTo>
                <a:lnTo>
                  <a:pt x="165" y="40"/>
                </a:lnTo>
                <a:lnTo>
                  <a:pt x="165" y="40"/>
                </a:lnTo>
                <a:lnTo>
                  <a:pt x="161" y="35"/>
                </a:lnTo>
                <a:lnTo>
                  <a:pt x="148" y="22"/>
                </a:lnTo>
                <a:lnTo>
                  <a:pt x="125" y="8"/>
                </a:lnTo>
                <a:lnTo>
                  <a:pt x="112" y="4"/>
                </a:lnTo>
                <a:lnTo>
                  <a:pt x="94" y="0"/>
                </a:lnTo>
                <a:lnTo>
                  <a:pt x="94" y="0"/>
                </a:lnTo>
                <a:lnTo>
                  <a:pt x="63" y="4"/>
                </a:lnTo>
                <a:lnTo>
                  <a:pt x="32" y="13"/>
                </a:lnTo>
                <a:lnTo>
                  <a:pt x="9" y="26"/>
                </a:lnTo>
                <a:lnTo>
                  <a:pt x="0" y="35"/>
                </a:lnTo>
                <a:lnTo>
                  <a:pt x="0" y="35"/>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141"/>
          <p:cNvSpPr>
            <a:spLocks/>
          </p:cNvSpPr>
          <p:nvPr/>
        </p:nvSpPr>
        <p:spPr bwMode="auto">
          <a:xfrm>
            <a:off x="9499235" y="4020985"/>
            <a:ext cx="209822" cy="115518"/>
          </a:xfrm>
          <a:custGeom>
            <a:avLst/>
            <a:gdLst>
              <a:gd name="T0" fmla="*/ 107 w 107"/>
              <a:gd name="T1" fmla="*/ 58 h 58"/>
              <a:gd name="T2" fmla="*/ 107 w 107"/>
              <a:gd name="T3" fmla="*/ 58 h 58"/>
              <a:gd name="T4" fmla="*/ 94 w 107"/>
              <a:gd name="T5" fmla="*/ 53 h 58"/>
              <a:gd name="T6" fmla="*/ 67 w 107"/>
              <a:gd name="T7" fmla="*/ 40 h 58"/>
              <a:gd name="T8" fmla="*/ 31 w 107"/>
              <a:gd name="T9" fmla="*/ 31 h 58"/>
              <a:gd name="T10" fmla="*/ 14 w 107"/>
              <a:gd name="T11" fmla="*/ 31 h 58"/>
              <a:gd name="T12" fmla="*/ 0 w 107"/>
              <a:gd name="T13" fmla="*/ 35 h 58"/>
              <a:gd name="T14" fmla="*/ 0 w 107"/>
              <a:gd name="T15" fmla="*/ 35 h 58"/>
              <a:gd name="T16" fmla="*/ 0 w 107"/>
              <a:gd name="T17" fmla="*/ 22 h 58"/>
              <a:gd name="T18" fmla="*/ 5 w 107"/>
              <a:gd name="T19" fmla="*/ 9 h 58"/>
              <a:gd name="T20" fmla="*/ 14 w 107"/>
              <a:gd name="T21" fmla="*/ 0 h 58"/>
              <a:gd name="T22" fmla="*/ 14 w 107"/>
              <a:gd name="T23" fmla="*/ 0 h 58"/>
              <a:gd name="T24" fmla="*/ 23 w 107"/>
              <a:gd name="T25" fmla="*/ 0 h 58"/>
              <a:gd name="T26" fmla="*/ 36 w 107"/>
              <a:gd name="T27" fmla="*/ 0 h 58"/>
              <a:gd name="T28" fmla="*/ 63 w 107"/>
              <a:gd name="T29" fmla="*/ 9 h 58"/>
              <a:gd name="T30" fmla="*/ 85 w 107"/>
              <a:gd name="T31" fmla="*/ 26 h 58"/>
              <a:gd name="T32" fmla="*/ 98 w 107"/>
              <a:gd name="T33" fmla="*/ 40 h 58"/>
              <a:gd name="T34" fmla="*/ 107 w 107"/>
              <a:gd name="T35" fmla="*/ 58 h 58"/>
              <a:gd name="T36" fmla="*/ 107 w 107"/>
              <a:gd name="T37"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58">
                <a:moveTo>
                  <a:pt x="107" y="58"/>
                </a:moveTo>
                <a:lnTo>
                  <a:pt x="107" y="58"/>
                </a:lnTo>
                <a:lnTo>
                  <a:pt x="94" y="53"/>
                </a:lnTo>
                <a:lnTo>
                  <a:pt x="67" y="40"/>
                </a:lnTo>
                <a:lnTo>
                  <a:pt x="31" y="31"/>
                </a:lnTo>
                <a:lnTo>
                  <a:pt x="14" y="31"/>
                </a:lnTo>
                <a:lnTo>
                  <a:pt x="0" y="35"/>
                </a:lnTo>
                <a:lnTo>
                  <a:pt x="0" y="35"/>
                </a:lnTo>
                <a:lnTo>
                  <a:pt x="0" y="22"/>
                </a:lnTo>
                <a:lnTo>
                  <a:pt x="5" y="9"/>
                </a:lnTo>
                <a:lnTo>
                  <a:pt x="14" y="0"/>
                </a:lnTo>
                <a:lnTo>
                  <a:pt x="14" y="0"/>
                </a:lnTo>
                <a:lnTo>
                  <a:pt x="23" y="0"/>
                </a:lnTo>
                <a:lnTo>
                  <a:pt x="36" y="0"/>
                </a:lnTo>
                <a:lnTo>
                  <a:pt x="63" y="9"/>
                </a:lnTo>
                <a:lnTo>
                  <a:pt x="85" y="26"/>
                </a:lnTo>
                <a:lnTo>
                  <a:pt x="98" y="40"/>
                </a:lnTo>
                <a:lnTo>
                  <a:pt x="107" y="58"/>
                </a:lnTo>
                <a:lnTo>
                  <a:pt x="107" y="58"/>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142"/>
          <p:cNvSpPr>
            <a:spLocks/>
          </p:cNvSpPr>
          <p:nvPr/>
        </p:nvSpPr>
        <p:spPr bwMode="auto">
          <a:xfrm>
            <a:off x="9491392" y="3407546"/>
            <a:ext cx="890270" cy="888291"/>
          </a:xfrm>
          <a:custGeom>
            <a:avLst/>
            <a:gdLst>
              <a:gd name="T0" fmla="*/ 22 w 454"/>
              <a:gd name="T1" fmla="*/ 107 h 446"/>
              <a:gd name="T2" fmla="*/ 4 w 454"/>
              <a:gd name="T3" fmla="*/ 147 h 446"/>
              <a:gd name="T4" fmla="*/ 0 w 454"/>
              <a:gd name="T5" fmla="*/ 183 h 446"/>
              <a:gd name="T6" fmla="*/ 18 w 454"/>
              <a:gd name="T7" fmla="*/ 223 h 446"/>
              <a:gd name="T8" fmla="*/ 49 w 454"/>
              <a:gd name="T9" fmla="*/ 254 h 446"/>
              <a:gd name="T10" fmla="*/ 93 w 454"/>
              <a:gd name="T11" fmla="*/ 276 h 446"/>
              <a:gd name="T12" fmla="*/ 102 w 454"/>
              <a:gd name="T13" fmla="*/ 276 h 446"/>
              <a:gd name="T14" fmla="*/ 62 w 454"/>
              <a:gd name="T15" fmla="*/ 245 h 446"/>
              <a:gd name="T16" fmla="*/ 49 w 454"/>
              <a:gd name="T17" fmla="*/ 227 h 446"/>
              <a:gd name="T18" fmla="*/ 116 w 454"/>
              <a:gd name="T19" fmla="*/ 263 h 446"/>
              <a:gd name="T20" fmla="*/ 147 w 454"/>
              <a:gd name="T21" fmla="*/ 272 h 446"/>
              <a:gd name="T22" fmla="*/ 191 w 454"/>
              <a:gd name="T23" fmla="*/ 285 h 446"/>
              <a:gd name="T24" fmla="*/ 205 w 454"/>
              <a:gd name="T25" fmla="*/ 290 h 446"/>
              <a:gd name="T26" fmla="*/ 174 w 454"/>
              <a:gd name="T27" fmla="*/ 259 h 446"/>
              <a:gd name="T28" fmla="*/ 156 w 454"/>
              <a:gd name="T29" fmla="*/ 245 h 446"/>
              <a:gd name="T30" fmla="*/ 227 w 454"/>
              <a:gd name="T31" fmla="*/ 267 h 446"/>
              <a:gd name="T32" fmla="*/ 263 w 454"/>
              <a:gd name="T33" fmla="*/ 281 h 446"/>
              <a:gd name="T34" fmla="*/ 316 w 454"/>
              <a:gd name="T35" fmla="*/ 303 h 446"/>
              <a:gd name="T36" fmla="*/ 356 w 454"/>
              <a:gd name="T37" fmla="*/ 321 h 446"/>
              <a:gd name="T38" fmla="*/ 365 w 454"/>
              <a:gd name="T39" fmla="*/ 330 h 446"/>
              <a:gd name="T40" fmla="*/ 388 w 454"/>
              <a:gd name="T41" fmla="*/ 374 h 446"/>
              <a:gd name="T42" fmla="*/ 401 w 454"/>
              <a:gd name="T43" fmla="*/ 446 h 446"/>
              <a:gd name="T44" fmla="*/ 405 w 454"/>
              <a:gd name="T45" fmla="*/ 432 h 446"/>
              <a:gd name="T46" fmla="*/ 419 w 454"/>
              <a:gd name="T47" fmla="*/ 392 h 446"/>
              <a:gd name="T48" fmla="*/ 428 w 454"/>
              <a:gd name="T49" fmla="*/ 339 h 446"/>
              <a:gd name="T50" fmla="*/ 445 w 454"/>
              <a:gd name="T51" fmla="*/ 281 h 446"/>
              <a:gd name="T52" fmla="*/ 454 w 454"/>
              <a:gd name="T53" fmla="*/ 218 h 446"/>
              <a:gd name="T54" fmla="*/ 445 w 454"/>
              <a:gd name="T55" fmla="*/ 169 h 446"/>
              <a:gd name="T56" fmla="*/ 414 w 454"/>
              <a:gd name="T57" fmla="*/ 111 h 446"/>
              <a:gd name="T58" fmla="*/ 392 w 454"/>
              <a:gd name="T59" fmla="*/ 85 h 446"/>
              <a:gd name="T60" fmla="*/ 339 w 454"/>
              <a:gd name="T61" fmla="*/ 40 h 446"/>
              <a:gd name="T62" fmla="*/ 289 w 454"/>
              <a:gd name="T63" fmla="*/ 13 h 446"/>
              <a:gd name="T64" fmla="*/ 240 w 454"/>
              <a:gd name="T65" fmla="*/ 0 h 446"/>
              <a:gd name="T66" fmla="*/ 191 w 454"/>
              <a:gd name="T67" fmla="*/ 4 h 446"/>
              <a:gd name="T68" fmla="*/ 142 w 454"/>
              <a:gd name="T69" fmla="*/ 13 h 446"/>
              <a:gd name="T70" fmla="*/ 76 w 454"/>
              <a:gd name="T71" fmla="*/ 49 h 446"/>
              <a:gd name="T72" fmla="*/ 35 w 454"/>
              <a:gd name="T73" fmla="*/ 85 h 446"/>
              <a:gd name="T74" fmla="*/ 22 w 454"/>
              <a:gd name="T75" fmla="*/ 107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4" h="446">
                <a:moveTo>
                  <a:pt x="22" y="107"/>
                </a:moveTo>
                <a:lnTo>
                  <a:pt x="22" y="107"/>
                </a:lnTo>
                <a:lnTo>
                  <a:pt x="13" y="120"/>
                </a:lnTo>
                <a:lnTo>
                  <a:pt x="4" y="147"/>
                </a:lnTo>
                <a:lnTo>
                  <a:pt x="0" y="165"/>
                </a:lnTo>
                <a:lnTo>
                  <a:pt x="0" y="183"/>
                </a:lnTo>
                <a:lnTo>
                  <a:pt x="9" y="201"/>
                </a:lnTo>
                <a:lnTo>
                  <a:pt x="18" y="223"/>
                </a:lnTo>
                <a:lnTo>
                  <a:pt x="18" y="223"/>
                </a:lnTo>
                <a:lnTo>
                  <a:pt x="49" y="254"/>
                </a:lnTo>
                <a:lnTo>
                  <a:pt x="76" y="267"/>
                </a:lnTo>
                <a:lnTo>
                  <a:pt x="93" y="276"/>
                </a:lnTo>
                <a:lnTo>
                  <a:pt x="102" y="276"/>
                </a:lnTo>
                <a:lnTo>
                  <a:pt x="102" y="276"/>
                </a:lnTo>
                <a:lnTo>
                  <a:pt x="80" y="259"/>
                </a:lnTo>
                <a:lnTo>
                  <a:pt x="62" y="245"/>
                </a:lnTo>
                <a:lnTo>
                  <a:pt x="49" y="227"/>
                </a:lnTo>
                <a:lnTo>
                  <a:pt x="49" y="227"/>
                </a:lnTo>
                <a:lnTo>
                  <a:pt x="84" y="250"/>
                </a:lnTo>
                <a:lnTo>
                  <a:pt x="116" y="263"/>
                </a:lnTo>
                <a:lnTo>
                  <a:pt x="147" y="272"/>
                </a:lnTo>
                <a:lnTo>
                  <a:pt x="147" y="272"/>
                </a:lnTo>
                <a:lnTo>
                  <a:pt x="174" y="276"/>
                </a:lnTo>
                <a:lnTo>
                  <a:pt x="191" y="285"/>
                </a:lnTo>
                <a:lnTo>
                  <a:pt x="205" y="290"/>
                </a:lnTo>
                <a:lnTo>
                  <a:pt x="205" y="290"/>
                </a:lnTo>
                <a:lnTo>
                  <a:pt x="191" y="272"/>
                </a:lnTo>
                <a:lnTo>
                  <a:pt x="174" y="259"/>
                </a:lnTo>
                <a:lnTo>
                  <a:pt x="156" y="245"/>
                </a:lnTo>
                <a:lnTo>
                  <a:pt x="156" y="245"/>
                </a:lnTo>
                <a:lnTo>
                  <a:pt x="196" y="254"/>
                </a:lnTo>
                <a:lnTo>
                  <a:pt x="227" y="267"/>
                </a:lnTo>
                <a:lnTo>
                  <a:pt x="263" y="281"/>
                </a:lnTo>
                <a:lnTo>
                  <a:pt x="263" y="281"/>
                </a:lnTo>
                <a:lnTo>
                  <a:pt x="289" y="294"/>
                </a:lnTo>
                <a:lnTo>
                  <a:pt x="316" y="303"/>
                </a:lnTo>
                <a:lnTo>
                  <a:pt x="339" y="312"/>
                </a:lnTo>
                <a:lnTo>
                  <a:pt x="356" y="321"/>
                </a:lnTo>
                <a:lnTo>
                  <a:pt x="356" y="321"/>
                </a:lnTo>
                <a:lnTo>
                  <a:pt x="365" y="330"/>
                </a:lnTo>
                <a:lnTo>
                  <a:pt x="374" y="343"/>
                </a:lnTo>
                <a:lnTo>
                  <a:pt x="388" y="374"/>
                </a:lnTo>
                <a:lnTo>
                  <a:pt x="396" y="415"/>
                </a:lnTo>
                <a:lnTo>
                  <a:pt x="401" y="446"/>
                </a:lnTo>
                <a:lnTo>
                  <a:pt x="401" y="446"/>
                </a:lnTo>
                <a:lnTo>
                  <a:pt x="405" y="432"/>
                </a:lnTo>
                <a:lnTo>
                  <a:pt x="414" y="415"/>
                </a:lnTo>
                <a:lnTo>
                  <a:pt x="419" y="392"/>
                </a:lnTo>
                <a:lnTo>
                  <a:pt x="419" y="392"/>
                </a:lnTo>
                <a:lnTo>
                  <a:pt x="428" y="339"/>
                </a:lnTo>
                <a:lnTo>
                  <a:pt x="445" y="281"/>
                </a:lnTo>
                <a:lnTo>
                  <a:pt x="445" y="281"/>
                </a:lnTo>
                <a:lnTo>
                  <a:pt x="450" y="245"/>
                </a:lnTo>
                <a:lnTo>
                  <a:pt x="454" y="218"/>
                </a:lnTo>
                <a:lnTo>
                  <a:pt x="450" y="196"/>
                </a:lnTo>
                <a:lnTo>
                  <a:pt x="445" y="169"/>
                </a:lnTo>
                <a:lnTo>
                  <a:pt x="432" y="143"/>
                </a:lnTo>
                <a:lnTo>
                  <a:pt x="414" y="111"/>
                </a:lnTo>
                <a:lnTo>
                  <a:pt x="392" y="85"/>
                </a:lnTo>
                <a:lnTo>
                  <a:pt x="392" y="85"/>
                </a:lnTo>
                <a:lnTo>
                  <a:pt x="365" y="62"/>
                </a:lnTo>
                <a:lnTo>
                  <a:pt x="339" y="40"/>
                </a:lnTo>
                <a:lnTo>
                  <a:pt x="312" y="27"/>
                </a:lnTo>
                <a:lnTo>
                  <a:pt x="289" y="13"/>
                </a:lnTo>
                <a:lnTo>
                  <a:pt x="263" y="4"/>
                </a:lnTo>
                <a:lnTo>
                  <a:pt x="240" y="0"/>
                </a:lnTo>
                <a:lnTo>
                  <a:pt x="214" y="0"/>
                </a:lnTo>
                <a:lnTo>
                  <a:pt x="191" y="4"/>
                </a:lnTo>
                <a:lnTo>
                  <a:pt x="191" y="4"/>
                </a:lnTo>
                <a:lnTo>
                  <a:pt x="142" y="13"/>
                </a:lnTo>
                <a:lnTo>
                  <a:pt x="93" y="36"/>
                </a:lnTo>
                <a:lnTo>
                  <a:pt x="76" y="49"/>
                </a:lnTo>
                <a:lnTo>
                  <a:pt x="53" y="67"/>
                </a:lnTo>
                <a:lnTo>
                  <a:pt x="35" y="85"/>
                </a:lnTo>
                <a:lnTo>
                  <a:pt x="22" y="107"/>
                </a:lnTo>
                <a:lnTo>
                  <a:pt x="22" y="10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43"/>
          <p:cNvSpPr>
            <a:spLocks/>
          </p:cNvSpPr>
          <p:nvPr/>
        </p:nvSpPr>
        <p:spPr bwMode="auto">
          <a:xfrm>
            <a:off x="9962019" y="4321730"/>
            <a:ext cx="209822" cy="187218"/>
          </a:xfrm>
          <a:custGeom>
            <a:avLst/>
            <a:gdLst>
              <a:gd name="T0" fmla="*/ 107 w 107"/>
              <a:gd name="T1" fmla="*/ 45 h 94"/>
              <a:gd name="T2" fmla="*/ 107 w 107"/>
              <a:gd name="T3" fmla="*/ 45 h 94"/>
              <a:gd name="T4" fmla="*/ 103 w 107"/>
              <a:gd name="T5" fmla="*/ 63 h 94"/>
              <a:gd name="T6" fmla="*/ 90 w 107"/>
              <a:gd name="T7" fmla="*/ 80 h 94"/>
              <a:gd name="T8" fmla="*/ 76 w 107"/>
              <a:gd name="T9" fmla="*/ 89 h 94"/>
              <a:gd name="T10" fmla="*/ 54 w 107"/>
              <a:gd name="T11" fmla="*/ 94 h 94"/>
              <a:gd name="T12" fmla="*/ 54 w 107"/>
              <a:gd name="T13" fmla="*/ 94 h 94"/>
              <a:gd name="T14" fmla="*/ 32 w 107"/>
              <a:gd name="T15" fmla="*/ 89 h 94"/>
              <a:gd name="T16" fmla="*/ 14 w 107"/>
              <a:gd name="T17" fmla="*/ 80 h 94"/>
              <a:gd name="T18" fmla="*/ 5 w 107"/>
              <a:gd name="T19" fmla="*/ 63 h 94"/>
              <a:gd name="T20" fmla="*/ 0 w 107"/>
              <a:gd name="T21" fmla="*/ 45 h 94"/>
              <a:gd name="T22" fmla="*/ 0 w 107"/>
              <a:gd name="T23" fmla="*/ 45 h 94"/>
              <a:gd name="T24" fmla="*/ 5 w 107"/>
              <a:gd name="T25" fmla="*/ 27 h 94"/>
              <a:gd name="T26" fmla="*/ 14 w 107"/>
              <a:gd name="T27" fmla="*/ 14 h 94"/>
              <a:gd name="T28" fmla="*/ 32 w 107"/>
              <a:gd name="T29" fmla="*/ 5 h 94"/>
              <a:gd name="T30" fmla="*/ 54 w 107"/>
              <a:gd name="T31" fmla="*/ 0 h 94"/>
              <a:gd name="T32" fmla="*/ 54 w 107"/>
              <a:gd name="T33" fmla="*/ 0 h 94"/>
              <a:gd name="T34" fmla="*/ 76 w 107"/>
              <a:gd name="T35" fmla="*/ 5 h 94"/>
              <a:gd name="T36" fmla="*/ 90 w 107"/>
              <a:gd name="T37" fmla="*/ 14 h 94"/>
              <a:gd name="T38" fmla="*/ 103 w 107"/>
              <a:gd name="T39" fmla="*/ 27 h 94"/>
              <a:gd name="T40" fmla="*/ 107 w 107"/>
              <a:gd name="T41" fmla="*/ 45 h 94"/>
              <a:gd name="T42" fmla="*/ 107 w 107"/>
              <a:gd name="T43" fmla="*/ 4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94">
                <a:moveTo>
                  <a:pt x="107" y="45"/>
                </a:moveTo>
                <a:lnTo>
                  <a:pt x="107" y="45"/>
                </a:lnTo>
                <a:lnTo>
                  <a:pt x="103" y="63"/>
                </a:lnTo>
                <a:lnTo>
                  <a:pt x="90" y="80"/>
                </a:lnTo>
                <a:lnTo>
                  <a:pt x="76" y="89"/>
                </a:lnTo>
                <a:lnTo>
                  <a:pt x="54" y="94"/>
                </a:lnTo>
                <a:lnTo>
                  <a:pt x="54" y="94"/>
                </a:lnTo>
                <a:lnTo>
                  <a:pt x="32" y="89"/>
                </a:lnTo>
                <a:lnTo>
                  <a:pt x="14" y="80"/>
                </a:lnTo>
                <a:lnTo>
                  <a:pt x="5" y="63"/>
                </a:lnTo>
                <a:lnTo>
                  <a:pt x="0" y="45"/>
                </a:lnTo>
                <a:lnTo>
                  <a:pt x="0" y="45"/>
                </a:lnTo>
                <a:lnTo>
                  <a:pt x="5" y="27"/>
                </a:lnTo>
                <a:lnTo>
                  <a:pt x="14" y="14"/>
                </a:lnTo>
                <a:lnTo>
                  <a:pt x="32" y="5"/>
                </a:lnTo>
                <a:lnTo>
                  <a:pt x="54" y="0"/>
                </a:lnTo>
                <a:lnTo>
                  <a:pt x="54" y="0"/>
                </a:lnTo>
                <a:lnTo>
                  <a:pt x="76" y="5"/>
                </a:lnTo>
                <a:lnTo>
                  <a:pt x="90" y="14"/>
                </a:lnTo>
                <a:lnTo>
                  <a:pt x="103" y="27"/>
                </a:lnTo>
                <a:lnTo>
                  <a:pt x="107" y="45"/>
                </a:lnTo>
                <a:lnTo>
                  <a:pt x="107" y="45"/>
                </a:lnTo>
                <a:close/>
              </a:path>
            </a:pathLst>
          </a:custGeom>
          <a:solidFill>
            <a:srgbClr val="EE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44"/>
          <p:cNvSpPr>
            <a:spLocks/>
          </p:cNvSpPr>
          <p:nvPr/>
        </p:nvSpPr>
        <p:spPr bwMode="auto">
          <a:xfrm>
            <a:off x="9509039" y="4313763"/>
            <a:ext cx="131384" cy="213111"/>
          </a:xfrm>
          <a:custGeom>
            <a:avLst/>
            <a:gdLst>
              <a:gd name="T0" fmla="*/ 49 w 67"/>
              <a:gd name="T1" fmla="*/ 18 h 107"/>
              <a:gd name="T2" fmla="*/ 49 w 67"/>
              <a:gd name="T3" fmla="*/ 18 h 107"/>
              <a:gd name="T4" fmla="*/ 53 w 67"/>
              <a:gd name="T5" fmla="*/ 22 h 107"/>
              <a:gd name="T6" fmla="*/ 62 w 67"/>
              <a:gd name="T7" fmla="*/ 35 h 107"/>
              <a:gd name="T8" fmla="*/ 67 w 67"/>
              <a:gd name="T9" fmla="*/ 58 h 107"/>
              <a:gd name="T10" fmla="*/ 67 w 67"/>
              <a:gd name="T11" fmla="*/ 67 h 107"/>
              <a:gd name="T12" fmla="*/ 58 w 67"/>
              <a:gd name="T13" fmla="*/ 80 h 107"/>
              <a:gd name="T14" fmla="*/ 58 w 67"/>
              <a:gd name="T15" fmla="*/ 80 h 107"/>
              <a:gd name="T16" fmla="*/ 44 w 67"/>
              <a:gd name="T17" fmla="*/ 98 h 107"/>
              <a:gd name="T18" fmla="*/ 31 w 67"/>
              <a:gd name="T19" fmla="*/ 107 h 107"/>
              <a:gd name="T20" fmla="*/ 18 w 67"/>
              <a:gd name="T21" fmla="*/ 107 h 107"/>
              <a:gd name="T22" fmla="*/ 18 w 67"/>
              <a:gd name="T23" fmla="*/ 107 h 107"/>
              <a:gd name="T24" fmla="*/ 9 w 67"/>
              <a:gd name="T25" fmla="*/ 71 h 107"/>
              <a:gd name="T26" fmla="*/ 0 w 67"/>
              <a:gd name="T27" fmla="*/ 40 h 107"/>
              <a:gd name="T28" fmla="*/ 0 w 67"/>
              <a:gd name="T29" fmla="*/ 9 h 107"/>
              <a:gd name="T30" fmla="*/ 0 w 67"/>
              <a:gd name="T31" fmla="*/ 9 h 107"/>
              <a:gd name="T32" fmla="*/ 4 w 67"/>
              <a:gd name="T33" fmla="*/ 4 h 107"/>
              <a:gd name="T34" fmla="*/ 13 w 67"/>
              <a:gd name="T35" fmla="*/ 0 h 107"/>
              <a:gd name="T36" fmla="*/ 22 w 67"/>
              <a:gd name="T37" fmla="*/ 0 h 107"/>
              <a:gd name="T38" fmla="*/ 31 w 67"/>
              <a:gd name="T39" fmla="*/ 0 h 107"/>
              <a:gd name="T40" fmla="*/ 40 w 67"/>
              <a:gd name="T41" fmla="*/ 9 h 107"/>
              <a:gd name="T42" fmla="*/ 49 w 67"/>
              <a:gd name="T43" fmla="*/ 18 h 107"/>
              <a:gd name="T44" fmla="*/ 49 w 67"/>
              <a:gd name="T45" fmla="*/ 1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107">
                <a:moveTo>
                  <a:pt x="49" y="18"/>
                </a:moveTo>
                <a:lnTo>
                  <a:pt x="49" y="18"/>
                </a:lnTo>
                <a:lnTo>
                  <a:pt x="53" y="22"/>
                </a:lnTo>
                <a:lnTo>
                  <a:pt x="62" y="35"/>
                </a:lnTo>
                <a:lnTo>
                  <a:pt x="67" y="58"/>
                </a:lnTo>
                <a:lnTo>
                  <a:pt x="67" y="67"/>
                </a:lnTo>
                <a:lnTo>
                  <a:pt x="58" y="80"/>
                </a:lnTo>
                <a:lnTo>
                  <a:pt x="58" y="80"/>
                </a:lnTo>
                <a:lnTo>
                  <a:pt x="44" y="98"/>
                </a:lnTo>
                <a:lnTo>
                  <a:pt x="31" y="107"/>
                </a:lnTo>
                <a:lnTo>
                  <a:pt x="18" y="107"/>
                </a:lnTo>
                <a:lnTo>
                  <a:pt x="18" y="107"/>
                </a:lnTo>
                <a:lnTo>
                  <a:pt x="9" y="71"/>
                </a:lnTo>
                <a:lnTo>
                  <a:pt x="0" y="40"/>
                </a:lnTo>
                <a:lnTo>
                  <a:pt x="0" y="9"/>
                </a:lnTo>
                <a:lnTo>
                  <a:pt x="0" y="9"/>
                </a:lnTo>
                <a:lnTo>
                  <a:pt x="4" y="4"/>
                </a:lnTo>
                <a:lnTo>
                  <a:pt x="13" y="0"/>
                </a:lnTo>
                <a:lnTo>
                  <a:pt x="22" y="0"/>
                </a:lnTo>
                <a:lnTo>
                  <a:pt x="31" y="0"/>
                </a:lnTo>
                <a:lnTo>
                  <a:pt x="40" y="9"/>
                </a:lnTo>
                <a:lnTo>
                  <a:pt x="49" y="18"/>
                </a:lnTo>
                <a:lnTo>
                  <a:pt x="49" y="18"/>
                </a:lnTo>
                <a:close/>
              </a:path>
            </a:pathLst>
          </a:custGeom>
          <a:solidFill>
            <a:srgbClr val="EEC7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45"/>
          <p:cNvSpPr>
            <a:spLocks/>
          </p:cNvSpPr>
          <p:nvPr/>
        </p:nvSpPr>
        <p:spPr bwMode="auto">
          <a:xfrm>
            <a:off x="10050261" y="3851692"/>
            <a:ext cx="331401" cy="444146"/>
          </a:xfrm>
          <a:custGeom>
            <a:avLst/>
            <a:gdLst>
              <a:gd name="T0" fmla="*/ 0 w 169"/>
              <a:gd name="T1" fmla="*/ 58 h 223"/>
              <a:gd name="T2" fmla="*/ 0 w 169"/>
              <a:gd name="T3" fmla="*/ 58 h 223"/>
              <a:gd name="T4" fmla="*/ 13 w 169"/>
              <a:gd name="T5" fmla="*/ 62 h 223"/>
              <a:gd name="T6" fmla="*/ 49 w 169"/>
              <a:gd name="T7" fmla="*/ 76 h 223"/>
              <a:gd name="T8" fmla="*/ 49 w 169"/>
              <a:gd name="T9" fmla="*/ 76 h 223"/>
              <a:gd name="T10" fmla="*/ 36 w 169"/>
              <a:gd name="T11" fmla="*/ 53 h 223"/>
              <a:gd name="T12" fmla="*/ 22 w 169"/>
              <a:gd name="T13" fmla="*/ 40 h 223"/>
              <a:gd name="T14" fmla="*/ 9 w 169"/>
              <a:gd name="T15" fmla="*/ 22 h 223"/>
              <a:gd name="T16" fmla="*/ 9 w 169"/>
              <a:gd name="T17" fmla="*/ 22 h 223"/>
              <a:gd name="T18" fmla="*/ 36 w 169"/>
              <a:gd name="T19" fmla="*/ 36 h 223"/>
              <a:gd name="T20" fmla="*/ 54 w 169"/>
              <a:gd name="T21" fmla="*/ 49 h 223"/>
              <a:gd name="T22" fmla="*/ 71 w 169"/>
              <a:gd name="T23" fmla="*/ 67 h 223"/>
              <a:gd name="T24" fmla="*/ 71 w 169"/>
              <a:gd name="T25" fmla="*/ 67 h 223"/>
              <a:gd name="T26" fmla="*/ 76 w 169"/>
              <a:gd name="T27" fmla="*/ 40 h 223"/>
              <a:gd name="T28" fmla="*/ 76 w 169"/>
              <a:gd name="T29" fmla="*/ 9 h 223"/>
              <a:gd name="T30" fmla="*/ 76 w 169"/>
              <a:gd name="T31" fmla="*/ 9 h 223"/>
              <a:gd name="T32" fmla="*/ 107 w 169"/>
              <a:gd name="T33" fmla="*/ 94 h 223"/>
              <a:gd name="T34" fmla="*/ 107 w 169"/>
              <a:gd name="T35" fmla="*/ 94 h 223"/>
              <a:gd name="T36" fmla="*/ 125 w 169"/>
              <a:gd name="T37" fmla="*/ 22 h 223"/>
              <a:gd name="T38" fmla="*/ 125 w 169"/>
              <a:gd name="T39" fmla="*/ 22 h 223"/>
              <a:gd name="T40" fmla="*/ 134 w 169"/>
              <a:gd name="T41" fmla="*/ 80 h 223"/>
              <a:gd name="T42" fmla="*/ 134 w 169"/>
              <a:gd name="T43" fmla="*/ 80 h 223"/>
              <a:gd name="T44" fmla="*/ 152 w 169"/>
              <a:gd name="T45" fmla="*/ 53 h 223"/>
              <a:gd name="T46" fmla="*/ 160 w 169"/>
              <a:gd name="T47" fmla="*/ 31 h 223"/>
              <a:gd name="T48" fmla="*/ 169 w 169"/>
              <a:gd name="T49" fmla="*/ 0 h 223"/>
              <a:gd name="T50" fmla="*/ 169 w 169"/>
              <a:gd name="T51" fmla="*/ 0 h 223"/>
              <a:gd name="T52" fmla="*/ 165 w 169"/>
              <a:gd name="T53" fmla="*/ 27 h 223"/>
              <a:gd name="T54" fmla="*/ 160 w 169"/>
              <a:gd name="T55" fmla="*/ 53 h 223"/>
              <a:gd name="T56" fmla="*/ 156 w 169"/>
              <a:gd name="T57" fmla="*/ 80 h 223"/>
              <a:gd name="T58" fmla="*/ 156 w 169"/>
              <a:gd name="T59" fmla="*/ 80 h 223"/>
              <a:gd name="T60" fmla="*/ 138 w 169"/>
              <a:gd name="T61" fmla="*/ 134 h 223"/>
              <a:gd name="T62" fmla="*/ 134 w 169"/>
              <a:gd name="T63" fmla="*/ 174 h 223"/>
              <a:gd name="T64" fmla="*/ 134 w 169"/>
              <a:gd name="T65" fmla="*/ 174 h 223"/>
              <a:gd name="T66" fmla="*/ 129 w 169"/>
              <a:gd name="T67" fmla="*/ 192 h 223"/>
              <a:gd name="T68" fmla="*/ 125 w 169"/>
              <a:gd name="T69" fmla="*/ 205 h 223"/>
              <a:gd name="T70" fmla="*/ 116 w 169"/>
              <a:gd name="T71" fmla="*/ 223 h 223"/>
              <a:gd name="T72" fmla="*/ 116 w 169"/>
              <a:gd name="T73" fmla="*/ 223 h 223"/>
              <a:gd name="T74" fmla="*/ 111 w 169"/>
              <a:gd name="T75" fmla="*/ 196 h 223"/>
              <a:gd name="T76" fmla="*/ 107 w 169"/>
              <a:gd name="T77" fmla="*/ 174 h 223"/>
              <a:gd name="T78" fmla="*/ 98 w 169"/>
              <a:gd name="T79" fmla="*/ 156 h 223"/>
              <a:gd name="T80" fmla="*/ 98 w 169"/>
              <a:gd name="T81" fmla="*/ 156 h 223"/>
              <a:gd name="T82" fmla="*/ 89 w 169"/>
              <a:gd name="T83" fmla="*/ 138 h 223"/>
              <a:gd name="T84" fmla="*/ 71 w 169"/>
              <a:gd name="T85" fmla="*/ 120 h 223"/>
              <a:gd name="T86" fmla="*/ 36 w 169"/>
              <a:gd name="T87" fmla="*/ 89 h 223"/>
              <a:gd name="T88" fmla="*/ 36 w 169"/>
              <a:gd name="T89" fmla="*/ 89 h 223"/>
              <a:gd name="T90" fmla="*/ 9 w 169"/>
              <a:gd name="T91" fmla="*/ 67 h 223"/>
              <a:gd name="T92" fmla="*/ 0 w 169"/>
              <a:gd name="T93" fmla="*/ 58 h 223"/>
              <a:gd name="T94" fmla="*/ 0 w 169"/>
              <a:gd name="T95" fmla="*/ 5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223">
                <a:moveTo>
                  <a:pt x="0" y="58"/>
                </a:moveTo>
                <a:lnTo>
                  <a:pt x="0" y="58"/>
                </a:lnTo>
                <a:lnTo>
                  <a:pt x="13" y="62"/>
                </a:lnTo>
                <a:lnTo>
                  <a:pt x="49" y="76"/>
                </a:lnTo>
                <a:lnTo>
                  <a:pt x="49" y="76"/>
                </a:lnTo>
                <a:lnTo>
                  <a:pt x="36" y="53"/>
                </a:lnTo>
                <a:lnTo>
                  <a:pt x="22" y="40"/>
                </a:lnTo>
                <a:lnTo>
                  <a:pt x="9" y="22"/>
                </a:lnTo>
                <a:lnTo>
                  <a:pt x="9" y="22"/>
                </a:lnTo>
                <a:lnTo>
                  <a:pt x="36" y="36"/>
                </a:lnTo>
                <a:lnTo>
                  <a:pt x="54" y="49"/>
                </a:lnTo>
                <a:lnTo>
                  <a:pt x="71" y="67"/>
                </a:lnTo>
                <a:lnTo>
                  <a:pt x="71" y="67"/>
                </a:lnTo>
                <a:lnTo>
                  <a:pt x="76" y="40"/>
                </a:lnTo>
                <a:lnTo>
                  <a:pt x="76" y="9"/>
                </a:lnTo>
                <a:lnTo>
                  <a:pt x="76" y="9"/>
                </a:lnTo>
                <a:lnTo>
                  <a:pt x="107" y="94"/>
                </a:lnTo>
                <a:lnTo>
                  <a:pt x="107" y="94"/>
                </a:lnTo>
                <a:lnTo>
                  <a:pt x="125" y="22"/>
                </a:lnTo>
                <a:lnTo>
                  <a:pt x="125" y="22"/>
                </a:lnTo>
                <a:lnTo>
                  <a:pt x="134" y="80"/>
                </a:lnTo>
                <a:lnTo>
                  <a:pt x="134" y="80"/>
                </a:lnTo>
                <a:lnTo>
                  <a:pt x="152" y="53"/>
                </a:lnTo>
                <a:lnTo>
                  <a:pt x="160" y="31"/>
                </a:lnTo>
                <a:lnTo>
                  <a:pt x="169" y="0"/>
                </a:lnTo>
                <a:lnTo>
                  <a:pt x="169" y="0"/>
                </a:lnTo>
                <a:lnTo>
                  <a:pt x="165" y="27"/>
                </a:lnTo>
                <a:lnTo>
                  <a:pt x="160" y="53"/>
                </a:lnTo>
                <a:lnTo>
                  <a:pt x="156" y="80"/>
                </a:lnTo>
                <a:lnTo>
                  <a:pt x="156" y="80"/>
                </a:lnTo>
                <a:lnTo>
                  <a:pt x="138" y="134"/>
                </a:lnTo>
                <a:lnTo>
                  <a:pt x="134" y="174"/>
                </a:lnTo>
                <a:lnTo>
                  <a:pt x="134" y="174"/>
                </a:lnTo>
                <a:lnTo>
                  <a:pt x="129" y="192"/>
                </a:lnTo>
                <a:lnTo>
                  <a:pt x="125" y="205"/>
                </a:lnTo>
                <a:lnTo>
                  <a:pt x="116" y="223"/>
                </a:lnTo>
                <a:lnTo>
                  <a:pt x="116" y="223"/>
                </a:lnTo>
                <a:lnTo>
                  <a:pt x="111" y="196"/>
                </a:lnTo>
                <a:lnTo>
                  <a:pt x="107" y="174"/>
                </a:lnTo>
                <a:lnTo>
                  <a:pt x="98" y="156"/>
                </a:lnTo>
                <a:lnTo>
                  <a:pt x="98" y="156"/>
                </a:lnTo>
                <a:lnTo>
                  <a:pt x="89" y="138"/>
                </a:lnTo>
                <a:lnTo>
                  <a:pt x="71" y="120"/>
                </a:lnTo>
                <a:lnTo>
                  <a:pt x="36" y="89"/>
                </a:lnTo>
                <a:lnTo>
                  <a:pt x="36" y="89"/>
                </a:lnTo>
                <a:lnTo>
                  <a:pt x="9" y="67"/>
                </a:lnTo>
                <a:lnTo>
                  <a:pt x="0" y="58"/>
                </a:lnTo>
                <a:lnTo>
                  <a:pt x="0" y="58"/>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146"/>
          <p:cNvSpPr>
            <a:spLocks/>
          </p:cNvSpPr>
          <p:nvPr/>
        </p:nvSpPr>
        <p:spPr bwMode="auto">
          <a:xfrm>
            <a:off x="10950336" y="4739983"/>
            <a:ext cx="900075" cy="1384221"/>
          </a:xfrm>
          <a:custGeom>
            <a:avLst/>
            <a:gdLst>
              <a:gd name="T0" fmla="*/ 174 w 459"/>
              <a:gd name="T1" fmla="*/ 0 h 695"/>
              <a:gd name="T2" fmla="*/ 174 w 459"/>
              <a:gd name="T3" fmla="*/ 0 h 695"/>
              <a:gd name="T4" fmla="*/ 143 w 459"/>
              <a:gd name="T5" fmla="*/ 31 h 695"/>
              <a:gd name="T6" fmla="*/ 112 w 459"/>
              <a:gd name="T7" fmla="*/ 67 h 695"/>
              <a:gd name="T8" fmla="*/ 80 w 459"/>
              <a:gd name="T9" fmla="*/ 116 h 695"/>
              <a:gd name="T10" fmla="*/ 49 w 459"/>
              <a:gd name="T11" fmla="*/ 178 h 695"/>
              <a:gd name="T12" fmla="*/ 36 w 459"/>
              <a:gd name="T13" fmla="*/ 214 h 695"/>
              <a:gd name="T14" fmla="*/ 22 w 459"/>
              <a:gd name="T15" fmla="*/ 254 h 695"/>
              <a:gd name="T16" fmla="*/ 14 w 459"/>
              <a:gd name="T17" fmla="*/ 294 h 695"/>
              <a:gd name="T18" fmla="*/ 5 w 459"/>
              <a:gd name="T19" fmla="*/ 338 h 695"/>
              <a:gd name="T20" fmla="*/ 0 w 459"/>
              <a:gd name="T21" fmla="*/ 388 h 695"/>
              <a:gd name="T22" fmla="*/ 5 w 459"/>
              <a:gd name="T23" fmla="*/ 441 h 695"/>
              <a:gd name="T24" fmla="*/ 5 w 459"/>
              <a:gd name="T25" fmla="*/ 441 h 695"/>
              <a:gd name="T26" fmla="*/ 14 w 459"/>
              <a:gd name="T27" fmla="*/ 494 h 695"/>
              <a:gd name="T28" fmla="*/ 27 w 459"/>
              <a:gd name="T29" fmla="*/ 535 h 695"/>
              <a:gd name="T30" fmla="*/ 45 w 459"/>
              <a:gd name="T31" fmla="*/ 566 h 695"/>
              <a:gd name="T32" fmla="*/ 67 w 459"/>
              <a:gd name="T33" fmla="*/ 597 h 695"/>
              <a:gd name="T34" fmla="*/ 112 w 459"/>
              <a:gd name="T35" fmla="*/ 646 h 695"/>
              <a:gd name="T36" fmla="*/ 129 w 459"/>
              <a:gd name="T37" fmla="*/ 668 h 695"/>
              <a:gd name="T38" fmla="*/ 147 w 459"/>
              <a:gd name="T39" fmla="*/ 695 h 695"/>
              <a:gd name="T40" fmla="*/ 459 w 459"/>
              <a:gd name="T41" fmla="*/ 664 h 695"/>
              <a:gd name="T42" fmla="*/ 459 w 459"/>
              <a:gd name="T43" fmla="*/ 664 h 695"/>
              <a:gd name="T44" fmla="*/ 450 w 459"/>
              <a:gd name="T45" fmla="*/ 593 h 695"/>
              <a:gd name="T46" fmla="*/ 437 w 459"/>
              <a:gd name="T47" fmla="*/ 517 h 695"/>
              <a:gd name="T48" fmla="*/ 410 w 459"/>
              <a:gd name="T49" fmla="*/ 423 h 695"/>
              <a:gd name="T50" fmla="*/ 375 w 459"/>
              <a:gd name="T51" fmla="*/ 316 h 695"/>
              <a:gd name="T52" fmla="*/ 352 w 459"/>
              <a:gd name="T53" fmla="*/ 258 h 695"/>
              <a:gd name="T54" fmla="*/ 326 w 459"/>
              <a:gd name="T55" fmla="*/ 205 h 695"/>
              <a:gd name="T56" fmla="*/ 294 w 459"/>
              <a:gd name="T57" fmla="*/ 151 h 695"/>
              <a:gd name="T58" fmla="*/ 259 w 459"/>
              <a:gd name="T59" fmla="*/ 98 h 695"/>
              <a:gd name="T60" fmla="*/ 219 w 459"/>
              <a:gd name="T61" fmla="*/ 49 h 695"/>
              <a:gd name="T62" fmla="*/ 174 w 459"/>
              <a:gd name="T63" fmla="*/ 0 h 695"/>
              <a:gd name="T64" fmla="*/ 174 w 459"/>
              <a:gd name="T65"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9" h="695">
                <a:moveTo>
                  <a:pt x="174" y="0"/>
                </a:moveTo>
                <a:lnTo>
                  <a:pt x="174" y="0"/>
                </a:lnTo>
                <a:lnTo>
                  <a:pt x="143" y="31"/>
                </a:lnTo>
                <a:lnTo>
                  <a:pt x="112" y="67"/>
                </a:lnTo>
                <a:lnTo>
                  <a:pt x="80" y="116"/>
                </a:lnTo>
                <a:lnTo>
                  <a:pt x="49" y="178"/>
                </a:lnTo>
                <a:lnTo>
                  <a:pt x="36" y="214"/>
                </a:lnTo>
                <a:lnTo>
                  <a:pt x="22" y="254"/>
                </a:lnTo>
                <a:lnTo>
                  <a:pt x="14" y="294"/>
                </a:lnTo>
                <a:lnTo>
                  <a:pt x="5" y="338"/>
                </a:lnTo>
                <a:lnTo>
                  <a:pt x="0" y="388"/>
                </a:lnTo>
                <a:lnTo>
                  <a:pt x="5" y="441"/>
                </a:lnTo>
                <a:lnTo>
                  <a:pt x="5" y="441"/>
                </a:lnTo>
                <a:lnTo>
                  <a:pt x="14" y="494"/>
                </a:lnTo>
                <a:lnTo>
                  <a:pt x="27" y="535"/>
                </a:lnTo>
                <a:lnTo>
                  <a:pt x="45" y="566"/>
                </a:lnTo>
                <a:lnTo>
                  <a:pt x="67" y="597"/>
                </a:lnTo>
                <a:lnTo>
                  <a:pt x="112" y="646"/>
                </a:lnTo>
                <a:lnTo>
                  <a:pt x="129" y="668"/>
                </a:lnTo>
                <a:lnTo>
                  <a:pt x="147" y="695"/>
                </a:lnTo>
                <a:lnTo>
                  <a:pt x="459" y="664"/>
                </a:lnTo>
                <a:lnTo>
                  <a:pt x="459" y="664"/>
                </a:lnTo>
                <a:lnTo>
                  <a:pt x="450" y="593"/>
                </a:lnTo>
                <a:lnTo>
                  <a:pt x="437" y="517"/>
                </a:lnTo>
                <a:lnTo>
                  <a:pt x="410" y="423"/>
                </a:lnTo>
                <a:lnTo>
                  <a:pt x="375" y="316"/>
                </a:lnTo>
                <a:lnTo>
                  <a:pt x="352" y="258"/>
                </a:lnTo>
                <a:lnTo>
                  <a:pt x="326" y="205"/>
                </a:lnTo>
                <a:lnTo>
                  <a:pt x="294" y="151"/>
                </a:lnTo>
                <a:lnTo>
                  <a:pt x="259" y="98"/>
                </a:lnTo>
                <a:lnTo>
                  <a:pt x="219" y="49"/>
                </a:lnTo>
                <a:lnTo>
                  <a:pt x="174" y="0"/>
                </a:lnTo>
                <a:lnTo>
                  <a:pt x="174" y="0"/>
                </a:lnTo>
                <a:close/>
              </a:path>
            </a:pathLst>
          </a:custGeom>
          <a:solidFill>
            <a:srgbClr val="E9E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47"/>
          <p:cNvSpPr>
            <a:spLocks/>
          </p:cNvSpPr>
          <p:nvPr/>
        </p:nvSpPr>
        <p:spPr bwMode="auto">
          <a:xfrm>
            <a:off x="9509039" y="6177979"/>
            <a:ext cx="1153037" cy="513854"/>
          </a:xfrm>
          <a:custGeom>
            <a:avLst/>
            <a:gdLst>
              <a:gd name="T0" fmla="*/ 543 w 588"/>
              <a:gd name="T1" fmla="*/ 125 h 258"/>
              <a:gd name="T2" fmla="*/ 543 w 588"/>
              <a:gd name="T3" fmla="*/ 125 h 258"/>
              <a:gd name="T4" fmla="*/ 459 w 588"/>
              <a:gd name="T5" fmla="*/ 80 h 258"/>
              <a:gd name="T6" fmla="*/ 392 w 588"/>
              <a:gd name="T7" fmla="*/ 36 h 258"/>
              <a:gd name="T8" fmla="*/ 338 w 588"/>
              <a:gd name="T9" fmla="*/ 0 h 258"/>
              <a:gd name="T10" fmla="*/ 338 w 588"/>
              <a:gd name="T11" fmla="*/ 0 h 258"/>
              <a:gd name="T12" fmla="*/ 321 w 588"/>
              <a:gd name="T13" fmla="*/ 4 h 258"/>
              <a:gd name="T14" fmla="*/ 303 w 588"/>
              <a:gd name="T15" fmla="*/ 13 h 258"/>
              <a:gd name="T16" fmla="*/ 280 w 588"/>
              <a:gd name="T17" fmla="*/ 22 h 258"/>
              <a:gd name="T18" fmla="*/ 280 w 588"/>
              <a:gd name="T19" fmla="*/ 22 h 258"/>
              <a:gd name="T20" fmla="*/ 245 w 588"/>
              <a:gd name="T21" fmla="*/ 40 h 258"/>
              <a:gd name="T22" fmla="*/ 200 w 588"/>
              <a:gd name="T23" fmla="*/ 58 h 258"/>
              <a:gd name="T24" fmla="*/ 138 w 588"/>
              <a:gd name="T25" fmla="*/ 80 h 258"/>
              <a:gd name="T26" fmla="*/ 138 w 588"/>
              <a:gd name="T27" fmla="*/ 80 h 258"/>
              <a:gd name="T28" fmla="*/ 84 w 588"/>
              <a:gd name="T29" fmla="*/ 125 h 258"/>
              <a:gd name="T30" fmla="*/ 35 w 588"/>
              <a:gd name="T31" fmla="*/ 156 h 258"/>
              <a:gd name="T32" fmla="*/ 0 w 588"/>
              <a:gd name="T33" fmla="*/ 178 h 258"/>
              <a:gd name="T34" fmla="*/ 0 w 588"/>
              <a:gd name="T35" fmla="*/ 178 h 258"/>
              <a:gd name="T36" fmla="*/ 0 w 588"/>
              <a:gd name="T37" fmla="*/ 187 h 258"/>
              <a:gd name="T38" fmla="*/ 9 w 588"/>
              <a:gd name="T39" fmla="*/ 196 h 258"/>
              <a:gd name="T40" fmla="*/ 18 w 588"/>
              <a:gd name="T41" fmla="*/ 200 h 258"/>
              <a:gd name="T42" fmla="*/ 26 w 588"/>
              <a:gd name="T43" fmla="*/ 205 h 258"/>
              <a:gd name="T44" fmla="*/ 35 w 588"/>
              <a:gd name="T45" fmla="*/ 205 h 258"/>
              <a:gd name="T46" fmla="*/ 53 w 588"/>
              <a:gd name="T47" fmla="*/ 200 h 258"/>
              <a:gd name="T48" fmla="*/ 53 w 588"/>
              <a:gd name="T49" fmla="*/ 200 h 258"/>
              <a:gd name="T50" fmla="*/ 53 w 588"/>
              <a:gd name="T51" fmla="*/ 205 h 258"/>
              <a:gd name="T52" fmla="*/ 58 w 588"/>
              <a:gd name="T53" fmla="*/ 214 h 258"/>
              <a:gd name="T54" fmla="*/ 67 w 588"/>
              <a:gd name="T55" fmla="*/ 218 h 258"/>
              <a:gd name="T56" fmla="*/ 75 w 588"/>
              <a:gd name="T57" fmla="*/ 218 h 258"/>
              <a:gd name="T58" fmla="*/ 89 w 588"/>
              <a:gd name="T59" fmla="*/ 218 h 258"/>
              <a:gd name="T60" fmla="*/ 111 w 588"/>
              <a:gd name="T61" fmla="*/ 214 h 258"/>
              <a:gd name="T62" fmla="*/ 111 w 588"/>
              <a:gd name="T63" fmla="*/ 214 h 258"/>
              <a:gd name="T64" fmla="*/ 120 w 588"/>
              <a:gd name="T65" fmla="*/ 218 h 258"/>
              <a:gd name="T66" fmla="*/ 133 w 588"/>
              <a:gd name="T67" fmla="*/ 223 h 258"/>
              <a:gd name="T68" fmla="*/ 156 w 588"/>
              <a:gd name="T69" fmla="*/ 214 h 258"/>
              <a:gd name="T70" fmla="*/ 156 w 588"/>
              <a:gd name="T71" fmla="*/ 214 h 258"/>
              <a:gd name="T72" fmla="*/ 182 w 588"/>
              <a:gd name="T73" fmla="*/ 205 h 258"/>
              <a:gd name="T74" fmla="*/ 205 w 588"/>
              <a:gd name="T75" fmla="*/ 192 h 258"/>
              <a:gd name="T76" fmla="*/ 223 w 588"/>
              <a:gd name="T77" fmla="*/ 174 h 258"/>
              <a:gd name="T78" fmla="*/ 223 w 588"/>
              <a:gd name="T79" fmla="*/ 174 h 258"/>
              <a:gd name="T80" fmla="*/ 298 w 588"/>
              <a:gd name="T81" fmla="*/ 156 h 258"/>
              <a:gd name="T82" fmla="*/ 298 w 588"/>
              <a:gd name="T83" fmla="*/ 156 h 258"/>
              <a:gd name="T84" fmla="*/ 325 w 588"/>
              <a:gd name="T85" fmla="*/ 169 h 258"/>
              <a:gd name="T86" fmla="*/ 370 w 588"/>
              <a:gd name="T87" fmla="*/ 183 h 258"/>
              <a:gd name="T88" fmla="*/ 370 w 588"/>
              <a:gd name="T89" fmla="*/ 183 h 258"/>
              <a:gd name="T90" fmla="*/ 392 w 588"/>
              <a:gd name="T91" fmla="*/ 200 h 258"/>
              <a:gd name="T92" fmla="*/ 436 w 588"/>
              <a:gd name="T93" fmla="*/ 223 h 258"/>
              <a:gd name="T94" fmla="*/ 436 w 588"/>
              <a:gd name="T95" fmla="*/ 223 h 258"/>
              <a:gd name="T96" fmla="*/ 490 w 588"/>
              <a:gd name="T97" fmla="*/ 249 h 258"/>
              <a:gd name="T98" fmla="*/ 521 w 588"/>
              <a:gd name="T99" fmla="*/ 258 h 258"/>
              <a:gd name="T100" fmla="*/ 557 w 588"/>
              <a:gd name="T101" fmla="*/ 258 h 258"/>
              <a:gd name="T102" fmla="*/ 557 w 588"/>
              <a:gd name="T103" fmla="*/ 258 h 258"/>
              <a:gd name="T104" fmla="*/ 575 w 588"/>
              <a:gd name="T105" fmla="*/ 254 h 258"/>
              <a:gd name="T106" fmla="*/ 584 w 588"/>
              <a:gd name="T107" fmla="*/ 245 h 258"/>
              <a:gd name="T108" fmla="*/ 588 w 588"/>
              <a:gd name="T109" fmla="*/ 227 h 258"/>
              <a:gd name="T110" fmla="*/ 588 w 588"/>
              <a:gd name="T111" fmla="*/ 205 h 258"/>
              <a:gd name="T112" fmla="*/ 584 w 588"/>
              <a:gd name="T113" fmla="*/ 183 h 258"/>
              <a:gd name="T114" fmla="*/ 575 w 588"/>
              <a:gd name="T115" fmla="*/ 160 h 258"/>
              <a:gd name="T116" fmla="*/ 561 w 588"/>
              <a:gd name="T117" fmla="*/ 142 h 258"/>
              <a:gd name="T118" fmla="*/ 543 w 588"/>
              <a:gd name="T119" fmla="*/ 125 h 258"/>
              <a:gd name="T120" fmla="*/ 543 w 588"/>
              <a:gd name="T121" fmla="*/ 12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8" h="258">
                <a:moveTo>
                  <a:pt x="543" y="125"/>
                </a:moveTo>
                <a:lnTo>
                  <a:pt x="543" y="125"/>
                </a:lnTo>
                <a:lnTo>
                  <a:pt x="459" y="80"/>
                </a:lnTo>
                <a:lnTo>
                  <a:pt x="392" y="36"/>
                </a:lnTo>
                <a:lnTo>
                  <a:pt x="338" y="0"/>
                </a:lnTo>
                <a:lnTo>
                  <a:pt x="338" y="0"/>
                </a:lnTo>
                <a:lnTo>
                  <a:pt x="321" y="4"/>
                </a:lnTo>
                <a:lnTo>
                  <a:pt x="303" y="13"/>
                </a:lnTo>
                <a:lnTo>
                  <a:pt x="280" y="22"/>
                </a:lnTo>
                <a:lnTo>
                  <a:pt x="280" y="22"/>
                </a:lnTo>
                <a:lnTo>
                  <a:pt x="245" y="40"/>
                </a:lnTo>
                <a:lnTo>
                  <a:pt x="200" y="58"/>
                </a:lnTo>
                <a:lnTo>
                  <a:pt x="138" y="80"/>
                </a:lnTo>
                <a:lnTo>
                  <a:pt x="138" y="80"/>
                </a:lnTo>
                <a:lnTo>
                  <a:pt x="84" y="125"/>
                </a:lnTo>
                <a:lnTo>
                  <a:pt x="35" y="156"/>
                </a:lnTo>
                <a:lnTo>
                  <a:pt x="0" y="178"/>
                </a:lnTo>
                <a:lnTo>
                  <a:pt x="0" y="178"/>
                </a:lnTo>
                <a:lnTo>
                  <a:pt x="0" y="187"/>
                </a:lnTo>
                <a:lnTo>
                  <a:pt x="9" y="196"/>
                </a:lnTo>
                <a:lnTo>
                  <a:pt x="18" y="200"/>
                </a:lnTo>
                <a:lnTo>
                  <a:pt x="26" y="205"/>
                </a:lnTo>
                <a:lnTo>
                  <a:pt x="35" y="205"/>
                </a:lnTo>
                <a:lnTo>
                  <a:pt x="53" y="200"/>
                </a:lnTo>
                <a:lnTo>
                  <a:pt x="53" y="200"/>
                </a:lnTo>
                <a:lnTo>
                  <a:pt x="53" y="205"/>
                </a:lnTo>
                <a:lnTo>
                  <a:pt x="58" y="214"/>
                </a:lnTo>
                <a:lnTo>
                  <a:pt x="67" y="218"/>
                </a:lnTo>
                <a:lnTo>
                  <a:pt x="75" y="218"/>
                </a:lnTo>
                <a:lnTo>
                  <a:pt x="89" y="218"/>
                </a:lnTo>
                <a:lnTo>
                  <a:pt x="111" y="214"/>
                </a:lnTo>
                <a:lnTo>
                  <a:pt x="111" y="214"/>
                </a:lnTo>
                <a:lnTo>
                  <a:pt x="120" y="218"/>
                </a:lnTo>
                <a:lnTo>
                  <a:pt x="133" y="223"/>
                </a:lnTo>
                <a:lnTo>
                  <a:pt x="156" y="214"/>
                </a:lnTo>
                <a:lnTo>
                  <a:pt x="156" y="214"/>
                </a:lnTo>
                <a:lnTo>
                  <a:pt x="182" y="205"/>
                </a:lnTo>
                <a:lnTo>
                  <a:pt x="205" y="192"/>
                </a:lnTo>
                <a:lnTo>
                  <a:pt x="223" y="174"/>
                </a:lnTo>
                <a:lnTo>
                  <a:pt x="223" y="174"/>
                </a:lnTo>
                <a:lnTo>
                  <a:pt x="298" y="156"/>
                </a:lnTo>
                <a:lnTo>
                  <a:pt x="298" y="156"/>
                </a:lnTo>
                <a:lnTo>
                  <a:pt x="325" y="169"/>
                </a:lnTo>
                <a:lnTo>
                  <a:pt x="370" y="183"/>
                </a:lnTo>
                <a:lnTo>
                  <a:pt x="370" y="183"/>
                </a:lnTo>
                <a:lnTo>
                  <a:pt x="392" y="200"/>
                </a:lnTo>
                <a:lnTo>
                  <a:pt x="436" y="223"/>
                </a:lnTo>
                <a:lnTo>
                  <a:pt x="436" y="223"/>
                </a:lnTo>
                <a:lnTo>
                  <a:pt x="490" y="249"/>
                </a:lnTo>
                <a:lnTo>
                  <a:pt x="521" y="258"/>
                </a:lnTo>
                <a:lnTo>
                  <a:pt x="557" y="258"/>
                </a:lnTo>
                <a:lnTo>
                  <a:pt x="557" y="258"/>
                </a:lnTo>
                <a:lnTo>
                  <a:pt x="575" y="254"/>
                </a:lnTo>
                <a:lnTo>
                  <a:pt x="584" y="245"/>
                </a:lnTo>
                <a:lnTo>
                  <a:pt x="588" y="227"/>
                </a:lnTo>
                <a:lnTo>
                  <a:pt x="588" y="205"/>
                </a:lnTo>
                <a:lnTo>
                  <a:pt x="584" y="183"/>
                </a:lnTo>
                <a:lnTo>
                  <a:pt x="575" y="160"/>
                </a:lnTo>
                <a:lnTo>
                  <a:pt x="561" y="142"/>
                </a:lnTo>
                <a:lnTo>
                  <a:pt x="543" y="125"/>
                </a:lnTo>
                <a:lnTo>
                  <a:pt x="543" y="125"/>
                </a:lnTo>
                <a:close/>
              </a:path>
            </a:pathLst>
          </a:custGeom>
          <a:solidFill>
            <a:srgbClr val="EBBB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48"/>
          <p:cNvSpPr>
            <a:spLocks/>
          </p:cNvSpPr>
          <p:nvPr/>
        </p:nvSpPr>
        <p:spPr bwMode="auto">
          <a:xfrm>
            <a:off x="10565990" y="5823459"/>
            <a:ext cx="1329522" cy="975925"/>
          </a:xfrm>
          <a:custGeom>
            <a:avLst/>
            <a:gdLst>
              <a:gd name="T0" fmla="*/ 633 w 678"/>
              <a:gd name="T1" fmla="*/ 0 h 490"/>
              <a:gd name="T2" fmla="*/ 633 w 678"/>
              <a:gd name="T3" fmla="*/ 0 h 490"/>
              <a:gd name="T4" fmla="*/ 642 w 678"/>
              <a:gd name="T5" fmla="*/ 40 h 490"/>
              <a:gd name="T6" fmla="*/ 660 w 678"/>
              <a:gd name="T7" fmla="*/ 138 h 490"/>
              <a:gd name="T8" fmla="*/ 669 w 678"/>
              <a:gd name="T9" fmla="*/ 200 h 490"/>
              <a:gd name="T10" fmla="*/ 673 w 678"/>
              <a:gd name="T11" fmla="*/ 271 h 490"/>
              <a:gd name="T12" fmla="*/ 678 w 678"/>
              <a:gd name="T13" fmla="*/ 338 h 490"/>
              <a:gd name="T14" fmla="*/ 669 w 678"/>
              <a:gd name="T15" fmla="*/ 401 h 490"/>
              <a:gd name="T16" fmla="*/ 669 w 678"/>
              <a:gd name="T17" fmla="*/ 401 h 490"/>
              <a:gd name="T18" fmla="*/ 642 w 678"/>
              <a:gd name="T19" fmla="*/ 419 h 490"/>
              <a:gd name="T20" fmla="*/ 606 w 678"/>
              <a:gd name="T21" fmla="*/ 432 h 490"/>
              <a:gd name="T22" fmla="*/ 557 w 678"/>
              <a:gd name="T23" fmla="*/ 454 h 490"/>
              <a:gd name="T24" fmla="*/ 490 w 678"/>
              <a:gd name="T25" fmla="*/ 472 h 490"/>
              <a:gd name="T26" fmla="*/ 406 w 678"/>
              <a:gd name="T27" fmla="*/ 485 h 490"/>
              <a:gd name="T28" fmla="*/ 308 w 678"/>
              <a:gd name="T29" fmla="*/ 490 h 490"/>
              <a:gd name="T30" fmla="*/ 250 w 678"/>
              <a:gd name="T31" fmla="*/ 490 h 490"/>
              <a:gd name="T32" fmla="*/ 187 w 678"/>
              <a:gd name="T33" fmla="*/ 485 h 490"/>
              <a:gd name="T34" fmla="*/ 187 w 678"/>
              <a:gd name="T35" fmla="*/ 485 h 490"/>
              <a:gd name="T36" fmla="*/ 125 w 678"/>
              <a:gd name="T37" fmla="*/ 481 h 490"/>
              <a:gd name="T38" fmla="*/ 103 w 678"/>
              <a:gd name="T39" fmla="*/ 472 h 490"/>
              <a:gd name="T40" fmla="*/ 98 w 678"/>
              <a:gd name="T41" fmla="*/ 468 h 490"/>
              <a:gd name="T42" fmla="*/ 98 w 678"/>
              <a:gd name="T43" fmla="*/ 468 h 490"/>
              <a:gd name="T44" fmla="*/ 98 w 678"/>
              <a:gd name="T45" fmla="*/ 463 h 490"/>
              <a:gd name="T46" fmla="*/ 18 w 678"/>
              <a:gd name="T47" fmla="*/ 472 h 490"/>
              <a:gd name="T48" fmla="*/ 18 w 678"/>
              <a:gd name="T49" fmla="*/ 472 h 490"/>
              <a:gd name="T50" fmla="*/ 22 w 678"/>
              <a:gd name="T51" fmla="*/ 454 h 490"/>
              <a:gd name="T52" fmla="*/ 31 w 678"/>
              <a:gd name="T53" fmla="*/ 414 h 490"/>
              <a:gd name="T54" fmla="*/ 31 w 678"/>
              <a:gd name="T55" fmla="*/ 387 h 490"/>
              <a:gd name="T56" fmla="*/ 27 w 678"/>
              <a:gd name="T57" fmla="*/ 356 h 490"/>
              <a:gd name="T58" fmla="*/ 18 w 678"/>
              <a:gd name="T59" fmla="*/ 325 h 490"/>
              <a:gd name="T60" fmla="*/ 0 w 678"/>
              <a:gd name="T61" fmla="*/ 289 h 490"/>
              <a:gd name="T62" fmla="*/ 76 w 678"/>
              <a:gd name="T63" fmla="*/ 289 h 490"/>
              <a:gd name="T64" fmla="*/ 76 w 678"/>
              <a:gd name="T65" fmla="*/ 289 h 490"/>
              <a:gd name="T66" fmla="*/ 85 w 678"/>
              <a:gd name="T67" fmla="*/ 271 h 490"/>
              <a:gd name="T68" fmla="*/ 94 w 678"/>
              <a:gd name="T69" fmla="*/ 258 h 490"/>
              <a:gd name="T70" fmla="*/ 111 w 678"/>
              <a:gd name="T71" fmla="*/ 240 h 490"/>
              <a:gd name="T72" fmla="*/ 111 w 678"/>
              <a:gd name="T73" fmla="*/ 240 h 490"/>
              <a:gd name="T74" fmla="*/ 120 w 678"/>
              <a:gd name="T75" fmla="*/ 231 h 490"/>
              <a:gd name="T76" fmla="*/ 138 w 678"/>
              <a:gd name="T77" fmla="*/ 227 h 490"/>
              <a:gd name="T78" fmla="*/ 178 w 678"/>
              <a:gd name="T79" fmla="*/ 222 h 490"/>
              <a:gd name="T80" fmla="*/ 223 w 678"/>
              <a:gd name="T81" fmla="*/ 214 h 490"/>
              <a:gd name="T82" fmla="*/ 245 w 678"/>
              <a:gd name="T83" fmla="*/ 205 h 490"/>
              <a:gd name="T84" fmla="*/ 263 w 678"/>
              <a:gd name="T85" fmla="*/ 196 h 490"/>
              <a:gd name="T86" fmla="*/ 263 w 678"/>
              <a:gd name="T87" fmla="*/ 196 h 490"/>
              <a:gd name="T88" fmla="*/ 276 w 678"/>
              <a:gd name="T89" fmla="*/ 178 h 490"/>
              <a:gd name="T90" fmla="*/ 294 w 678"/>
              <a:gd name="T91" fmla="*/ 160 h 490"/>
              <a:gd name="T92" fmla="*/ 316 w 678"/>
              <a:gd name="T93" fmla="*/ 111 h 490"/>
              <a:gd name="T94" fmla="*/ 343 w 678"/>
              <a:gd name="T95" fmla="*/ 49 h 490"/>
              <a:gd name="T96" fmla="*/ 633 w 678"/>
              <a:gd name="T97"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8" h="490">
                <a:moveTo>
                  <a:pt x="633" y="0"/>
                </a:moveTo>
                <a:lnTo>
                  <a:pt x="633" y="0"/>
                </a:lnTo>
                <a:lnTo>
                  <a:pt x="642" y="40"/>
                </a:lnTo>
                <a:lnTo>
                  <a:pt x="660" y="138"/>
                </a:lnTo>
                <a:lnTo>
                  <a:pt x="669" y="200"/>
                </a:lnTo>
                <a:lnTo>
                  <a:pt x="673" y="271"/>
                </a:lnTo>
                <a:lnTo>
                  <a:pt x="678" y="338"/>
                </a:lnTo>
                <a:lnTo>
                  <a:pt x="669" y="401"/>
                </a:lnTo>
                <a:lnTo>
                  <a:pt x="669" y="401"/>
                </a:lnTo>
                <a:lnTo>
                  <a:pt x="642" y="419"/>
                </a:lnTo>
                <a:lnTo>
                  <a:pt x="606" y="432"/>
                </a:lnTo>
                <a:lnTo>
                  <a:pt x="557" y="454"/>
                </a:lnTo>
                <a:lnTo>
                  <a:pt x="490" y="472"/>
                </a:lnTo>
                <a:lnTo>
                  <a:pt x="406" y="485"/>
                </a:lnTo>
                <a:lnTo>
                  <a:pt x="308" y="490"/>
                </a:lnTo>
                <a:lnTo>
                  <a:pt x="250" y="490"/>
                </a:lnTo>
                <a:lnTo>
                  <a:pt x="187" y="485"/>
                </a:lnTo>
                <a:lnTo>
                  <a:pt x="187" y="485"/>
                </a:lnTo>
                <a:lnTo>
                  <a:pt x="125" y="481"/>
                </a:lnTo>
                <a:lnTo>
                  <a:pt x="103" y="472"/>
                </a:lnTo>
                <a:lnTo>
                  <a:pt x="98" y="468"/>
                </a:lnTo>
                <a:lnTo>
                  <a:pt x="98" y="468"/>
                </a:lnTo>
                <a:lnTo>
                  <a:pt x="98" y="463"/>
                </a:lnTo>
                <a:lnTo>
                  <a:pt x="18" y="472"/>
                </a:lnTo>
                <a:lnTo>
                  <a:pt x="18" y="472"/>
                </a:lnTo>
                <a:lnTo>
                  <a:pt x="22" y="454"/>
                </a:lnTo>
                <a:lnTo>
                  <a:pt x="31" y="414"/>
                </a:lnTo>
                <a:lnTo>
                  <a:pt x="31" y="387"/>
                </a:lnTo>
                <a:lnTo>
                  <a:pt x="27" y="356"/>
                </a:lnTo>
                <a:lnTo>
                  <a:pt x="18" y="325"/>
                </a:lnTo>
                <a:lnTo>
                  <a:pt x="0" y="289"/>
                </a:lnTo>
                <a:lnTo>
                  <a:pt x="76" y="289"/>
                </a:lnTo>
                <a:lnTo>
                  <a:pt x="76" y="289"/>
                </a:lnTo>
                <a:lnTo>
                  <a:pt x="85" y="271"/>
                </a:lnTo>
                <a:lnTo>
                  <a:pt x="94" y="258"/>
                </a:lnTo>
                <a:lnTo>
                  <a:pt x="111" y="240"/>
                </a:lnTo>
                <a:lnTo>
                  <a:pt x="111" y="240"/>
                </a:lnTo>
                <a:lnTo>
                  <a:pt x="120" y="231"/>
                </a:lnTo>
                <a:lnTo>
                  <a:pt x="138" y="227"/>
                </a:lnTo>
                <a:lnTo>
                  <a:pt x="178" y="222"/>
                </a:lnTo>
                <a:lnTo>
                  <a:pt x="223" y="214"/>
                </a:lnTo>
                <a:lnTo>
                  <a:pt x="245" y="205"/>
                </a:lnTo>
                <a:lnTo>
                  <a:pt x="263" y="196"/>
                </a:lnTo>
                <a:lnTo>
                  <a:pt x="263" y="196"/>
                </a:lnTo>
                <a:lnTo>
                  <a:pt x="276" y="178"/>
                </a:lnTo>
                <a:lnTo>
                  <a:pt x="294" y="160"/>
                </a:lnTo>
                <a:lnTo>
                  <a:pt x="316" y="111"/>
                </a:lnTo>
                <a:lnTo>
                  <a:pt x="343" y="49"/>
                </a:lnTo>
                <a:lnTo>
                  <a:pt x="633" y="0"/>
                </a:lnTo>
                <a:close/>
              </a:path>
            </a:pathLst>
          </a:custGeom>
          <a:solidFill>
            <a:srgbClr val="E9E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49"/>
          <p:cNvSpPr>
            <a:spLocks/>
          </p:cNvSpPr>
          <p:nvPr/>
        </p:nvSpPr>
        <p:spPr bwMode="auto">
          <a:xfrm>
            <a:off x="9997316" y="4401397"/>
            <a:ext cx="533377" cy="880324"/>
          </a:xfrm>
          <a:custGeom>
            <a:avLst/>
            <a:gdLst>
              <a:gd name="T0" fmla="*/ 183 w 272"/>
              <a:gd name="T1" fmla="*/ 0 h 442"/>
              <a:gd name="T2" fmla="*/ 183 w 272"/>
              <a:gd name="T3" fmla="*/ 0 h 442"/>
              <a:gd name="T4" fmla="*/ 183 w 272"/>
              <a:gd name="T5" fmla="*/ 9 h 442"/>
              <a:gd name="T6" fmla="*/ 192 w 272"/>
              <a:gd name="T7" fmla="*/ 36 h 442"/>
              <a:gd name="T8" fmla="*/ 192 w 272"/>
              <a:gd name="T9" fmla="*/ 72 h 442"/>
              <a:gd name="T10" fmla="*/ 192 w 272"/>
              <a:gd name="T11" fmla="*/ 121 h 442"/>
              <a:gd name="T12" fmla="*/ 183 w 272"/>
              <a:gd name="T13" fmla="*/ 147 h 442"/>
              <a:gd name="T14" fmla="*/ 174 w 272"/>
              <a:gd name="T15" fmla="*/ 179 h 442"/>
              <a:gd name="T16" fmla="*/ 161 w 272"/>
              <a:gd name="T17" fmla="*/ 214 h 442"/>
              <a:gd name="T18" fmla="*/ 143 w 272"/>
              <a:gd name="T19" fmla="*/ 245 h 442"/>
              <a:gd name="T20" fmla="*/ 116 w 272"/>
              <a:gd name="T21" fmla="*/ 281 h 442"/>
              <a:gd name="T22" fmla="*/ 85 w 272"/>
              <a:gd name="T23" fmla="*/ 321 h 442"/>
              <a:gd name="T24" fmla="*/ 45 w 272"/>
              <a:gd name="T25" fmla="*/ 361 h 442"/>
              <a:gd name="T26" fmla="*/ 0 w 272"/>
              <a:gd name="T27" fmla="*/ 401 h 442"/>
              <a:gd name="T28" fmla="*/ 0 w 272"/>
              <a:gd name="T29" fmla="*/ 401 h 442"/>
              <a:gd name="T30" fmla="*/ 5 w 272"/>
              <a:gd name="T31" fmla="*/ 406 h 442"/>
              <a:gd name="T32" fmla="*/ 9 w 272"/>
              <a:gd name="T33" fmla="*/ 410 h 442"/>
              <a:gd name="T34" fmla="*/ 23 w 272"/>
              <a:gd name="T35" fmla="*/ 406 h 442"/>
              <a:gd name="T36" fmla="*/ 23 w 272"/>
              <a:gd name="T37" fmla="*/ 406 h 442"/>
              <a:gd name="T38" fmla="*/ 67 w 272"/>
              <a:gd name="T39" fmla="*/ 375 h 442"/>
              <a:gd name="T40" fmla="*/ 94 w 272"/>
              <a:gd name="T41" fmla="*/ 357 h 442"/>
              <a:gd name="T42" fmla="*/ 94 w 272"/>
              <a:gd name="T43" fmla="*/ 357 h 442"/>
              <a:gd name="T44" fmla="*/ 156 w 272"/>
              <a:gd name="T45" fmla="*/ 393 h 442"/>
              <a:gd name="T46" fmla="*/ 196 w 272"/>
              <a:gd name="T47" fmla="*/ 424 h 442"/>
              <a:gd name="T48" fmla="*/ 219 w 272"/>
              <a:gd name="T49" fmla="*/ 442 h 442"/>
              <a:gd name="T50" fmla="*/ 219 w 272"/>
              <a:gd name="T51" fmla="*/ 442 h 442"/>
              <a:gd name="T52" fmla="*/ 228 w 272"/>
              <a:gd name="T53" fmla="*/ 437 h 442"/>
              <a:gd name="T54" fmla="*/ 237 w 272"/>
              <a:gd name="T55" fmla="*/ 415 h 442"/>
              <a:gd name="T56" fmla="*/ 250 w 272"/>
              <a:gd name="T57" fmla="*/ 375 h 442"/>
              <a:gd name="T58" fmla="*/ 263 w 272"/>
              <a:gd name="T59" fmla="*/ 321 h 442"/>
              <a:gd name="T60" fmla="*/ 272 w 272"/>
              <a:gd name="T61" fmla="*/ 259 h 442"/>
              <a:gd name="T62" fmla="*/ 272 w 272"/>
              <a:gd name="T63" fmla="*/ 188 h 442"/>
              <a:gd name="T64" fmla="*/ 272 w 272"/>
              <a:gd name="T65" fmla="*/ 152 h 442"/>
              <a:gd name="T66" fmla="*/ 263 w 272"/>
              <a:gd name="T67" fmla="*/ 116 h 442"/>
              <a:gd name="T68" fmla="*/ 254 w 272"/>
              <a:gd name="T69" fmla="*/ 76 h 442"/>
              <a:gd name="T70" fmla="*/ 245 w 272"/>
              <a:gd name="T71" fmla="*/ 36 h 442"/>
              <a:gd name="T72" fmla="*/ 245 w 272"/>
              <a:gd name="T73" fmla="*/ 36 h 442"/>
              <a:gd name="T74" fmla="*/ 219 w 272"/>
              <a:gd name="T75" fmla="*/ 14 h 442"/>
              <a:gd name="T76" fmla="*/ 196 w 272"/>
              <a:gd name="T77" fmla="*/ 5 h 442"/>
              <a:gd name="T78" fmla="*/ 187 w 272"/>
              <a:gd name="T79" fmla="*/ 0 h 442"/>
              <a:gd name="T80" fmla="*/ 183 w 272"/>
              <a:gd name="T81" fmla="*/ 0 h 442"/>
              <a:gd name="T82" fmla="*/ 183 w 272"/>
              <a:gd name="T8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72" h="442">
                <a:moveTo>
                  <a:pt x="183" y="0"/>
                </a:moveTo>
                <a:lnTo>
                  <a:pt x="183" y="0"/>
                </a:lnTo>
                <a:lnTo>
                  <a:pt x="183" y="9"/>
                </a:lnTo>
                <a:lnTo>
                  <a:pt x="192" y="36"/>
                </a:lnTo>
                <a:lnTo>
                  <a:pt x="192" y="72"/>
                </a:lnTo>
                <a:lnTo>
                  <a:pt x="192" y="121"/>
                </a:lnTo>
                <a:lnTo>
                  <a:pt x="183" y="147"/>
                </a:lnTo>
                <a:lnTo>
                  <a:pt x="174" y="179"/>
                </a:lnTo>
                <a:lnTo>
                  <a:pt x="161" y="214"/>
                </a:lnTo>
                <a:lnTo>
                  <a:pt x="143" y="245"/>
                </a:lnTo>
                <a:lnTo>
                  <a:pt x="116" y="281"/>
                </a:lnTo>
                <a:lnTo>
                  <a:pt x="85" y="321"/>
                </a:lnTo>
                <a:lnTo>
                  <a:pt x="45" y="361"/>
                </a:lnTo>
                <a:lnTo>
                  <a:pt x="0" y="401"/>
                </a:lnTo>
                <a:lnTo>
                  <a:pt x="0" y="401"/>
                </a:lnTo>
                <a:lnTo>
                  <a:pt x="5" y="406"/>
                </a:lnTo>
                <a:lnTo>
                  <a:pt x="9" y="410"/>
                </a:lnTo>
                <a:lnTo>
                  <a:pt x="23" y="406"/>
                </a:lnTo>
                <a:lnTo>
                  <a:pt x="23" y="406"/>
                </a:lnTo>
                <a:lnTo>
                  <a:pt x="67" y="375"/>
                </a:lnTo>
                <a:lnTo>
                  <a:pt x="94" y="357"/>
                </a:lnTo>
                <a:lnTo>
                  <a:pt x="94" y="357"/>
                </a:lnTo>
                <a:lnTo>
                  <a:pt x="156" y="393"/>
                </a:lnTo>
                <a:lnTo>
                  <a:pt x="196" y="424"/>
                </a:lnTo>
                <a:lnTo>
                  <a:pt x="219" y="442"/>
                </a:lnTo>
                <a:lnTo>
                  <a:pt x="219" y="442"/>
                </a:lnTo>
                <a:lnTo>
                  <a:pt x="228" y="437"/>
                </a:lnTo>
                <a:lnTo>
                  <a:pt x="237" y="415"/>
                </a:lnTo>
                <a:lnTo>
                  <a:pt x="250" y="375"/>
                </a:lnTo>
                <a:lnTo>
                  <a:pt x="263" y="321"/>
                </a:lnTo>
                <a:lnTo>
                  <a:pt x="272" y="259"/>
                </a:lnTo>
                <a:lnTo>
                  <a:pt x="272" y="188"/>
                </a:lnTo>
                <a:lnTo>
                  <a:pt x="272" y="152"/>
                </a:lnTo>
                <a:lnTo>
                  <a:pt x="263" y="116"/>
                </a:lnTo>
                <a:lnTo>
                  <a:pt x="254" y="76"/>
                </a:lnTo>
                <a:lnTo>
                  <a:pt x="245" y="36"/>
                </a:lnTo>
                <a:lnTo>
                  <a:pt x="245" y="36"/>
                </a:lnTo>
                <a:lnTo>
                  <a:pt x="219" y="14"/>
                </a:lnTo>
                <a:lnTo>
                  <a:pt x="196" y="5"/>
                </a:lnTo>
                <a:lnTo>
                  <a:pt x="187" y="0"/>
                </a:lnTo>
                <a:lnTo>
                  <a:pt x="183" y="0"/>
                </a:lnTo>
                <a:lnTo>
                  <a:pt x="183" y="0"/>
                </a:lnTo>
                <a:close/>
              </a:path>
            </a:pathLst>
          </a:custGeom>
          <a:solidFill>
            <a:srgbClr val="E9E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50"/>
          <p:cNvSpPr>
            <a:spLocks/>
          </p:cNvSpPr>
          <p:nvPr/>
        </p:nvSpPr>
        <p:spPr bwMode="auto">
          <a:xfrm>
            <a:off x="10313028" y="5600391"/>
            <a:ext cx="533377" cy="701073"/>
          </a:xfrm>
          <a:custGeom>
            <a:avLst/>
            <a:gdLst>
              <a:gd name="T0" fmla="*/ 0 w 272"/>
              <a:gd name="T1" fmla="*/ 0 h 352"/>
              <a:gd name="T2" fmla="*/ 0 w 272"/>
              <a:gd name="T3" fmla="*/ 0 h 352"/>
              <a:gd name="T4" fmla="*/ 22 w 272"/>
              <a:gd name="T5" fmla="*/ 9 h 352"/>
              <a:gd name="T6" fmla="*/ 76 w 272"/>
              <a:gd name="T7" fmla="*/ 22 h 352"/>
              <a:gd name="T8" fmla="*/ 111 w 272"/>
              <a:gd name="T9" fmla="*/ 31 h 352"/>
              <a:gd name="T10" fmla="*/ 147 w 272"/>
              <a:gd name="T11" fmla="*/ 36 h 352"/>
              <a:gd name="T12" fmla="*/ 187 w 272"/>
              <a:gd name="T13" fmla="*/ 36 h 352"/>
              <a:gd name="T14" fmla="*/ 227 w 272"/>
              <a:gd name="T15" fmla="*/ 31 h 352"/>
              <a:gd name="T16" fmla="*/ 272 w 272"/>
              <a:gd name="T17" fmla="*/ 268 h 352"/>
              <a:gd name="T18" fmla="*/ 183 w 272"/>
              <a:gd name="T19" fmla="*/ 352 h 352"/>
              <a:gd name="T20" fmla="*/ 40 w 272"/>
              <a:gd name="T21" fmla="*/ 268 h 352"/>
              <a:gd name="T22" fmla="*/ 40 w 272"/>
              <a:gd name="T23" fmla="*/ 268 h 352"/>
              <a:gd name="T24" fmla="*/ 31 w 272"/>
              <a:gd name="T25" fmla="*/ 236 h 352"/>
              <a:gd name="T26" fmla="*/ 13 w 272"/>
              <a:gd name="T27" fmla="*/ 169 h 352"/>
              <a:gd name="T28" fmla="*/ 0 w 272"/>
              <a:gd name="T29" fmla="*/ 80 h 352"/>
              <a:gd name="T30" fmla="*/ 0 w 272"/>
              <a:gd name="T31" fmla="*/ 40 h 352"/>
              <a:gd name="T32" fmla="*/ 0 w 272"/>
              <a:gd name="T33" fmla="*/ 0 h 352"/>
              <a:gd name="T34" fmla="*/ 0 w 272"/>
              <a:gd name="T35"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2" h="352">
                <a:moveTo>
                  <a:pt x="0" y="0"/>
                </a:moveTo>
                <a:lnTo>
                  <a:pt x="0" y="0"/>
                </a:lnTo>
                <a:lnTo>
                  <a:pt x="22" y="9"/>
                </a:lnTo>
                <a:lnTo>
                  <a:pt x="76" y="22"/>
                </a:lnTo>
                <a:lnTo>
                  <a:pt x="111" y="31"/>
                </a:lnTo>
                <a:lnTo>
                  <a:pt x="147" y="36"/>
                </a:lnTo>
                <a:lnTo>
                  <a:pt x="187" y="36"/>
                </a:lnTo>
                <a:lnTo>
                  <a:pt x="227" y="31"/>
                </a:lnTo>
                <a:lnTo>
                  <a:pt x="272" y="268"/>
                </a:lnTo>
                <a:lnTo>
                  <a:pt x="183" y="352"/>
                </a:lnTo>
                <a:lnTo>
                  <a:pt x="40" y="268"/>
                </a:lnTo>
                <a:lnTo>
                  <a:pt x="40" y="268"/>
                </a:lnTo>
                <a:lnTo>
                  <a:pt x="31" y="236"/>
                </a:lnTo>
                <a:lnTo>
                  <a:pt x="13" y="169"/>
                </a:lnTo>
                <a:lnTo>
                  <a:pt x="0" y="80"/>
                </a:lnTo>
                <a:lnTo>
                  <a:pt x="0" y="40"/>
                </a:lnTo>
                <a:lnTo>
                  <a:pt x="0" y="0"/>
                </a:lnTo>
                <a:lnTo>
                  <a:pt x="0" y="0"/>
                </a:lnTo>
                <a:close/>
              </a:path>
            </a:pathLst>
          </a:custGeom>
          <a:solidFill>
            <a:srgbClr val="E9E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51"/>
          <p:cNvSpPr>
            <a:spLocks/>
          </p:cNvSpPr>
          <p:nvPr/>
        </p:nvSpPr>
        <p:spPr bwMode="auto">
          <a:xfrm>
            <a:off x="9954175" y="5369355"/>
            <a:ext cx="60790" cy="79667"/>
          </a:xfrm>
          <a:custGeom>
            <a:avLst/>
            <a:gdLst>
              <a:gd name="T0" fmla="*/ 31 w 31"/>
              <a:gd name="T1" fmla="*/ 22 h 40"/>
              <a:gd name="T2" fmla="*/ 31 w 31"/>
              <a:gd name="T3" fmla="*/ 22 h 40"/>
              <a:gd name="T4" fmla="*/ 27 w 31"/>
              <a:gd name="T5" fmla="*/ 36 h 40"/>
              <a:gd name="T6" fmla="*/ 22 w 31"/>
              <a:gd name="T7" fmla="*/ 40 h 40"/>
              <a:gd name="T8" fmla="*/ 13 w 31"/>
              <a:gd name="T9" fmla="*/ 40 h 40"/>
              <a:gd name="T10" fmla="*/ 13 w 31"/>
              <a:gd name="T11" fmla="*/ 40 h 40"/>
              <a:gd name="T12" fmla="*/ 9 w 31"/>
              <a:gd name="T13" fmla="*/ 40 h 40"/>
              <a:gd name="T14" fmla="*/ 4 w 31"/>
              <a:gd name="T15" fmla="*/ 36 h 40"/>
              <a:gd name="T16" fmla="*/ 0 w 31"/>
              <a:gd name="T17" fmla="*/ 22 h 40"/>
              <a:gd name="T18" fmla="*/ 0 w 31"/>
              <a:gd name="T19" fmla="*/ 22 h 40"/>
              <a:gd name="T20" fmla="*/ 4 w 31"/>
              <a:gd name="T21" fmla="*/ 9 h 40"/>
              <a:gd name="T22" fmla="*/ 9 w 31"/>
              <a:gd name="T23" fmla="*/ 5 h 40"/>
              <a:gd name="T24" fmla="*/ 13 w 31"/>
              <a:gd name="T25" fmla="*/ 0 h 40"/>
              <a:gd name="T26" fmla="*/ 13 w 31"/>
              <a:gd name="T27" fmla="*/ 0 h 40"/>
              <a:gd name="T28" fmla="*/ 22 w 31"/>
              <a:gd name="T29" fmla="*/ 5 h 40"/>
              <a:gd name="T30" fmla="*/ 27 w 31"/>
              <a:gd name="T31" fmla="*/ 9 h 40"/>
              <a:gd name="T32" fmla="*/ 31 w 31"/>
              <a:gd name="T33" fmla="*/ 22 h 40"/>
              <a:gd name="T34" fmla="*/ 31 w 31"/>
              <a:gd name="T35"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40">
                <a:moveTo>
                  <a:pt x="31" y="22"/>
                </a:moveTo>
                <a:lnTo>
                  <a:pt x="31" y="22"/>
                </a:lnTo>
                <a:lnTo>
                  <a:pt x="27" y="36"/>
                </a:lnTo>
                <a:lnTo>
                  <a:pt x="22" y="40"/>
                </a:lnTo>
                <a:lnTo>
                  <a:pt x="13" y="40"/>
                </a:lnTo>
                <a:lnTo>
                  <a:pt x="13" y="40"/>
                </a:lnTo>
                <a:lnTo>
                  <a:pt x="9" y="40"/>
                </a:lnTo>
                <a:lnTo>
                  <a:pt x="4" y="36"/>
                </a:lnTo>
                <a:lnTo>
                  <a:pt x="0" y="22"/>
                </a:lnTo>
                <a:lnTo>
                  <a:pt x="0" y="22"/>
                </a:lnTo>
                <a:lnTo>
                  <a:pt x="4" y="9"/>
                </a:lnTo>
                <a:lnTo>
                  <a:pt x="9" y="5"/>
                </a:lnTo>
                <a:lnTo>
                  <a:pt x="13" y="0"/>
                </a:lnTo>
                <a:lnTo>
                  <a:pt x="13" y="0"/>
                </a:lnTo>
                <a:lnTo>
                  <a:pt x="22" y="5"/>
                </a:lnTo>
                <a:lnTo>
                  <a:pt x="27" y="9"/>
                </a:lnTo>
                <a:lnTo>
                  <a:pt x="31" y="22"/>
                </a:lnTo>
                <a:lnTo>
                  <a:pt x="31"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52"/>
          <p:cNvSpPr>
            <a:spLocks/>
          </p:cNvSpPr>
          <p:nvPr/>
        </p:nvSpPr>
        <p:spPr bwMode="auto">
          <a:xfrm>
            <a:off x="10032613" y="5723875"/>
            <a:ext cx="60790" cy="81660"/>
          </a:xfrm>
          <a:custGeom>
            <a:avLst/>
            <a:gdLst>
              <a:gd name="T0" fmla="*/ 31 w 31"/>
              <a:gd name="T1" fmla="*/ 18 h 41"/>
              <a:gd name="T2" fmla="*/ 31 w 31"/>
              <a:gd name="T3" fmla="*/ 18 h 41"/>
              <a:gd name="T4" fmla="*/ 27 w 31"/>
              <a:gd name="T5" fmla="*/ 32 h 41"/>
              <a:gd name="T6" fmla="*/ 22 w 31"/>
              <a:gd name="T7" fmla="*/ 36 h 41"/>
              <a:gd name="T8" fmla="*/ 18 w 31"/>
              <a:gd name="T9" fmla="*/ 41 h 41"/>
              <a:gd name="T10" fmla="*/ 18 w 31"/>
              <a:gd name="T11" fmla="*/ 41 h 41"/>
              <a:gd name="T12" fmla="*/ 9 w 31"/>
              <a:gd name="T13" fmla="*/ 36 h 41"/>
              <a:gd name="T14" fmla="*/ 5 w 31"/>
              <a:gd name="T15" fmla="*/ 32 h 41"/>
              <a:gd name="T16" fmla="*/ 0 w 31"/>
              <a:gd name="T17" fmla="*/ 18 h 41"/>
              <a:gd name="T18" fmla="*/ 0 w 31"/>
              <a:gd name="T19" fmla="*/ 18 h 41"/>
              <a:gd name="T20" fmla="*/ 5 w 31"/>
              <a:gd name="T21" fmla="*/ 5 h 41"/>
              <a:gd name="T22" fmla="*/ 9 w 31"/>
              <a:gd name="T23" fmla="*/ 0 h 41"/>
              <a:gd name="T24" fmla="*/ 18 w 31"/>
              <a:gd name="T25" fmla="*/ 0 h 41"/>
              <a:gd name="T26" fmla="*/ 18 w 31"/>
              <a:gd name="T27" fmla="*/ 0 h 41"/>
              <a:gd name="T28" fmla="*/ 22 w 31"/>
              <a:gd name="T29" fmla="*/ 0 h 41"/>
              <a:gd name="T30" fmla="*/ 27 w 31"/>
              <a:gd name="T31" fmla="*/ 5 h 41"/>
              <a:gd name="T32" fmla="*/ 31 w 31"/>
              <a:gd name="T33" fmla="*/ 18 h 41"/>
              <a:gd name="T34" fmla="*/ 31 w 31"/>
              <a:gd name="T35"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41">
                <a:moveTo>
                  <a:pt x="31" y="18"/>
                </a:moveTo>
                <a:lnTo>
                  <a:pt x="31" y="18"/>
                </a:lnTo>
                <a:lnTo>
                  <a:pt x="27" y="32"/>
                </a:lnTo>
                <a:lnTo>
                  <a:pt x="22" y="36"/>
                </a:lnTo>
                <a:lnTo>
                  <a:pt x="18" y="41"/>
                </a:lnTo>
                <a:lnTo>
                  <a:pt x="18" y="41"/>
                </a:lnTo>
                <a:lnTo>
                  <a:pt x="9" y="36"/>
                </a:lnTo>
                <a:lnTo>
                  <a:pt x="5" y="32"/>
                </a:lnTo>
                <a:lnTo>
                  <a:pt x="0" y="18"/>
                </a:lnTo>
                <a:lnTo>
                  <a:pt x="0" y="18"/>
                </a:lnTo>
                <a:lnTo>
                  <a:pt x="5" y="5"/>
                </a:lnTo>
                <a:lnTo>
                  <a:pt x="9" y="0"/>
                </a:lnTo>
                <a:lnTo>
                  <a:pt x="18" y="0"/>
                </a:lnTo>
                <a:lnTo>
                  <a:pt x="18" y="0"/>
                </a:lnTo>
                <a:lnTo>
                  <a:pt x="22" y="0"/>
                </a:lnTo>
                <a:lnTo>
                  <a:pt x="27" y="5"/>
                </a:lnTo>
                <a:lnTo>
                  <a:pt x="31" y="18"/>
                </a:lnTo>
                <a:lnTo>
                  <a:pt x="3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53"/>
          <p:cNvSpPr>
            <a:spLocks/>
          </p:cNvSpPr>
          <p:nvPr/>
        </p:nvSpPr>
        <p:spPr bwMode="auto">
          <a:xfrm>
            <a:off x="10111051" y="6008685"/>
            <a:ext cx="52946" cy="71701"/>
          </a:xfrm>
          <a:custGeom>
            <a:avLst/>
            <a:gdLst>
              <a:gd name="T0" fmla="*/ 27 w 27"/>
              <a:gd name="T1" fmla="*/ 18 h 36"/>
              <a:gd name="T2" fmla="*/ 27 w 27"/>
              <a:gd name="T3" fmla="*/ 18 h 36"/>
              <a:gd name="T4" fmla="*/ 23 w 27"/>
              <a:gd name="T5" fmla="*/ 31 h 36"/>
              <a:gd name="T6" fmla="*/ 18 w 27"/>
              <a:gd name="T7" fmla="*/ 36 h 36"/>
              <a:gd name="T8" fmla="*/ 14 w 27"/>
              <a:gd name="T9" fmla="*/ 36 h 36"/>
              <a:gd name="T10" fmla="*/ 14 w 27"/>
              <a:gd name="T11" fmla="*/ 36 h 36"/>
              <a:gd name="T12" fmla="*/ 9 w 27"/>
              <a:gd name="T13" fmla="*/ 36 h 36"/>
              <a:gd name="T14" fmla="*/ 5 w 27"/>
              <a:gd name="T15" fmla="*/ 31 h 36"/>
              <a:gd name="T16" fmla="*/ 0 w 27"/>
              <a:gd name="T17" fmla="*/ 18 h 36"/>
              <a:gd name="T18" fmla="*/ 0 w 27"/>
              <a:gd name="T19" fmla="*/ 18 h 36"/>
              <a:gd name="T20" fmla="*/ 5 w 27"/>
              <a:gd name="T21" fmla="*/ 5 h 36"/>
              <a:gd name="T22" fmla="*/ 9 w 27"/>
              <a:gd name="T23" fmla="*/ 0 h 36"/>
              <a:gd name="T24" fmla="*/ 14 w 27"/>
              <a:gd name="T25" fmla="*/ 0 h 36"/>
              <a:gd name="T26" fmla="*/ 14 w 27"/>
              <a:gd name="T27" fmla="*/ 0 h 36"/>
              <a:gd name="T28" fmla="*/ 18 w 27"/>
              <a:gd name="T29" fmla="*/ 0 h 36"/>
              <a:gd name="T30" fmla="*/ 23 w 27"/>
              <a:gd name="T31" fmla="*/ 5 h 36"/>
              <a:gd name="T32" fmla="*/ 27 w 27"/>
              <a:gd name="T33" fmla="*/ 18 h 36"/>
              <a:gd name="T34" fmla="*/ 27 w 27"/>
              <a:gd name="T35"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36">
                <a:moveTo>
                  <a:pt x="27" y="18"/>
                </a:moveTo>
                <a:lnTo>
                  <a:pt x="27" y="18"/>
                </a:lnTo>
                <a:lnTo>
                  <a:pt x="23" y="31"/>
                </a:lnTo>
                <a:lnTo>
                  <a:pt x="18" y="36"/>
                </a:lnTo>
                <a:lnTo>
                  <a:pt x="14" y="36"/>
                </a:lnTo>
                <a:lnTo>
                  <a:pt x="14" y="36"/>
                </a:lnTo>
                <a:lnTo>
                  <a:pt x="9" y="36"/>
                </a:lnTo>
                <a:lnTo>
                  <a:pt x="5" y="31"/>
                </a:lnTo>
                <a:lnTo>
                  <a:pt x="0" y="18"/>
                </a:lnTo>
                <a:lnTo>
                  <a:pt x="0" y="18"/>
                </a:lnTo>
                <a:lnTo>
                  <a:pt x="5" y="5"/>
                </a:lnTo>
                <a:lnTo>
                  <a:pt x="9" y="0"/>
                </a:lnTo>
                <a:lnTo>
                  <a:pt x="14" y="0"/>
                </a:lnTo>
                <a:lnTo>
                  <a:pt x="14" y="0"/>
                </a:lnTo>
                <a:lnTo>
                  <a:pt x="18" y="0"/>
                </a:lnTo>
                <a:lnTo>
                  <a:pt x="23" y="5"/>
                </a:lnTo>
                <a:lnTo>
                  <a:pt x="27" y="18"/>
                </a:lnTo>
                <a:lnTo>
                  <a:pt x="27"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54"/>
          <p:cNvSpPr>
            <a:spLocks/>
          </p:cNvSpPr>
          <p:nvPr/>
        </p:nvSpPr>
        <p:spPr bwMode="auto">
          <a:xfrm>
            <a:off x="10662076" y="6657974"/>
            <a:ext cx="60790" cy="61743"/>
          </a:xfrm>
          <a:custGeom>
            <a:avLst/>
            <a:gdLst>
              <a:gd name="T0" fmla="*/ 31 w 31"/>
              <a:gd name="T1" fmla="*/ 17 h 31"/>
              <a:gd name="T2" fmla="*/ 31 w 31"/>
              <a:gd name="T3" fmla="*/ 17 h 31"/>
              <a:gd name="T4" fmla="*/ 27 w 31"/>
              <a:gd name="T5" fmla="*/ 26 h 31"/>
              <a:gd name="T6" fmla="*/ 13 w 31"/>
              <a:gd name="T7" fmla="*/ 31 h 31"/>
              <a:gd name="T8" fmla="*/ 13 w 31"/>
              <a:gd name="T9" fmla="*/ 31 h 31"/>
              <a:gd name="T10" fmla="*/ 5 w 31"/>
              <a:gd name="T11" fmla="*/ 26 h 31"/>
              <a:gd name="T12" fmla="*/ 0 w 31"/>
              <a:gd name="T13" fmla="*/ 17 h 31"/>
              <a:gd name="T14" fmla="*/ 0 w 31"/>
              <a:gd name="T15" fmla="*/ 17 h 31"/>
              <a:gd name="T16" fmla="*/ 5 w 31"/>
              <a:gd name="T17" fmla="*/ 4 h 31"/>
              <a:gd name="T18" fmla="*/ 13 w 31"/>
              <a:gd name="T19" fmla="*/ 0 h 31"/>
              <a:gd name="T20" fmla="*/ 13 w 31"/>
              <a:gd name="T21" fmla="*/ 0 h 31"/>
              <a:gd name="T22" fmla="*/ 27 w 31"/>
              <a:gd name="T23" fmla="*/ 4 h 31"/>
              <a:gd name="T24" fmla="*/ 31 w 31"/>
              <a:gd name="T25" fmla="*/ 17 h 31"/>
              <a:gd name="T26" fmla="*/ 31 w 31"/>
              <a:gd name="T27"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31">
                <a:moveTo>
                  <a:pt x="31" y="17"/>
                </a:moveTo>
                <a:lnTo>
                  <a:pt x="31" y="17"/>
                </a:lnTo>
                <a:lnTo>
                  <a:pt x="27" y="26"/>
                </a:lnTo>
                <a:lnTo>
                  <a:pt x="13" y="31"/>
                </a:lnTo>
                <a:lnTo>
                  <a:pt x="13" y="31"/>
                </a:lnTo>
                <a:lnTo>
                  <a:pt x="5" y="26"/>
                </a:lnTo>
                <a:lnTo>
                  <a:pt x="0" y="17"/>
                </a:lnTo>
                <a:lnTo>
                  <a:pt x="0" y="17"/>
                </a:lnTo>
                <a:lnTo>
                  <a:pt x="5" y="4"/>
                </a:lnTo>
                <a:lnTo>
                  <a:pt x="13" y="0"/>
                </a:lnTo>
                <a:lnTo>
                  <a:pt x="13" y="0"/>
                </a:lnTo>
                <a:lnTo>
                  <a:pt x="27" y="4"/>
                </a:lnTo>
                <a:lnTo>
                  <a:pt x="31" y="17"/>
                </a:lnTo>
                <a:lnTo>
                  <a:pt x="3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55"/>
          <p:cNvSpPr>
            <a:spLocks/>
          </p:cNvSpPr>
          <p:nvPr/>
        </p:nvSpPr>
        <p:spPr bwMode="auto">
          <a:xfrm>
            <a:off x="10871898" y="4899318"/>
            <a:ext cx="166681" cy="958000"/>
          </a:xfrm>
          <a:custGeom>
            <a:avLst/>
            <a:gdLst>
              <a:gd name="T0" fmla="*/ 31 w 85"/>
              <a:gd name="T1" fmla="*/ 0 h 481"/>
              <a:gd name="T2" fmla="*/ 31 w 85"/>
              <a:gd name="T3" fmla="*/ 0 h 481"/>
              <a:gd name="T4" fmla="*/ 18 w 85"/>
              <a:gd name="T5" fmla="*/ 44 h 481"/>
              <a:gd name="T6" fmla="*/ 4 w 85"/>
              <a:gd name="T7" fmla="*/ 98 h 481"/>
              <a:gd name="T8" fmla="*/ 0 w 85"/>
              <a:gd name="T9" fmla="*/ 160 h 481"/>
              <a:gd name="T10" fmla="*/ 0 w 85"/>
              <a:gd name="T11" fmla="*/ 236 h 481"/>
              <a:gd name="T12" fmla="*/ 0 w 85"/>
              <a:gd name="T13" fmla="*/ 276 h 481"/>
              <a:gd name="T14" fmla="*/ 9 w 85"/>
              <a:gd name="T15" fmla="*/ 316 h 481"/>
              <a:gd name="T16" fmla="*/ 22 w 85"/>
              <a:gd name="T17" fmla="*/ 361 h 481"/>
              <a:gd name="T18" fmla="*/ 36 w 85"/>
              <a:gd name="T19" fmla="*/ 401 h 481"/>
              <a:gd name="T20" fmla="*/ 58 w 85"/>
              <a:gd name="T21" fmla="*/ 441 h 481"/>
              <a:gd name="T22" fmla="*/ 85 w 85"/>
              <a:gd name="T23" fmla="*/ 481 h 481"/>
              <a:gd name="T24" fmla="*/ 85 w 85"/>
              <a:gd name="T25" fmla="*/ 481 h 481"/>
              <a:gd name="T26" fmla="*/ 76 w 85"/>
              <a:gd name="T27" fmla="*/ 441 h 481"/>
              <a:gd name="T28" fmla="*/ 62 w 85"/>
              <a:gd name="T29" fmla="*/ 397 h 481"/>
              <a:gd name="T30" fmla="*/ 49 w 85"/>
              <a:gd name="T31" fmla="*/ 334 h 481"/>
              <a:gd name="T32" fmla="*/ 36 w 85"/>
              <a:gd name="T33" fmla="*/ 263 h 481"/>
              <a:gd name="T34" fmla="*/ 27 w 85"/>
              <a:gd name="T35" fmla="*/ 183 h 481"/>
              <a:gd name="T36" fmla="*/ 27 w 85"/>
              <a:gd name="T37" fmla="*/ 94 h 481"/>
              <a:gd name="T38" fmla="*/ 31 w 85"/>
              <a:gd name="T39" fmla="*/ 0 h 481"/>
              <a:gd name="T40" fmla="*/ 31 w 85"/>
              <a:gd name="T4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481">
                <a:moveTo>
                  <a:pt x="31" y="0"/>
                </a:moveTo>
                <a:lnTo>
                  <a:pt x="31" y="0"/>
                </a:lnTo>
                <a:lnTo>
                  <a:pt x="18" y="44"/>
                </a:lnTo>
                <a:lnTo>
                  <a:pt x="4" y="98"/>
                </a:lnTo>
                <a:lnTo>
                  <a:pt x="0" y="160"/>
                </a:lnTo>
                <a:lnTo>
                  <a:pt x="0" y="236"/>
                </a:lnTo>
                <a:lnTo>
                  <a:pt x="0" y="276"/>
                </a:lnTo>
                <a:lnTo>
                  <a:pt x="9" y="316"/>
                </a:lnTo>
                <a:lnTo>
                  <a:pt x="22" y="361"/>
                </a:lnTo>
                <a:lnTo>
                  <a:pt x="36" y="401"/>
                </a:lnTo>
                <a:lnTo>
                  <a:pt x="58" y="441"/>
                </a:lnTo>
                <a:lnTo>
                  <a:pt x="85" y="481"/>
                </a:lnTo>
                <a:lnTo>
                  <a:pt x="85" y="481"/>
                </a:lnTo>
                <a:lnTo>
                  <a:pt x="76" y="441"/>
                </a:lnTo>
                <a:lnTo>
                  <a:pt x="62" y="397"/>
                </a:lnTo>
                <a:lnTo>
                  <a:pt x="49" y="334"/>
                </a:lnTo>
                <a:lnTo>
                  <a:pt x="36" y="263"/>
                </a:lnTo>
                <a:lnTo>
                  <a:pt x="27" y="183"/>
                </a:lnTo>
                <a:lnTo>
                  <a:pt x="27" y="94"/>
                </a:lnTo>
                <a:lnTo>
                  <a:pt x="31" y="0"/>
                </a:lnTo>
                <a:lnTo>
                  <a:pt x="31" y="0"/>
                </a:lnTo>
                <a:close/>
              </a:path>
            </a:pathLst>
          </a:custGeom>
          <a:solidFill>
            <a:srgbClr val="CDC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56"/>
          <p:cNvSpPr>
            <a:spLocks/>
          </p:cNvSpPr>
          <p:nvPr/>
        </p:nvSpPr>
        <p:spPr bwMode="auto">
          <a:xfrm>
            <a:off x="11169962" y="5964868"/>
            <a:ext cx="541221" cy="346553"/>
          </a:xfrm>
          <a:custGeom>
            <a:avLst/>
            <a:gdLst>
              <a:gd name="T0" fmla="*/ 0 w 276"/>
              <a:gd name="T1" fmla="*/ 49 h 174"/>
              <a:gd name="T2" fmla="*/ 0 w 276"/>
              <a:gd name="T3" fmla="*/ 49 h 174"/>
              <a:gd name="T4" fmla="*/ 22 w 276"/>
              <a:gd name="T5" fmla="*/ 40 h 174"/>
              <a:gd name="T6" fmla="*/ 53 w 276"/>
              <a:gd name="T7" fmla="*/ 36 h 174"/>
              <a:gd name="T8" fmla="*/ 89 w 276"/>
              <a:gd name="T9" fmla="*/ 36 h 174"/>
              <a:gd name="T10" fmla="*/ 133 w 276"/>
              <a:gd name="T11" fmla="*/ 49 h 174"/>
              <a:gd name="T12" fmla="*/ 156 w 276"/>
              <a:gd name="T13" fmla="*/ 58 h 174"/>
              <a:gd name="T14" fmla="*/ 178 w 276"/>
              <a:gd name="T15" fmla="*/ 71 h 174"/>
              <a:gd name="T16" fmla="*/ 205 w 276"/>
              <a:gd name="T17" fmla="*/ 89 h 174"/>
              <a:gd name="T18" fmla="*/ 227 w 276"/>
              <a:gd name="T19" fmla="*/ 111 h 174"/>
              <a:gd name="T20" fmla="*/ 254 w 276"/>
              <a:gd name="T21" fmla="*/ 138 h 174"/>
              <a:gd name="T22" fmla="*/ 276 w 276"/>
              <a:gd name="T23" fmla="*/ 174 h 174"/>
              <a:gd name="T24" fmla="*/ 276 w 276"/>
              <a:gd name="T25" fmla="*/ 174 h 174"/>
              <a:gd name="T26" fmla="*/ 254 w 276"/>
              <a:gd name="T27" fmla="*/ 129 h 174"/>
              <a:gd name="T28" fmla="*/ 227 w 276"/>
              <a:gd name="T29" fmla="*/ 89 h 174"/>
              <a:gd name="T30" fmla="*/ 191 w 276"/>
              <a:gd name="T31" fmla="*/ 49 h 174"/>
              <a:gd name="T32" fmla="*/ 173 w 276"/>
              <a:gd name="T33" fmla="*/ 31 h 174"/>
              <a:gd name="T34" fmla="*/ 151 w 276"/>
              <a:gd name="T35" fmla="*/ 18 h 174"/>
              <a:gd name="T36" fmla="*/ 129 w 276"/>
              <a:gd name="T37" fmla="*/ 4 h 174"/>
              <a:gd name="T38" fmla="*/ 102 w 276"/>
              <a:gd name="T39" fmla="*/ 0 h 174"/>
              <a:gd name="T40" fmla="*/ 80 w 276"/>
              <a:gd name="T41" fmla="*/ 0 h 174"/>
              <a:gd name="T42" fmla="*/ 53 w 276"/>
              <a:gd name="T43" fmla="*/ 9 h 174"/>
              <a:gd name="T44" fmla="*/ 26 w 276"/>
              <a:gd name="T45" fmla="*/ 22 h 174"/>
              <a:gd name="T46" fmla="*/ 0 w 276"/>
              <a:gd name="T47" fmla="*/ 49 h 174"/>
              <a:gd name="T48" fmla="*/ 0 w 276"/>
              <a:gd name="T49" fmla="*/ 4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6" h="174">
                <a:moveTo>
                  <a:pt x="0" y="49"/>
                </a:moveTo>
                <a:lnTo>
                  <a:pt x="0" y="49"/>
                </a:lnTo>
                <a:lnTo>
                  <a:pt x="22" y="40"/>
                </a:lnTo>
                <a:lnTo>
                  <a:pt x="53" y="36"/>
                </a:lnTo>
                <a:lnTo>
                  <a:pt x="89" y="36"/>
                </a:lnTo>
                <a:lnTo>
                  <a:pt x="133" y="49"/>
                </a:lnTo>
                <a:lnTo>
                  <a:pt x="156" y="58"/>
                </a:lnTo>
                <a:lnTo>
                  <a:pt x="178" y="71"/>
                </a:lnTo>
                <a:lnTo>
                  <a:pt x="205" y="89"/>
                </a:lnTo>
                <a:lnTo>
                  <a:pt x="227" y="111"/>
                </a:lnTo>
                <a:lnTo>
                  <a:pt x="254" y="138"/>
                </a:lnTo>
                <a:lnTo>
                  <a:pt x="276" y="174"/>
                </a:lnTo>
                <a:lnTo>
                  <a:pt x="276" y="174"/>
                </a:lnTo>
                <a:lnTo>
                  <a:pt x="254" y="129"/>
                </a:lnTo>
                <a:lnTo>
                  <a:pt x="227" y="89"/>
                </a:lnTo>
                <a:lnTo>
                  <a:pt x="191" y="49"/>
                </a:lnTo>
                <a:lnTo>
                  <a:pt x="173" y="31"/>
                </a:lnTo>
                <a:lnTo>
                  <a:pt x="151" y="18"/>
                </a:lnTo>
                <a:lnTo>
                  <a:pt x="129" y="4"/>
                </a:lnTo>
                <a:lnTo>
                  <a:pt x="102" y="0"/>
                </a:lnTo>
                <a:lnTo>
                  <a:pt x="80" y="0"/>
                </a:lnTo>
                <a:lnTo>
                  <a:pt x="53" y="9"/>
                </a:lnTo>
                <a:lnTo>
                  <a:pt x="26" y="22"/>
                </a:lnTo>
                <a:lnTo>
                  <a:pt x="0" y="49"/>
                </a:lnTo>
                <a:lnTo>
                  <a:pt x="0" y="49"/>
                </a:lnTo>
                <a:close/>
              </a:path>
            </a:pathLst>
          </a:custGeom>
          <a:solidFill>
            <a:srgbClr val="D9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57"/>
          <p:cNvSpPr>
            <a:spLocks/>
          </p:cNvSpPr>
          <p:nvPr/>
        </p:nvSpPr>
        <p:spPr bwMode="auto">
          <a:xfrm>
            <a:off x="10783655" y="6612166"/>
            <a:ext cx="290220" cy="115518"/>
          </a:xfrm>
          <a:custGeom>
            <a:avLst/>
            <a:gdLst>
              <a:gd name="T0" fmla="*/ 0 w 148"/>
              <a:gd name="T1" fmla="*/ 0 h 58"/>
              <a:gd name="T2" fmla="*/ 0 w 148"/>
              <a:gd name="T3" fmla="*/ 0 h 58"/>
              <a:gd name="T4" fmla="*/ 0 w 148"/>
              <a:gd name="T5" fmla="*/ 9 h 58"/>
              <a:gd name="T6" fmla="*/ 5 w 148"/>
              <a:gd name="T7" fmla="*/ 18 h 58"/>
              <a:gd name="T8" fmla="*/ 18 w 148"/>
              <a:gd name="T9" fmla="*/ 27 h 58"/>
              <a:gd name="T10" fmla="*/ 36 w 148"/>
              <a:gd name="T11" fmla="*/ 36 h 58"/>
              <a:gd name="T12" fmla="*/ 63 w 148"/>
              <a:gd name="T13" fmla="*/ 40 h 58"/>
              <a:gd name="T14" fmla="*/ 99 w 148"/>
              <a:gd name="T15" fmla="*/ 36 h 58"/>
              <a:gd name="T16" fmla="*/ 148 w 148"/>
              <a:gd name="T17" fmla="*/ 31 h 58"/>
              <a:gd name="T18" fmla="*/ 148 w 148"/>
              <a:gd name="T19" fmla="*/ 31 h 58"/>
              <a:gd name="T20" fmla="*/ 125 w 148"/>
              <a:gd name="T21" fmla="*/ 40 h 58"/>
              <a:gd name="T22" fmla="*/ 99 w 148"/>
              <a:gd name="T23" fmla="*/ 49 h 58"/>
              <a:gd name="T24" fmla="*/ 72 w 148"/>
              <a:gd name="T25" fmla="*/ 58 h 58"/>
              <a:gd name="T26" fmla="*/ 45 w 148"/>
              <a:gd name="T27" fmla="*/ 58 h 58"/>
              <a:gd name="T28" fmla="*/ 32 w 148"/>
              <a:gd name="T29" fmla="*/ 58 h 58"/>
              <a:gd name="T30" fmla="*/ 18 w 148"/>
              <a:gd name="T31" fmla="*/ 54 h 58"/>
              <a:gd name="T32" fmla="*/ 9 w 148"/>
              <a:gd name="T33" fmla="*/ 45 h 58"/>
              <a:gd name="T34" fmla="*/ 5 w 148"/>
              <a:gd name="T35" fmla="*/ 36 h 58"/>
              <a:gd name="T36" fmla="*/ 0 w 148"/>
              <a:gd name="T37" fmla="*/ 18 h 58"/>
              <a:gd name="T38" fmla="*/ 0 w 148"/>
              <a:gd name="T39" fmla="*/ 0 h 58"/>
              <a:gd name="T40" fmla="*/ 0 w 148"/>
              <a:gd name="T4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8" h="58">
                <a:moveTo>
                  <a:pt x="0" y="0"/>
                </a:moveTo>
                <a:lnTo>
                  <a:pt x="0" y="0"/>
                </a:lnTo>
                <a:lnTo>
                  <a:pt x="0" y="9"/>
                </a:lnTo>
                <a:lnTo>
                  <a:pt x="5" y="18"/>
                </a:lnTo>
                <a:lnTo>
                  <a:pt x="18" y="27"/>
                </a:lnTo>
                <a:lnTo>
                  <a:pt x="36" y="36"/>
                </a:lnTo>
                <a:lnTo>
                  <a:pt x="63" y="40"/>
                </a:lnTo>
                <a:lnTo>
                  <a:pt x="99" y="36"/>
                </a:lnTo>
                <a:lnTo>
                  <a:pt x="148" y="31"/>
                </a:lnTo>
                <a:lnTo>
                  <a:pt x="148" y="31"/>
                </a:lnTo>
                <a:lnTo>
                  <a:pt x="125" y="40"/>
                </a:lnTo>
                <a:lnTo>
                  <a:pt x="99" y="49"/>
                </a:lnTo>
                <a:lnTo>
                  <a:pt x="72" y="58"/>
                </a:lnTo>
                <a:lnTo>
                  <a:pt x="45" y="58"/>
                </a:lnTo>
                <a:lnTo>
                  <a:pt x="32" y="58"/>
                </a:lnTo>
                <a:lnTo>
                  <a:pt x="18" y="54"/>
                </a:lnTo>
                <a:lnTo>
                  <a:pt x="9" y="45"/>
                </a:lnTo>
                <a:lnTo>
                  <a:pt x="5" y="36"/>
                </a:lnTo>
                <a:lnTo>
                  <a:pt x="0" y="18"/>
                </a:lnTo>
                <a:lnTo>
                  <a:pt x="0" y="0"/>
                </a:lnTo>
                <a:lnTo>
                  <a:pt x="0" y="0"/>
                </a:lnTo>
                <a:close/>
              </a:path>
            </a:pathLst>
          </a:custGeom>
          <a:solidFill>
            <a:srgbClr val="D9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158"/>
          <p:cNvSpPr>
            <a:spLocks/>
          </p:cNvSpPr>
          <p:nvPr/>
        </p:nvSpPr>
        <p:spPr bwMode="auto">
          <a:xfrm>
            <a:off x="10767967" y="6452831"/>
            <a:ext cx="488276" cy="97593"/>
          </a:xfrm>
          <a:custGeom>
            <a:avLst/>
            <a:gdLst>
              <a:gd name="T0" fmla="*/ 0 w 249"/>
              <a:gd name="T1" fmla="*/ 49 h 49"/>
              <a:gd name="T2" fmla="*/ 0 w 249"/>
              <a:gd name="T3" fmla="*/ 49 h 49"/>
              <a:gd name="T4" fmla="*/ 22 w 249"/>
              <a:gd name="T5" fmla="*/ 45 h 49"/>
              <a:gd name="T6" fmla="*/ 84 w 249"/>
              <a:gd name="T7" fmla="*/ 31 h 49"/>
              <a:gd name="T8" fmla="*/ 164 w 249"/>
              <a:gd name="T9" fmla="*/ 18 h 49"/>
              <a:gd name="T10" fmla="*/ 209 w 249"/>
              <a:gd name="T11" fmla="*/ 13 h 49"/>
              <a:gd name="T12" fmla="*/ 249 w 249"/>
              <a:gd name="T13" fmla="*/ 18 h 49"/>
              <a:gd name="T14" fmla="*/ 249 w 249"/>
              <a:gd name="T15" fmla="*/ 18 h 49"/>
              <a:gd name="T16" fmla="*/ 222 w 249"/>
              <a:gd name="T17" fmla="*/ 9 h 49"/>
              <a:gd name="T18" fmla="*/ 196 w 249"/>
              <a:gd name="T19" fmla="*/ 4 h 49"/>
              <a:gd name="T20" fmla="*/ 160 w 249"/>
              <a:gd name="T21" fmla="*/ 0 h 49"/>
              <a:gd name="T22" fmla="*/ 120 w 249"/>
              <a:gd name="T23" fmla="*/ 0 h 49"/>
              <a:gd name="T24" fmla="*/ 75 w 249"/>
              <a:gd name="T25" fmla="*/ 4 h 49"/>
              <a:gd name="T26" fmla="*/ 57 w 249"/>
              <a:gd name="T27" fmla="*/ 13 h 49"/>
              <a:gd name="T28" fmla="*/ 35 w 249"/>
              <a:gd name="T29" fmla="*/ 22 h 49"/>
              <a:gd name="T30" fmla="*/ 17 w 249"/>
              <a:gd name="T31" fmla="*/ 36 h 49"/>
              <a:gd name="T32" fmla="*/ 0 w 249"/>
              <a:gd name="T33" fmla="*/ 49 h 49"/>
              <a:gd name="T34" fmla="*/ 0 w 249"/>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9" h="49">
                <a:moveTo>
                  <a:pt x="0" y="49"/>
                </a:moveTo>
                <a:lnTo>
                  <a:pt x="0" y="49"/>
                </a:lnTo>
                <a:lnTo>
                  <a:pt x="22" y="45"/>
                </a:lnTo>
                <a:lnTo>
                  <a:pt x="84" y="31"/>
                </a:lnTo>
                <a:lnTo>
                  <a:pt x="164" y="18"/>
                </a:lnTo>
                <a:lnTo>
                  <a:pt x="209" y="13"/>
                </a:lnTo>
                <a:lnTo>
                  <a:pt x="249" y="18"/>
                </a:lnTo>
                <a:lnTo>
                  <a:pt x="249" y="18"/>
                </a:lnTo>
                <a:lnTo>
                  <a:pt x="222" y="9"/>
                </a:lnTo>
                <a:lnTo>
                  <a:pt x="196" y="4"/>
                </a:lnTo>
                <a:lnTo>
                  <a:pt x="160" y="0"/>
                </a:lnTo>
                <a:lnTo>
                  <a:pt x="120" y="0"/>
                </a:lnTo>
                <a:lnTo>
                  <a:pt x="75" y="4"/>
                </a:lnTo>
                <a:lnTo>
                  <a:pt x="57" y="13"/>
                </a:lnTo>
                <a:lnTo>
                  <a:pt x="35" y="22"/>
                </a:lnTo>
                <a:lnTo>
                  <a:pt x="17" y="36"/>
                </a:lnTo>
                <a:lnTo>
                  <a:pt x="0" y="49"/>
                </a:lnTo>
                <a:lnTo>
                  <a:pt x="0" y="49"/>
                </a:lnTo>
                <a:close/>
              </a:path>
            </a:pathLst>
          </a:custGeom>
          <a:solidFill>
            <a:srgbClr val="D9D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167"/>
          <p:cNvSpPr>
            <a:spLocks/>
          </p:cNvSpPr>
          <p:nvPr/>
        </p:nvSpPr>
        <p:spPr bwMode="auto">
          <a:xfrm>
            <a:off x="8485425" y="5094503"/>
            <a:ext cx="447096" cy="1376254"/>
          </a:xfrm>
          <a:custGeom>
            <a:avLst/>
            <a:gdLst>
              <a:gd name="T0" fmla="*/ 143 w 228"/>
              <a:gd name="T1" fmla="*/ 0 h 691"/>
              <a:gd name="T2" fmla="*/ 143 w 228"/>
              <a:gd name="T3" fmla="*/ 0 h 691"/>
              <a:gd name="T4" fmla="*/ 152 w 228"/>
              <a:gd name="T5" fmla="*/ 31 h 691"/>
              <a:gd name="T6" fmla="*/ 156 w 228"/>
              <a:gd name="T7" fmla="*/ 71 h 691"/>
              <a:gd name="T8" fmla="*/ 156 w 228"/>
              <a:gd name="T9" fmla="*/ 120 h 691"/>
              <a:gd name="T10" fmla="*/ 152 w 228"/>
              <a:gd name="T11" fmla="*/ 174 h 691"/>
              <a:gd name="T12" fmla="*/ 143 w 228"/>
              <a:gd name="T13" fmla="*/ 236 h 691"/>
              <a:gd name="T14" fmla="*/ 125 w 228"/>
              <a:gd name="T15" fmla="*/ 299 h 691"/>
              <a:gd name="T16" fmla="*/ 112 w 228"/>
              <a:gd name="T17" fmla="*/ 330 h 691"/>
              <a:gd name="T18" fmla="*/ 94 w 228"/>
              <a:gd name="T19" fmla="*/ 361 h 691"/>
              <a:gd name="T20" fmla="*/ 94 w 228"/>
              <a:gd name="T21" fmla="*/ 361 h 691"/>
              <a:gd name="T22" fmla="*/ 40 w 228"/>
              <a:gd name="T23" fmla="*/ 468 h 691"/>
              <a:gd name="T24" fmla="*/ 22 w 228"/>
              <a:gd name="T25" fmla="*/ 508 h 691"/>
              <a:gd name="T26" fmla="*/ 9 w 228"/>
              <a:gd name="T27" fmla="*/ 544 h 691"/>
              <a:gd name="T28" fmla="*/ 0 w 228"/>
              <a:gd name="T29" fmla="*/ 580 h 691"/>
              <a:gd name="T30" fmla="*/ 0 w 228"/>
              <a:gd name="T31" fmla="*/ 615 h 691"/>
              <a:gd name="T32" fmla="*/ 0 w 228"/>
              <a:gd name="T33" fmla="*/ 651 h 691"/>
              <a:gd name="T34" fmla="*/ 5 w 228"/>
              <a:gd name="T35" fmla="*/ 691 h 691"/>
              <a:gd name="T36" fmla="*/ 219 w 228"/>
              <a:gd name="T37" fmla="*/ 682 h 691"/>
              <a:gd name="T38" fmla="*/ 219 w 228"/>
              <a:gd name="T39" fmla="*/ 682 h 691"/>
              <a:gd name="T40" fmla="*/ 223 w 228"/>
              <a:gd name="T41" fmla="*/ 606 h 691"/>
              <a:gd name="T42" fmla="*/ 228 w 228"/>
              <a:gd name="T43" fmla="*/ 517 h 691"/>
              <a:gd name="T44" fmla="*/ 228 w 228"/>
              <a:gd name="T45" fmla="*/ 415 h 691"/>
              <a:gd name="T46" fmla="*/ 219 w 228"/>
              <a:gd name="T47" fmla="*/ 303 h 691"/>
              <a:gd name="T48" fmla="*/ 205 w 228"/>
              <a:gd name="T49" fmla="*/ 187 h 691"/>
              <a:gd name="T50" fmla="*/ 196 w 228"/>
              <a:gd name="T51" fmla="*/ 134 h 691"/>
              <a:gd name="T52" fmla="*/ 183 w 228"/>
              <a:gd name="T53" fmla="*/ 85 h 691"/>
              <a:gd name="T54" fmla="*/ 165 w 228"/>
              <a:gd name="T55" fmla="*/ 40 h 691"/>
              <a:gd name="T56" fmla="*/ 143 w 228"/>
              <a:gd name="T57" fmla="*/ 0 h 691"/>
              <a:gd name="T58" fmla="*/ 143 w 228"/>
              <a:gd name="T59" fmla="*/ 0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8" h="691">
                <a:moveTo>
                  <a:pt x="143" y="0"/>
                </a:moveTo>
                <a:lnTo>
                  <a:pt x="143" y="0"/>
                </a:lnTo>
                <a:lnTo>
                  <a:pt x="152" y="31"/>
                </a:lnTo>
                <a:lnTo>
                  <a:pt x="156" y="71"/>
                </a:lnTo>
                <a:lnTo>
                  <a:pt x="156" y="120"/>
                </a:lnTo>
                <a:lnTo>
                  <a:pt x="152" y="174"/>
                </a:lnTo>
                <a:lnTo>
                  <a:pt x="143" y="236"/>
                </a:lnTo>
                <a:lnTo>
                  <a:pt x="125" y="299"/>
                </a:lnTo>
                <a:lnTo>
                  <a:pt x="112" y="330"/>
                </a:lnTo>
                <a:lnTo>
                  <a:pt x="94" y="361"/>
                </a:lnTo>
                <a:lnTo>
                  <a:pt x="94" y="361"/>
                </a:lnTo>
                <a:lnTo>
                  <a:pt x="40" y="468"/>
                </a:lnTo>
                <a:lnTo>
                  <a:pt x="22" y="508"/>
                </a:lnTo>
                <a:lnTo>
                  <a:pt x="9" y="544"/>
                </a:lnTo>
                <a:lnTo>
                  <a:pt x="0" y="580"/>
                </a:lnTo>
                <a:lnTo>
                  <a:pt x="0" y="615"/>
                </a:lnTo>
                <a:lnTo>
                  <a:pt x="0" y="651"/>
                </a:lnTo>
                <a:lnTo>
                  <a:pt x="5" y="691"/>
                </a:lnTo>
                <a:lnTo>
                  <a:pt x="219" y="682"/>
                </a:lnTo>
                <a:lnTo>
                  <a:pt x="219" y="682"/>
                </a:lnTo>
                <a:lnTo>
                  <a:pt x="223" y="606"/>
                </a:lnTo>
                <a:lnTo>
                  <a:pt x="228" y="517"/>
                </a:lnTo>
                <a:lnTo>
                  <a:pt x="228" y="415"/>
                </a:lnTo>
                <a:lnTo>
                  <a:pt x="219" y="303"/>
                </a:lnTo>
                <a:lnTo>
                  <a:pt x="205" y="187"/>
                </a:lnTo>
                <a:lnTo>
                  <a:pt x="196" y="134"/>
                </a:lnTo>
                <a:lnTo>
                  <a:pt x="183" y="85"/>
                </a:lnTo>
                <a:lnTo>
                  <a:pt x="165" y="40"/>
                </a:lnTo>
                <a:lnTo>
                  <a:pt x="143" y="0"/>
                </a:lnTo>
                <a:lnTo>
                  <a:pt x="143" y="0"/>
                </a:lnTo>
                <a:close/>
              </a:path>
            </a:pathLst>
          </a:custGeom>
          <a:solidFill>
            <a:srgbClr val="2D2D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191"/>
          <p:cNvSpPr>
            <a:spLocks/>
          </p:cNvSpPr>
          <p:nvPr/>
        </p:nvSpPr>
        <p:spPr bwMode="auto">
          <a:xfrm>
            <a:off x="8712895" y="5094503"/>
            <a:ext cx="88243" cy="89626"/>
          </a:xfrm>
          <a:custGeom>
            <a:avLst/>
            <a:gdLst>
              <a:gd name="T0" fmla="*/ 45 w 45"/>
              <a:gd name="T1" fmla="*/ 36 h 45"/>
              <a:gd name="T2" fmla="*/ 45 w 45"/>
              <a:gd name="T3" fmla="*/ 36 h 45"/>
              <a:gd name="T4" fmla="*/ 40 w 45"/>
              <a:gd name="T5" fmla="*/ 36 h 45"/>
              <a:gd name="T6" fmla="*/ 36 w 45"/>
              <a:gd name="T7" fmla="*/ 40 h 45"/>
              <a:gd name="T8" fmla="*/ 31 w 45"/>
              <a:gd name="T9" fmla="*/ 45 h 45"/>
              <a:gd name="T10" fmla="*/ 0 w 45"/>
              <a:gd name="T11" fmla="*/ 13 h 45"/>
              <a:gd name="T12" fmla="*/ 0 w 45"/>
              <a:gd name="T13" fmla="*/ 13 h 45"/>
              <a:gd name="T14" fmla="*/ 0 w 45"/>
              <a:gd name="T15" fmla="*/ 4 h 45"/>
              <a:gd name="T16" fmla="*/ 5 w 45"/>
              <a:gd name="T17" fmla="*/ 4 h 45"/>
              <a:gd name="T18" fmla="*/ 9 w 45"/>
              <a:gd name="T19" fmla="*/ 0 h 45"/>
              <a:gd name="T20" fmla="*/ 45 w 45"/>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5">
                <a:moveTo>
                  <a:pt x="45" y="36"/>
                </a:moveTo>
                <a:lnTo>
                  <a:pt x="45" y="36"/>
                </a:lnTo>
                <a:lnTo>
                  <a:pt x="40" y="36"/>
                </a:lnTo>
                <a:lnTo>
                  <a:pt x="36" y="40"/>
                </a:lnTo>
                <a:lnTo>
                  <a:pt x="31" y="45"/>
                </a:lnTo>
                <a:lnTo>
                  <a:pt x="0" y="13"/>
                </a:lnTo>
                <a:lnTo>
                  <a:pt x="0" y="13"/>
                </a:lnTo>
                <a:lnTo>
                  <a:pt x="0" y="4"/>
                </a:lnTo>
                <a:lnTo>
                  <a:pt x="5" y="4"/>
                </a:lnTo>
                <a:lnTo>
                  <a:pt x="9" y="0"/>
                </a:lnTo>
                <a:lnTo>
                  <a:pt x="45" y="36"/>
                </a:lnTo>
                <a:close/>
              </a:path>
            </a:pathLst>
          </a:custGeom>
          <a:solidFill>
            <a:srgbClr val="80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 name="Group 1"/>
          <p:cNvGrpSpPr/>
          <p:nvPr/>
        </p:nvGrpSpPr>
        <p:grpSpPr>
          <a:xfrm rot="60000">
            <a:off x="8154771" y="5055231"/>
            <a:ext cx="2778659" cy="1820401"/>
            <a:chOff x="8069710" y="5172191"/>
            <a:chExt cx="2778659" cy="1820401"/>
          </a:xfrm>
        </p:grpSpPr>
        <p:sp>
          <p:nvSpPr>
            <p:cNvPr id="52" name="Freeform 159"/>
            <p:cNvSpPr>
              <a:spLocks/>
            </p:cNvSpPr>
            <p:nvPr/>
          </p:nvSpPr>
          <p:spPr bwMode="auto">
            <a:xfrm>
              <a:off x="8436404" y="6841224"/>
              <a:ext cx="1957025" cy="151368"/>
            </a:xfrm>
            <a:custGeom>
              <a:avLst/>
              <a:gdLst>
                <a:gd name="T0" fmla="*/ 0 w 998"/>
                <a:gd name="T1" fmla="*/ 76 h 76"/>
                <a:gd name="T2" fmla="*/ 985 w 998"/>
                <a:gd name="T3" fmla="*/ 62 h 76"/>
                <a:gd name="T4" fmla="*/ 985 w 998"/>
                <a:gd name="T5" fmla="*/ 62 h 76"/>
                <a:gd name="T6" fmla="*/ 990 w 998"/>
                <a:gd name="T7" fmla="*/ 58 h 76"/>
                <a:gd name="T8" fmla="*/ 998 w 998"/>
                <a:gd name="T9" fmla="*/ 49 h 76"/>
                <a:gd name="T10" fmla="*/ 998 w 998"/>
                <a:gd name="T11" fmla="*/ 40 h 76"/>
                <a:gd name="T12" fmla="*/ 998 w 998"/>
                <a:gd name="T13" fmla="*/ 31 h 76"/>
                <a:gd name="T14" fmla="*/ 994 w 998"/>
                <a:gd name="T15" fmla="*/ 18 h 76"/>
                <a:gd name="T16" fmla="*/ 985 w 998"/>
                <a:gd name="T17" fmla="*/ 0 h 76"/>
                <a:gd name="T18" fmla="*/ 18 w 998"/>
                <a:gd name="T19" fmla="*/ 5 h 76"/>
                <a:gd name="T20" fmla="*/ 0 w 998"/>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8" h="76">
                  <a:moveTo>
                    <a:pt x="0" y="76"/>
                  </a:moveTo>
                  <a:lnTo>
                    <a:pt x="985" y="62"/>
                  </a:lnTo>
                  <a:lnTo>
                    <a:pt x="985" y="62"/>
                  </a:lnTo>
                  <a:lnTo>
                    <a:pt x="990" y="58"/>
                  </a:lnTo>
                  <a:lnTo>
                    <a:pt x="998" y="49"/>
                  </a:lnTo>
                  <a:lnTo>
                    <a:pt x="998" y="40"/>
                  </a:lnTo>
                  <a:lnTo>
                    <a:pt x="998" y="31"/>
                  </a:lnTo>
                  <a:lnTo>
                    <a:pt x="994" y="18"/>
                  </a:lnTo>
                  <a:lnTo>
                    <a:pt x="985" y="0"/>
                  </a:lnTo>
                  <a:lnTo>
                    <a:pt x="18" y="5"/>
                  </a:lnTo>
                  <a:lnTo>
                    <a:pt x="0" y="76"/>
                  </a:lnTo>
                  <a:close/>
                </a:path>
              </a:pathLst>
            </a:custGeom>
            <a:solidFill>
              <a:srgbClr val="A19B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160"/>
            <p:cNvSpPr>
              <a:spLocks/>
            </p:cNvSpPr>
            <p:nvPr/>
          </p:nvSpPr>
          <p:spPr bwMode="auto">
            <a:xfrm>
              <a:off x="8069710" y="6522555"/>
              <a:ext cx="409838" cy="470037"/>
            </a:xfrm>
            <a:custGeom>
              <a:avLst/>
              <a:gdLst>
                <a:gd name="T0" fmla="*/ 205 w 209"/>
                <a:gd name="T1" fmla="*/ 214 h 236"/>
                <a:gd name="T2" fmla="*/ 205 w 209"/>
                <a:gd name="T3" fmla="*/ 214 h 236"/>
                <a:gd name="T4" fmla="*/ 196 w 209"/>
                <a:gd name="T5" fmla="*/ 231 h 236"/>
                <a:gd name="T6" fmla="*/ 192 w 209"/>
                <a:gd name="T7" fmla="*/ 236 h 236"/>
                <a:gd name="T8" fmla="*/ 187 w 209"/>
                <a:gd name="T9" fmla="*/ 236 h 236"/>
                <a:gd name="T10" fmla="*/ 4 w 209"/>
                <a:gd name="T11" fmla="*/ 58 h 236"/>
                <a:gd name="T12" fmla="*/ 4 w 209"/>
                <a:gd name="T13" fmla="*/ 58 h 236"/>
                <a:gd name="T14" fmla="*/ 0 w 209"/>
                <a:gd name="T15" fmla="*/ 44 h 236"/>
                <a:gd name="T16" fmla="*/ 4 w 209"/>
                <a:gd name="T17" fmla="*/ 22 h 236"/>
                <a:gd name="T18" fmla="*/ 4 w 209"/>
                <a:gd name="T19" fmla="*/ 22 h 236"/>
                <a:gd name="T20" fmla="*/ 4 w 209"/>
                <a:gd name="T21" fmla="*/ 22 h 236"/>
                <a:gd name="T22" fmla="*/ 13 w 209"/>
                <a:gd name="T23" fmla="*/ 4 h 236"/>
                <a:gd name="T24" fmla="*/ 18 w 209"/>
                <a:gd name="T25" fmla="*/ 0 h 236"/>
                <a:gd name="T26" fmla="*/ 22 w 209"/>
                <a:gd name="T27" fmla="*/ 4 h 236"/>
                <a:gd name="T28" fmla="*/ 205 w 209"/>
                <a:gd name="T29" fmla="*/ 178 h 236"/>
                <a:gd name="T30" fmla="*/ 205 w 209"/>
                <a:gd name="T31" fmla="*/ 178 h 236"/>
                <a:gd name="T32" fmla="*/ 209 w 209"/>
                <a:gd name="T33" fmla="*/ 191 h 236"/>
                <a:gd name="T34" fmla="*/ 205 w 209"/>
                <a:gd name="T35" fmla="*/ 214 h 236"/>
                <a:gd name="T36" fmla="*/ 205 w 209"/>
                <a:gd name="T3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9" h="236">
                  <a:moveTo>
                    <a:pt x="205" y="214"/>
                  </a:moveTo>
                  <a:lnTo>
                    <a:pt x="205" y="214"/>
                  </a:lnTo>
                  <a:lnTo>
                    <a:pt x="196" y="231"/>
                  </a:lnTo>
                  <a:lnTo>
                    <a:pt x="192" y="236"/>
                  </a:lnTo>
                  <a:lnTo>
                    <a:pt x="187" y="236"/>
                  </a:lnTo>
                  <a:lnTo>
                    <a:pt x="4" y="58"/>
                  </a:lnTo>
                  <a:lnTo>
                    <a:pt x="4" y="58"/>
                  </a:lnTo>
                  <a:lnTo>
                    <a:pt x="0" y="44"/>
                  </a:lnTo>
                  <a:lnTo>
                    <a:pt x="4" y="22"/>
                  </a:lnTo>
                  <a:lnTo>
                    <a:pt x="4" y="22"/>
                  </a:lnTo>
                  <a:lnTo>
                    <a:pt x="4" y="22"/>
                  </a:lnTo>
                  <a:lnTo>
                    <a:pt x="13" y="4"/>
                  </a:lnTo>
                  <a:lnTo>
                    <a:pt x="18" y="0"/>
                  </a:lnTo>
                  <a:lnTo>
                    <a:pt x="22" y="4"/>
                  </a:lnTo>
                  <a:lnTo>
                    <a:pt x="205" y="178"/>
                  </a:lnTo>
                  <a:lnTo>
                    <a:pt x="205" y="178"/>
                  </a:lnTo>
                  <a:lnTo>
                    <a:pt x="209" y="191"/>
                  </a:lnTo>
                  <a:lnTo>
                    <a:pt x="205" y="214"/>
                  </a:lnTo>
                  <a:lnTo>
                    <a:pt x="205" y="214"/>
                  </a:lnTo>
                  <a:close/>
                </a:path>
              </a:pathLst>
            </a:custGeom>
            <a:solidFill>
              <a:srgbClr val="D6CF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161"/>
            <p:cNvSpPr>
              <a:spLocks/>
            </p:cNvSpPr>
            <p:nvPr/>
          </p:nvSpPr>
          <p:spPr bwMode="auto">
            <a:xfrm>
              <a:off x="8077550" y="6468776"/>
              <a:ext cx="1635429" cy="408296"/>
            </a:xfrm>
            <a:custGeom>
              <a:avLst/>
              <a:gdLst>
                <a:gd name="T0" fmla="*/ 0 w 834"/>
                <a:gd name="T1" fmla="*/ 27 h 205"/>
                <a:gd name="T2" fmla="*/ 691 w 834"/>
                <a:gd name="T3" fmla="*/ 0 h 205"/>
                <a:gd name="T4" fmla="*/ 834 w 834"/>
                <a:gd name="T5" fmla="*/ 151 h 205"/>
                <a:gd name="T6" fmla="*/ 201 w 834"/>
                <a:gd name="T7" fmla="*/ 205 h 205"/>
                <a:gd name="T8" fmla="*/ 0 w 834"/>
                <a:gd name="T9" fmla="*/ 27 h 205"/>
              </a:gdLst>
              <a:ahLst/>
              <a:cxnLst>
                <a:cxn ang="0">
                  <a:pos x="T0" y="T1"/>
                </a:cxn>
                <a:cxn ang="0">
                  <a:pos x="T2" y="T3"/>
                </a:cxn>
                <a:cxn ang="0">
                  <a:pos x="T4" y="T5"/>
                </a:cxn>
                <a:cxn ang="0">
                  <a:pos x="T6" y="T7"/>
                </a:cxn>
                <a:cxn ang="0">
                  <a:pos x="T8" y="T9"/>
                </a:cxn>
              </a:cxnLst>
              <a:rect l="0" t="0" r="r" b="b"/>
              <a:pathLst>
                <a:path w="834" h="205">
                  <a:moveTo>
                    <a:pt x="0" y="27"/>
                  </a:moveTo>
                  <a:lnTo>
                    <a:pt x="691" y="0"/>
                  </a:lnTo>
                  <a:lnTo>
                    <a:pt x="834" y="151"/>
                  </a:lnTo>
                  <a:lnTo>
                    <a:pt x="201" y="205"/>
                  </a:lnTo>
                  <a:lnTo>
                    <a:pt x="0" y="27"/>
                  </a:lnTo>
                  <a:close/>
                </a:path>
              </a:pathLst>
            </a:custGeom>
            <a:solidFill>
              <a:srgbClr val="E8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192"/>
            <p:cNvSpPr>
              <a:spLocks/>
            </p:cNvSpPr>
            <p:nvPr/>
          </p:nvSpPr>
          <p:spPr bwMode="auto">
            <a:xfrm>
              <a:off x="8418756" y="5172191"/>
              <a:ext cx="2429613" cy="1748698"/>
            </a:xfrm>
            <a:custGeom>
              <a:avLst/>
              <a:gdLst>
                <a:gd name="T0" fmla="*/ 1239 w 1239"/>
                <a:gd name="T1" fmla="*/ 53 h 878"/>
                <a:gd name="T2" fmla="*/ 1208 w 1239"/>
                <a:gd name="T3" fmla="*/ 27 h 878"/>
                <a:gd name="T4" fmla="*/ 214 w 1239"/>
                <a:gd name="T5" fmla="*/ 0 h 878"/>
                <a:gd name="T6" fmla="*/ 0 w 1239"/>
                <a:gd name="T7" fmla="*/ 834 h 878"/>
                <a:gd name="T8" fmla="*/ 27 w 1239"/>
                <a:gd name="T9" fmla="*/ 878 h 878"/>
                <a:gd name="T10" fmla="*/ 976 w 1239"/>
                <a:gd name="T11" fmla="*/ 856 h 878"/>
                <a:gd name="T12" fmla="*/ 1239 w 1239"/>
                <a:gd name="T13" fmla="*/ 53 h 878"/>
              </a:gdLst>
              <a:ahLst/>
              <a:cxnLst>
                <a:cxn ang="0">
                  <a:pos x="T0" y="T1"/>
                </a:cxn>
                <a:cxn ang="0">
                  <a:pos x="T2" y="T3"/>
                </a:cxn>
                <a:cxn ang="0">
                  <a:pos x="T4" y="T5"/>
                </a:cxn>
                <a:cxn ang="0">
                  <a:pos x="T6" y="T7"/>
                </a:cxn>
                <a:cxn ang="0">
                  <a:pos x="T8" y="T9"/>
                </a:cxn>
                <a:cxn ang="0">
                  <a:pos x="T10" y="T11"/>
                </a:cxn>
                <a:cxn ang="0">
                  <a:pos x="T12" y="T13"/>
                </a:cxn>
              </a:cxnLst>
              <a:rect l="0" t="0" r="r" b="b"/>
              <a:pathLst>
                <a:path w="1239" h="878">
                  <a:moveTo>
                    <a:pt x="1239" y="53"/>
                  </a:moveTo>
                  <a:lnTo>
                    <a:pt x="1208" y="27"/>
                  </a:lnTo>
                  <a:lnTo>
                    <a:pt x="214" y="0"/>
                  </a:lnTo>
                  <a:lnTo>
                    <a:pt x="0" y="834"/>
                  </a:lnTo>
                  <a:lnTo>
                    <a:pt x="27" y="878"/>
                  </a:lnTo>
                  <a:lnTo>
                    <a:pt x="976" y="856"/>
                  </a:lnTo>
                  <a:lnTo>
                    <a:pt x="1239" y="53"/>
                  </a:lnTo>
                  <a:close/>
                </a:path>
              </a:pathLst>
            </a:custGeom>
            <a:solidFill>
              <a:srgbClr val="D6CF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193"/>
            <p:cNvSpPr>
              <a:spLocks/>
            </p:cNvSpPr>
            <p:nvPr/>
          </p:nvSpPr>
          <p:spPr bwMode="auto">
            <a:xfrm>
              <a:off x="8461896" y="5251858"/>
              <a:ext cx="2386473" cy="1669031"/>
            </a:xfrm>
            <a:custGeom>
              <a:avLst/>
              <a:gdLst>
                <a:gd name="T0" fmla="*/ 1217 w 1217"/>
                <a:gd name="T1" fmla="*/ 13 h 838"/>
                <a:gd name="T2" fmla="*/ 228 w 1217"/>
                <a:gd name="T3" fmla="*/ 0 h 838"/>
                <a:gd name="T4" fmla="*/ 0 w 1217"/>
                <a:gd name="T5" fmla="*/ 838 h 838"/>
                <a:gd name="T6" fmla="*/ 972 w 1217"/>
                <a:gd name="T7" fmla="*/ 820 h 838"/>
                <a:gd name="T8" fmla="*/ 1217 w 1217"/>
                <a:gd name="T9" fmla="*/ 13 h 838"/>
              </a:gdLst>
              <a:ahLst/>
              <a:cxnLst>
                <a:cxn ang="0">
                  <a:pos x="T0" y="T1"/>
                </a:cxn>
                <a:cxn ang="0">
                  <a:pos x="T2" y="T3"/>
                </a:cxn>
                <a:cxn ang="0">
                  <a:pos x="T4" y="T5"/>
                </a:cxn>
                <a:cxn ang="0">
                  <a:pos x="T6" y="T7"/>
                </a:cxn>
                <a:cxn ang="0">
                  <a:pos x="T8" y="T9"/>
                </a:cxn>
              </a:cxnLst>
              <a:rect l="0" t="0" r="r" b="b"/>
              <a:pathLst>
                <a:path w="1217" h="838">
                  <a:moveTo>
                    <a:pt x="1217" y="13"/>
                  </a:moveTo>
                  <a:lnTo>
                    <a:pt x="228" y="0"/>
                  </a:lnTo>
                  <a:lnTo>
                    <a:pt x="0" y="838"/>
                  </a:lnTo>
                  <a:lnTo>
                    <a:pt x="972" y="820"/>
                  </a:lnTo>
                  <a:lnTo>
                    <a:pt x="1217" y="13"/>
                  </a:lnTo>
                  <a:close/>
                </a:path>
              </a:pathLst>
            </a:custGeom>
            <a:solidFill>
              <a:srgbClr val="B6AD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1" name="TextBox 60"/>
          <p:cNvSpPr txBox="1"/>
          <p:nvPr/>
        </p:nvSpPr>
        <p:spPr>
          <a:xfrm>
            <a:off x="2086176" y="4948516"/>
            <a:ext cx="4856001" cy="1200329"/>
          </a:xfrm>
          <a:prstGeom prst="rect">
            <a:avLst/>
          </a:prstGeom>
          <a:noFill/>
        </p:spPr>
        <p:txBody>
          <a:bodyPr wrap="square" lIns="274320" tIns="182880" rIns="274320" bIns="182880" rtlCol="0">
            <a:spAutoFit/>
          </a:bodyPr>
          <a:lstStyle/>
          <a:p>
            <a:r>
              <a:rPr lang="en-US" dirty="0" smtClean="0">
                <a:latin typeface="Franklin Gothic Book"/>
              </a:rPr>
              <a:t>Even </a:t>
            </a:r>
            <a:r>
              <a:rPr lang="en-US" dirty="0">
                <a:latin typeface="Franklin Gothic Book"/>
              </a:rPr>
              <a:t>experienced </a:t>
            </a:r>
            <a:r>
              <a:rPr lang="en-US" dirty="0" smtClean="0">
                <a:latin typeface="Franklin Gothic Book"/>
              </a:rPr>
              <a:t>Internet </a:t>
            </a:r>
            <a:r>
              <a:rPr lang="en-US" dirty="0">
                <a:latin typeface="Franklin Gothic Book"/>
              </a:rPr>
              <a:t>users unwittingly do things online that put them at risk. Internet-based crime can happen to anyone</a:t>
            </a:r>
            <a:r>
              <a:rPr lang="en-US" dirty="0" smtClean="0">
                <a:latin typeface="Franklin Gothic Book"/>
              </a:rPr>
              <a:t>.</a:t>
            </a:r>
            <a:endParaRPr lang="en-US" sz="2000" dirty="0">
              <a:latin typeface="Franklin Gothic Book"/>
            </a:endParaRPr>
          </a:p>
        </p:txBody>
      </p:sp>
    </p:spTree>
    <p:extLst>
      <p:ext uri="{BB962C8B-B14F-4D97-AF65-F5344CB8AC3E}">
        <p14:creationId xmlns:p14="http://schemas.microsoft.com/office/powerpoint/2010/main" val="191896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482561"/>
            <a:ext cx="10103892" cy="1508105"/>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If you’re not aware of Internet safety,</a:t>
            </a:r>
            <a:b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b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you</a:t>
            </a:r>
            <a:r>
              <a:rPr kumimoji="0" lang="en-US" sz="4000" b="0" i="0" u="none" strike="noStrike" kern="1200" cap="none" spc="0" normalizeH="0" noProof="0" dirty="0" smtClean="0">
                <a:ln>
                  <a:noFill/>
                </a:ln>
                <a:solidFill>
                  <a:schemeClr val="bg1"/>
                </a:solidFill>
                <a:effectLst/>
                <a:uLnTx/>
                <a:uFillTx/>
                <a:latin typeface="Franklin Gothic Medium" panose="020B0603020102020204" pitchFamily="34" charset="0"/>
              </a:rPr>
              <a:t> might be at risk of…</a:t>
            </a:r>
            <a:endPar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graphicFrame>
        <p:nvGraphicFramePr>
          <p:cNvPr id="55" name="Content Placeholder 5"/>
          <p:cNvGraphicFramePr>
            <a:graphicFrameLocks/>
          </p:cNvGraphicFramePr>
          <p:nvPr>
            <p:extLst>
              <p:ext uri="{D42A27DB-BD31-4B8C-83A1-F6EECF244321}">
                <p14:modId xmlns:p14="http://schemas.microsoft.com/office/powerpoint/2010/main" val="2385745671"/>
              </p:ext>
            </p:extLst>
          </p:nvPr>
        </p:nvGraphicFramePr>
        <p:xfrm>
          <a:off x="3074784" y="2698595"/>
          <a:ext cx="8130540" cy="37356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7393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482561"/>
            <a:ext cx="10103892" cy="1508105"/>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Things you might not know about </a:t>
            </a:r>
            <a:b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br>
            <a:r>
              <a:rPr lang="en-US" sz="4000" cap="none" dirty="0">
                <a:solidFill>
                  <a:schemeClr val="bg1"/>
                </a:solidFill>
                <a:latin typeface="Franklin Gothic Medium" panose="020B0603020102020204" pitchFamily="34" charset="0"/>
              </a:rPr>
              <a:t>I</a:t>
            </a:r>
            <a:r>
              <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rPr>
              <a:t>nternet safety:</a:t>
            </a:r>
          </a:p>
        </p:txBody>
      </p:sp>
      <p:grpSp>
        <p:nvGrpSpPr>
          <p:cNvPr id="2" name="Group 1"/>
          <p:cNvGrpSpPr/>
          <p:nvPr/>
        </p:nvGrpSpPr>
        <p:grpSpPr>
          <a:xfrm>
            <a:off x="2329718" y="2482889"/>
            <a:ext cx="9598370" cy="4386262"/>
            <a:chOff x="2088108" y="2471738"/>
            <a:chExt cx="9598370" cy="4386262"/>
          </a:xfrm>
        </p:grpSpPr>
        <p:graphicFrame>
          <p:nvGraphicFramePr>
            <p:cNvPr id="16" name="Content Placeholder 8"/>
            <p:cNvGraphicFramePr>
              <a:graphicFrameLocks/>
            </p:cNvGraphicFramePr>
            <p:nvPr>
              <p:extLst>
                <p:ext uri="{D42A27DB-BD31-4B8C-83A1-F6EECF244321}">
                  <p14:modId xmlns:p14="http://schemas.microsoft.com/office/powerpoint/2010/main" val="196006861"/>
                </p:ext>
              </p:extLst>
            </p:nvPr>
          </p:nvGraphicFramePr>
          <p:xfrm>
            <a:off x="3051717" y="2471738"/>
            <a:ext cx="7521575" cy="4386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p:cNvSpPr txBox="1"/>
            <p:nvPr/>
          </p:nvSpPr>
          <p:spPr>
            <a:xfrm>
              <a:off x="2088108" y="3005138"/>
              <a:ext cx="2377956" cy="1169551"/>
            </a:xfrm>
            <a:prstGeom prst="rect">
              <a:avLst/>
            </a:prstGeom>
            <a:noFill/>
          </p:spPr>
          <p:txBody>
            <a:bodyPr wrap="square" rtlCol="0" anchor="ctr">
              <a:spAutoFit/>
            </a:bodyPr>
            <a:lstStyle/>
            <a:p>
              <a:pPr algn="r"/>
              <a:r>
                <a:rPr lang="en-US" sz="1400" dirty="0" smtClean="0">
                  <a:solidFill>
                    <a:srgbClr val="000000"/>
                  </a:solidFill>
                  <a:latin typeface="Franklin Gothic Book"/>
                </a:rPr>
                <a:t>Studies estimate that up to 48% of American computers are infected with malware, which is an intentionally malicious program or code.</a:t>
              </a:r>
              <a:endParaRPr lang="en-US" sz="1400" dirty="0">
                <a:solidFill>
                  <a:srgbClr val="000000"/>
                </a:solidFill>
                <a:latin typeface="Franklin Gothic Book"/>
              </a:endParaRPr>
            </a:p>
          </p:txBody>
        </p:sp>
        <p:sp>
          <p:nvSpPr>
            <p:cNvPr id="18" name="TextBox 17"/>
            <p:cNvSpPr txBox="1"/>
            <p:nvPr/>
          </p:nvSpPr>
          <p:spPr>
            <a:xfrm>
              <a:off x="9223917" y="4438072"/>
              <a:ext cx="2462561" cy="1815882"/>
            </a:xfrm>
            <a:prstGeom prst="rect">
              <a:avLst/>
            </a:prstGeom>
            <a:noFill/>
          </p:spPr>
          <p:txBody>
            <a:bodyPr wrap="square" rtlCol="0" anchor="ctr">
              <a:spAutoFit/>
            </a:bodyPr>
            <a:lstStyle/>
            <a:p>
              <a:r>
                <a:rPr lang="en-US" sz="1400" dirty="0" smtClean="0">
                  <a:solidFill>
                    <a:srgbClr val="000000"/>
                  </a:solidFill>
                  <a:latin typeface="Franklin Gothic Book"/>
                </a:rPr>
                <a:t>Only 38-48% of victims of identity theft learn that they’re being victimized within four months of the theft beginning. This means that by the time most people realize what’s going on, major damage has already been done.</a:t>
              </a:r>
              <a:endParaRPr lang="en-US" sz="1400" dirty="0">
                <a:solidFill>
                  <a:srgbClr val="000000"/>
                </a:solidFill>
                <a:latin typeface="Franklin Gothic Book"/>
              </a:endParaRPr>
            </a:p>
          </p:txBody>
        </p:sp>
        <p:sp>
          <p:nvSpPr>
            <p:cNvPr id="19" name="TextBox 18"/>
            <p:cNvSpPr txBox="1"/>
            <p:nvPr/>
          </p:nvSpPr>
          <p:spPr>
            <a:xfrm>
              <a:off x="2620538" y="4605338"/>
              <a:ext cx="2743444" cy="1384995"/>
            </a:xfrm>
            <a:prstGeom prst="rect">
              <a:avLst/>
            </a:prstGeom>
            <a:noFill/>
          </p:spPr>
          <p:txBody>
            <a:bodyPr wrap="square" rtlCol="0" anchor="ctr">
              <a:spAutoFit/>
            </a:bodyPr>
            <a:lstStyle/>
            <a:p>
              <a:pPr algn="r"/>
              <a:r>
                <a:rPr lang="en-US" sz="1400" dirty="0">
                  <a:solidFill>
                    <a:srgbClr val="000000"/>
                  </a:solidFill>
                  <a:latin typeface="Franklin Gothic Book"/>
                </a:rPr>
                <a:t>Of the </a:t>
              </a:r>
              <a:r>
                <a:rPr lang="en-US" sz="1400" dirty="0" smtClean="0">
                  <a:solidFill>
                    <a:srgbClr val="000000"/>
                  </a:solidFill>
                  <a:latin typeface="Franklin Gothic Book"/>
                </a:rPr>
                <a:t>Internet </a:t>
              </a:r>
              <a:r>
                <a:rPr lang="en-US" sz="1400" dirty="0">
                  <a:solidFill>
                    <a:srgbClr val="000000"/>
                  </a:solidFill>
                  <a:latin typeface="Franklin Gothic Book"/>
                </a:rPr>
                <a:t>fraud cases reported to the FBI in 2009, only 38% of the victims knew the perpetrator’s state of </a:t>
              </a:r>
              <a:r>
                <a:rPr lang="en-US" sz="1400" dirty="0" smtClean="0">
                  <a:solidFill>
                    <a:srgbClr val="000000"/>
                  </a:solidFill>
                  <a:latin typeface="Franklin Gothic Book"/>
                </a:rPr>
                <a:t>residence-- </a:t>
              </a:r>
              <a:r>
                <a:rPr lang="en-US" sz="1400" dirty="0">
                  <a:solidFill>
                    <a:srgbClr val="000000"/>
                  </a:solidFill>
                  <a:latin typeface="Franklin Gothic Book"/>
                </a:rPr>
                <a:t>making most wrongdoers very hard to track down</a:t>
              </a:r>
              <a:r>
                <a:rPr lang="en-US" sz="1400" dirty="0" smtClean="0">
                  <a:solidFill>
                    <a:srgbClr val="000000"/>
                  </a:solidFill>
                  <a:latin typeface="Franklin Gothic Book"/>
                </a:rPr>
                <a:t>.</a:t>
              </a:r>
              <a:endParaRPr lang="en-US" sz="1400" dirty="0">
                <a:solidFill>
                  <a:srgbClr val="000000"/>
                </a:solidFill>
                <a:latin typeface="Franklin Gothic Book"/>
              </a:endParaRPr>
            </a:p>
          </p:txBody>
        </p:sp>
        <p:sp>
          <p:nvSpPr>
            <p:cNvPr id="20" name="TextBox 19"/>
            <p:cNvSpPr txBox="1"/>
            <p:nvPr/>
          </p:nvSpPr>
          <p:spPr>
            <a:xfrm>
              <a:off x="8257478" y="3112859"/>
              <a:ext cx="2763644" cy="954107"/>
            </a:xfrm>
            <a:prstGeom prst="rect">
              <a:avLst/>
            </a:prstGeom>
            <a:noFill/>
          </p:spPr>
          <p:txBody>
            <a:bodyPr wrap="square" rtlCol="0" anchor="ctr">
              <a:spAutoFit/>
            </a:bodyPr>
            <a:lstStyle/>
            <a:p>
              <a:r>
                <a:rPr lang="en-US" sz="1400" dirty="0">
                  <a:solidFill>
                    <a:srgbClr val="000000"/>
                  </a:solidFill>
                  <a:latin typeface="Franklin Gothic Book"/>
                </a:rPr>
                <a:t>As many as 10 million Americans are affected by identity </a:t>
              </a:r>
              <a:r>
                <a:rPr lang="en-US" sz="1400" dirty="0" smtClean="0">
                  <a:solidFill>
                    <a:srgbClr val="000000"/>
                  </a:solidFill>
                  <a:latin typeface="Franklin Gothic Book"/>
                </a:rPr>
                <a:t>theft--one </a:t>
              </a:r>
              <a:r>
                <a:rPr lang="en-US" sz="1400" dirty="0">
                  <a:solidFill>
                    <a:srgbClr val="000000"/>
                  </a:solidFill>
                  <a:latin typeface="Franklin Gothic Book"/>
                </a:rPr>
                <a:t>of the biggest dangers on the I</a:t>
              </a:r>
              <a:r>
                <a:rPr lang="en-US" sz="1400" dirty="0" smtClean="0">
                  <a:solidFill>
                    <a:srgbClr val="000000"/>
                  </a:solidFill>
                  <a:latin typeface="Franklin Gothic Book"/>
                </a:rPr>
                <a:t>nternet--every </a:t>
              </a:r>
              <a:r>
                <a:rPr lang="en-US" sz="1400" dirty="0">
                  <a:solidFill>
                    <a:srgbClr val="000000"/>
                  </a:solidFill>
                  <a:latin typeface="Franklin Gothic Book"/>
                </a:rPr>
                <a:t>year</a:t>
              </a:r>
              <a:r>
                <a:rPr lang="en-US" sz="1400" dirty="0" smtClean="0">
                  <a:solidFill>
                    <a:srgbClr val="000000"/>
                  </a:solidFill>
                  <a:latin typeface="Franklin Gothic Book"/>
                </a:rPr>
                <a:t>.</a:t>
              </a:r>
              <a:endParaRPr lang="en-US" sz="1400" dirty="0">
                <a:solidFill>
                  <a:srgbClr val="000000"/>
                </a:solidFill>
                <a:latin typeface="Franklin Gothic Book"/>
              </a:endParaRPr>
            </a:p>
          </p:txBody>
        </p:sp>
      </p:grpSp>
    </p:spTree>
    <p:extLst>
      <p:ext uri="{BB962C8B-B14F-4D97-AF65-F5344CB8AC3E}">
        <p14:creationId xmlns:p14="http://schemas.microsoft.com/office/powerpoint/2010/main" val="1474347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86176" y="1904268"/>
            <a:ext cx="10103892" cy="1508105"/>
          </a:xfrm>
          <a:prstGeom prst="rect">
            <a:avLst/>
          </a:prstGeom>
        </p:spPr>
        <p:txBody>
          <a:bodyPr vert="horz" lIns="274320" tIns="137160" rIns="274320" bIns="137160" rtlCol="0" anchor="t">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Okay, </a:t>
            </a:r>
            <a:r>
              <a:rPr lang="en-US" sz="4000" cap="none" dirty="0" smtClean="0">
                <a:solidFill>
                  <a:schemeClr val="bg1"/>
                </a:solidFill>
                <a:latin typeface="Franklin Gothic Medium" panose="020B0603020102020204" pitchFamily="34" charset="0"/>
              </a:rPr>
              <a:t>okay, I believe you!</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So what can I do?</a:t>
            </a:r>
          </a:p>
        </p:txBody>
      </p:sp>
      <p:sp>
        <p:nvSpPr>
          <p:cNvPr id="11" name="TextBox 10"/>
          <p:cNvSpPr txBox="1"/>
          <p:nvPr/>
        </p:nvSpPr>
        <p:spPr>
          <a:xfrm>
            <a:off x="2086176" y="3839314"/>
            <a:ext cx="4856001" cy="861774"/>
          </a:xfrm>
          <a:prstGeom prst="rect">
            <a:avLst/>
          </a:prstGeom>
          <a:noFill/>
        </p:spPr>
        <p:txBody>
          <a:bodyPr wrap="square" lIns="274320" tIns="182880" rIns="274320" bIns="182880" rtlCol="0" anchor="b">
            <a:spAutoFit/>
          </a:bodyPr>
          <a:lstStyle/>
          <a:p>
            <a:r>
              <a:rPr lang="en-US" sz="3200" i="1" dirty="0" smtClean="0">
                <a:solidFill>
                  <a:schemeClr val="bg1"/>
                </a:solidFill>
                <a:latin typeface="Franklin Gothic Book" panose="020B0503020102020204" pitchFamily="34" charset="0"/>
              </a:rPr>
              <a:t>Don’t freak out!</a:t>
            </a:r>
            <a:endParaRPr lang="en-US" sz="1600" i="1" dirty="0">
              <a:latin typeface="Franklin Gothic Book"/>
            </a:endParaRPr>
          </a:p>
        </p:txBody>
      </p:sp>
      <p:sp>
        <p:nvSpPr>
          <p:cNvPr id="61" name="TextBox 60"/>
          <p:cNvSpPr txBox="1"/>
          <p:nvPr/>
        </p:nvSpPr>
        <p:spPr>
          <a:xfrm>
            <a:off x="2086176" y="4948516"/>
            <a:ext cx="4761191" cy="923330"/>
          </a:xfrm>
          <a:prstGeom prst="rect">
            <a:avLst/>
          </a:prstGeom>
          <a:noFill/>
        </p:spPr>
        <p:txBody>
          <a:bodyPr wrap="square" lIns="274320" tIns="182880" rIns="274320" bIns="182880" rtlCol="0">
            <a:spAutoFit/>
          </a:bodyPr>
          <a:lstStyle/>
          <a:p>
            <a:r>
              <a:rPr lang="en-US" dirty="0">
                <a:latin typeface="Franklin Gothic Book"/>
              </a:rPr>
              <a:t>There are several easy steps that you can take to </a:t>
            </a:r>
            <a:r>
              <a:rPr lang="en-US" dirty="0" smtClean="0">
                <a:latin typeface="Franklin Gothic Book"/>
              </a:rPr>
              <a:t>protect yourself online</a:t>
            </a:r>
            <a:r>
              <a:rPr lang="en-US" dirty="0">
                <a:latin typeface="Franklin Gothic Book"/>
              </a:rPr>
              <a:t>.</a:t>
            </a:r>
          </a:p>
        </p:txBody>
      </p:sp>
      <p:grpSp>
        <p:nvGrpSpPr>
          <p:cNvPr id="59" name="Group 58"/>
          <p:cNvGrpSpPr/>
          <p:nvPr/>
        </p:nvGrpSpPr>
        <p:grpSpPr>
          <a:xfrm>
            <a:off x="7483309" y="2542478"/>
            <a:ext cx="4485841" cy="4315522"/>
            <a:chOff x="4014439" y="3578087"/>
            <a:chExt cx="4560806" cy="4387641"/>
          </a:xfrm>
        </p:grpSpPr>
        <p:pic>
          <p:nvPicPr>
            <p:cNvPr id="60" name="Picture 3" descr="C:\Users\elizabeth\AppData\Local\Microsoft\Windows\Temporary Internet Files\Content.IE5\6XHOQSLH\MP900427654[1].jpg"/>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6543" b="58008" l="9309" r="99202">
                          <a14:foregroundMark x1="63298" y1="26563" x2="76729" y2="30273"/>
                          <a14:foregroundMark x1="63564" y1="9473" x2="63564" y2="9473"/>
                          <a14:foregroundMark x1="62899" y1="11230" x2="60239" y2="21094"/>
                          <a14:foregroundMark x1="41090" y1="72461" x2="41090" y2="72461"/>
                          <a14:foregroundMark x1="43484" y1="31934" x2="38032" y2="42871"/>
                          <a14:foregroundMark x1="41090" y1="43555" x2="41090" y2="43555"/>
                          <a14:foregroundMark x1="53590" y1="37695" x2="78059" y2="44043"/>
                          <a14:foregroundMark x1="29388" y1="51074" x2="39229" y2="46875"/>
                          <a14:foregroundMark x1="47074" y1="49023" x2="68218" y2="58008"/>
                          <a14:foregroundMark x1="66090" y1="19727" x2="66090" y2="19727"/>
                          <a14:foregroundMark x1="77660" y1="23145" x2="77660" y2="23145"/>
                          <a14:backgroundMark x1="60904" y1="32227" x2="60904" y2="32227"/>
                          <a14:backgroundMark x1="60239" y1="31934" x2="50532" y2="29492"/>
                          <a14:backgroundMark x1="37766" y1="41113" x2="39362" y2="38379"/>
                          <a14:backgroundMark x1="40426" y1="36035" x2="38963" y2="38086"/>
                          <a14:backgroundMark x1="95745" y1="41602" x2="91090" y2="40527"/>
                          <a14:backgroundMark x1="83511" y1="50684" x2="79122" y2="61914"/>
                        </a14:backgroundRemoval>
                      </a14:imgEffect>
                    </a14:imgLayer>
                  </a14:imgProps>
                </a:ext>
                <a:ext uri="{28A0092B-C50C-407E-A947-70E740481C1C}">
                  <a14:useLocalDpi xmlns:a14="http://schemas.microsoft.com/office/drawing/2010/main" val="0"/>
                </a:ext>
              </a:extLst>
            </a:blip>
            <a:srcRect l="21877" t="7313" r="2881" b="42445"/>
            <a:stretch/>
          </p:blipFill>
          <p:spPr bwMode="auto">
            <a:xfrm>
              <a:off x="4014439" y="3818929"/>
              <a:ext cx="4560806" cy="4146799"/>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4201953" y="3578087"/>
              <a:ext cx="1831099" cy="1767831"/>
              <a:chOff x="4201953" y="3578087"/>
              <a:chExt cx="1831099" cy="1767831"/>
            </a:xfrm>
            <a:effectLst>
              <a:outerShdw blurRad="50800" dist="38100" dir="18900000" algn="bl" rotWithShape="0">
                <a:prstClr val="black">
                  <a:alpha val="40000"/>
                </a:prstClr>
              </a:outerShdw>
            </a:effectLst>
          </p:grpSpPr>
          <p:sp>
            <p:nvSpPr>
              <p:cNvPr id="63" name="Freeform 62"/>
              <p:cNvSpPr/>
              <p:nvPr/>
            </p:nvSpPr>
            <p:spPr>
              <a:xfrm rot="21313306">
                <a:off x="4201953" y="4183040"/>
                <a:ext cx="1502094" cy="1162878"/>
              </a:xfrm>
              <a:custGeom>
                <a:avLst/>
                <a:gdLst>
                  <a:gd name="connsiteX0" fmla="*/ 129237 w 1502094"/>
                  <a:gd name="connsiteY0" fmla="*/ 0 h 1162878"/>
                  <a:gd name="connsiteX1" fmla="*/ 69602 w 1502094"/>
                  <a:gd name="connsiteY1" fmla="*/ 39756 h 1162878"/>
                  <a:gd name="connsiteX2" fmla="*/ 39785 w 1502094"/>
                  <a:gd name="connsiteY2" fmla="*/ 99391 h 1162878"/>
                  <a:gd name="connsiteX3" fmla="*/ 19907 w 1502094"/>
                  <a:gd name="connsiteY3" fmla="*/ 129208 h 1162878"/>
                  <a:gd name="connsiteX4" fmla="*/ 9967 w 1502094"/>
                  <a:gd name="connsiteY4" fmla="*/ 188843 h 1162878"/>
                  <a:gd name="connsiteX5" fmla="*/ 28 w 1502094"/>
                  <a:gd name="connsiteY5" fmla="*/ 218661 h 1162878"/>
                  <a:gd name="connsiteX6" fmla="*/ 9967 w 1502094"/>
                  <a:gd name="connsiteY6" fmla="*/ 427382 h 1162878"/>
                  <a:gd name="connsiteX7" fmla="*/ 39785 w 1502094"/>
                  <a:gd name="connsiteY7" fmla="*/ 467139 h 1162878"/>
                  <a:gd name="connsiteX8" fmla="*/ 59663 w 1502094"/>
                  <a:gd name="connsiteY8" fmla="*/ 496956 h 1162878"/>
                  <a:gd name="connsiteX9" fmla="*/ 139176 w 1502094"/>
                  <a:gd name="connsiteY9" fmla="*/ 566530 h 1162878"/>
                  <a:gd name="connsiteX10" fmla="*/ 218689 w 1502094"/>
                  <a:gd name="connsiteY10" fmla="*/ 586408 h 1162878"/>
                  <a:gd name="connsiteX11" fmla="*/ 337959 w 1502094"/>
                  <a:gd name="connsiteY11" fmla="*/ 566530 h 1162878"/>
                  <a:gd name="connsiteX12" fmla="*/ 367776 w 1502094"/>
                  <a:gd name="connsiteY12" fmla="*/ 536713 h 1162878"/>
                  <a:gd name="connsiteX13" fmla="*/ 397593 w 1502094"/>
                  <a:gd name="connsiteY13" fmla="*/ 516835 h 1162878"/>
                  <a:gd name="connsiteX14" fmla="*/ 417472 w 1502094"/>
                  <a:gd name="connsiteY14" fmla="*/ 477078 h 1162878"/>
                  <a:gd name="connsiteX15" fmla="*/ 447289 w 1502094"/>
                  <a:gd name="connsiteY15" fmla="*/ 377687 h 1162878"/>
                  <a:gd name="connsiteX16" fmla="*/ 437350 w 1502094"/>
                  <a:gd name="connsiteY16" fmla="*/ 238539 h 1162878"/>
                  <a:gd name="connsiteX17" fmla="*/ 337959 w 1502094"/>
                  <a:gd name="connsiteY17" fmla="*/ 268356 h 1162878"/>
                  <a:gd name="connsiteX18" fmla="*/ 298202 w 1502094"/>
                  <a:gd name="connsiteY18" fmla="*/ 327991 h 1162878"/>
                  <a:gd name="connsiteX19" fmla="*/ 288263 w 1502094"/>
                  <a:gd name="connsiteY19" fmla="*/ 377687 h 1162878"/>
                  <a:gd name="connsiteX20" fmla="*/ 268385 w 1502094"/>
                  <a:gd name="connsiteY20" fmla="*/ 447261 h 1162878"/>
                  <a:gd name="connsiteX21" fmla="*/ 288263 w 1502094"/>
                  <a:gd name="connsiteY21" fmla="*/ 636104 h 1162878"/>
                  <a:gd name="connsiteX22" fmla="*/ 328020 w 1502094"/>
                  <a:gd name="connsiteY22" fmla="*/ 695739 h 1162878"/>
                  <a:gd name="connsiteX23" fmla="*/ 427411 w 1502094"/>
                  <a:gd name="connsiteY23" fmla="*/ 785191 h 1162878"/>
                  <a:gd name="connsiteX24" fmla="*/ 477107 w 1502094"/>
                  <a:gd name="connsiteY24" fmla="*/ 815008 h 1162878"/>
                  <a:gd name="connsiteX25" fmla="*/ 536741 w 1502094"/>
                  <a:gd name="connsiteY25" fmla="*/ 844826 h 1162878"/>
                  <a:gd name="connsiteX26" fmla="*/ 636133 w 1502094"/>
                  <a:gd name="connsiteY26" fmla="*/ 874643 h 1162878"/>
                  <a:gd name="connsiteX27" fmla="*/ 755402 w 1502094"/>
                  <a:gd name="connsiteY27" fmla="*/ 894521 h 1162878"/>
                  <a:gd name="connsiteX28" fmla="*/ 884611 w 1502094"/>
                  <a:gd name="connsiteY28" fmla="*/ 834887 h 1162878"/>
                  <a:gd name="connsiteX29" fmla="*/ 894550 w 1502094"/>
                  <a:gd name="connsiteY29" fmla="*/ 755374 h 1162878"/>
                  <a:gd name="connsiteX30" fmla="*/ 884611 w 1502094"/>
                  <a:gd name="connsiteY30" fmla="*/ 546652 h 1162878"/>
                  <a:gd name="connsiteX31" fmla="*/ 864733 w 1502094"/>
                  <a:gd name="connsiteY31" fmla="*/ 516835 h 1162878"/>
                  <a:gd name="connsiteX32" fmla="*/ 785220 w 1502094"/>
                  <a:gd name="connsiteY32" fmla="*/ 526774 h 1162878"/>
                  <a:gd name="connsiteX33" fmla="*/ 745463 w 1502094"/>
                  <a:gd name="connsiteY33" fmla="*/ 586408 h 1162878"/>
                  <a:gd name="connsiteX34" fmla="*/ 735524 w 1502094"/>
                  <a:gd name="connsiteY34" fmla="*/ 616226 h 1162878"/>
                  <a:gd name="connsiteX35" fmla="*/ 705707 w 1502094"/>
                  <a:gd name="connsiteY35" fmla="*/ 665921 h 1162878"/>
                  <a:gd name="connsiteX36" fmla="*/ 695767 w 1502094"/>
                  <a:gd name="connsiteY36" fmla="*/ 705678 h 1162878"/>
                  <a:gd name="connsiteX37" fmla="*/ 705707 w 1502094"/>
                  <a:gd name="connsiteY37" fmla="*/ 815008 h 1162878"/>
                  <a:gd name="connsiteX38" fmla="*/ 785220 w 1502094"/>
                  <a:gd name="connsiteY38" fmla="*/ 884582 h 1162878"/>
                  <a:gd name="connsiteX39" fmla="*/ 834915 w 1502094"/>
                  <a:gd name="connsiteY39" fmla="*/ 904461 h 1162878"/>
                  <a:gd name="connsiteX40" fmla="*/ 924367 w 1502094"/>
                  <a:gd name="connsiteY40" fmla="*/ 924339 h 1162878"/>
                  <a:gd name="connsiteX41" fmla="*/ 1192724 w 1502094"/>
                  <a:gd name="connsiteY41" fmla="*/ 894521 h 1162878"/>
                  <a:gd name="connsiteX42" fmla="*/ 1242420 w 1502094"/>
                  <a:gd name="connsiteY42" fmla="*/ 854765 h 1162878"/>
                  <a:gd name="connsiteX43" fmla="*/ 1272237 w 1502094"/>
                  <a:gd name="connsiteY43" fmla="*/ 815008 h 1162878"/>
                  <a:gd name="connsiteX44" fmla="*/ 1252359 w 1502094"/>
                  <a:gd name="connsiteY44" fmla="*/ 745435 h 1162878"/>
                  <a:gd name="connsiteX45" fmla="*/ 1162907 w 1502094"/>
                  <a:gd name="connsiteY45" fmla="*/ 815008 h 1162878"/>
                  <a:gd name="connsiteX46" fmla="*/ 1172846 w 1502094"/>
                  <a:gd name="connsiteY46" fmla="*/ 1033669 h 1162878"/>
                  <a:gd name="connsiteX47" fmla="*/ 1192724 w 1502094"/>
                  <a:gd name="connsiteY47" fmla="*/ 1053548 h 1162878"/>
                  <a:gd name="connsiteX48" fmla="*/ 1232480 w 1502094"/>
                  <a:gd name="connsiteY48" fmla="*/ 1083365 h 1162878"/>
                  <a:gd name="connsiteX49" fmla="*/ 1311993 w 1502094"/>
                  <a:gd name="connsiteY49" fmla="*/ 1113182 h 1162878"/>
                  <a:gd name="connsiteX50" fmla="*/ 1371628 w 1502094"/>
                  <a:gd name="connsiteY50" fmla="*/ 1133061 h 1162878"/>
                  <a:gd name="connsiteX51" fmla="*/ 1421324 w 1502094"/>
                  <a:gd name="connsiteY51" fmla="*/ 1143000 h 1162878"/>
                  <a:gd name="connsiteX52" fmla="*/ 1451141 w 1502094"/>
                  <a:gd name="connsiteY52" fmla="*/ 1152939 h 1162878"/>
                  <a:gd name="connsiteX53" fmla="*/ 1490898 w 1502094"/>
                  <a:gd name="connsiteY53" fmla="*/ 1162878 h 1162878"/>
                  <a:gd name="connsiteX54" fmla="*/ 1500837 w 1502094"/>
                  <a:gd name="connsiteY54" fmla="*/ 1123121 h 1162878"/>
                  <a:gd name="connsiteX55" fmla="*/ 1471020 w 1502094"/>
                  <a:gd name="connsiteY55" fmla="*/ 1113182 h 116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02094" h="1162878">
                    <a:moveTo>
                      <a:pt x="129237" y="0"/>
                    </a:moveTo>
                    <a:cubicBezTo>
                      <a:pt x="109359" y="13252"/>
                      <a:pt x="85584" y="21998"/>
                      <a:pt x="69602" y="39756"/>
                    </a:cubicBezTo>
                    <a:cubicBezTo>
                      <a:pt x="54735" y="56275"/>
                      <a:pt x="50578" y="79963"/>
                      <a:pt x="39785" y="99391"/>
                    </a:cubicBezTo>
                    <a:cubicBezTo>
                      <a:pt x="33984" y="109833"/>
                      <a:pt x="26533" y="119269"/>
                      <a:pt x="19907" y="129208"/>
                    </a:cubicBezTo>
                    <a:cubicBezTo>
                      <a:pt x="16594" y="149086"/>
                      <a:pt x="14339" y="169170"/>
                      <a:pt x="9967" y="188843"/>
                    </a:cubicBezTo>
                    <a:cubicBezTo>
                      <a:pt x="7694" y="199070"/>
                      <a:pt x="28" y="208184"/>
                      <a:pt x="28" y="218661"/>
                    </a:cubicBezTo>
                    <a:cubicBezTo>
                      <a:pt x="28" y="288314"/>
                      <a:pt x="-1038" y="358604"/>
                      <a:pt x="9967" y="427382"/>
                    </a:cubicBezTo>
                    <a:cubicBezTo>
                      <a:pt x="12584" y="443739"/>
                      <a:pt x="30156" y="453659"/>
                      <a:pt x="39785" y="467139"/>
                    </a:cubicBezTo>
                    <a:cubicBezTo>
                      <a:pt x="46728" y="476859"/>
                      <a:pt x="51797" y="487966"/>
                      <a:pt x="59663" y="496956"/>
                    </a:cubicBezTo>
                    <a:cubicBezTo>
                      <a:pt x="79813" y="519985"/>
                      <a:pt x="109239" y="551561"/>
                      <a:pt x="139176" y="566530"/>
                    </a:cubicBezTo>
                    <a:cubicBezTo>
                      <a:pt x="159551" y="576718"/>
                      <a:pt x="199787" y="582628"/>
                      <a:pt x="218689" y="586408"/>
                    </a:cubicBezTo>
                    <a:cubicBezTo>
                      <a:pt x="258446" y="579782"/>
                      <a:pt x="299722" y="579275"/>
                      <a:pt x="337959" y="566530"/>
                    </a:cubicBezTo>
                    <a:cubicBezTo>
                      <a:pt x="351294" y="562085"/>
                      <a:pt x="356978" y="545711"/>
                      <a:pt x="367776" y="536713"/>
                    </a:cubicBezTo>
                    <a:cubicBezTo>
                      <a:pt x="376953" y="529066"/>
                      <a:pt x="387654" y="523461"/>
                      <a:pt x="397593" y="516835"/>
                    </a:cubicBezTo>
                    <a:cubicBezTo>
                      <a:pt x="404219" y="503583"/>
                      <a:pt x="411969" y="490835"/>
                      <a:pt x="417472" y="477078"/>
                    </a:cubicBezTo>
                    <a:cubicBezTo>
                      <a:pt x="433603" y="436751"/>
                      <a:pt x="437527" y="416736"/>
                      <a:pt x="447289" y="377687"/>
                    </a:cubicBezTo>
                    <a:cubicBezTo>
                      <a:pt x="443976" y="331304"/>
                      <a:pt x="470231" y="271420"/>
                      <a:pt x="437350" y="238539"/>
                    </a:cubicBezTo>
                    <a:cubicBezTo>
                      <a:pt x="412892" y="214081"/>
                      <a:pt x="367055" y="249652"/>
                      <a:pt x="337959" y="268356"/>
                    </a:cubicBezTo>
                    <a:cubicBezTo>
                      <a:pt x="317863" y="281275"/>
                      <a:pt x="298202" y="327991"/>
                      <a:pt x="298202" y="327991"/>
                    </a:cubicBezTo>
                    <a:cubicBezTo>
                      <a:pt x="294889" y="344556"/>
                      <a:pt x="292360" y="361298"/>
                      <a:pt x="288263" y="377687"/>
                    </a:cubicBezTo>
                    <a:cubicBezTo>
                      <a:pt x="282413" y="401086"/>
                      <a:pt x="268385" y="423142"/>
                      <a:pt x="268385" y="447261"/>
                    </a:cubicBezTo>
                    <a:cubicBezTo>
                      <a:pt x="268385" y="510556"/>
                      <a:pt x="273491" y="574556"/>
                      <a:pt x="288263" y="636104"/>
                    </a:cubicBezTo>
                    <a:cubicBezTo>
                      <a:pt x="293839" y="659335"/>
                      <a:pt x="312891" y="677248"/>
                      <a:pt x="328020" y="695739"/>
                    </a:cubicBezTo>
                    <a:cubicBezTo>
                      <a:pt x="350812" y="723596"/>
                      <a:pt x="397367" y="764161"/>
                      <a:pt x="427411" y="785191"/>
                    </a:cubicBezTo>
                    <a:cubicBezTo>
                      <a:pt x="443237" y="796269"/>
                      <a:pt x="460148" y="805757"/>
                      <a:pt x="477107" y="815008"/>
                    </a:cubicBezTo>
                    <a:cubicBezTo>
                      <a:pt x="496618" y="825650"/>
                      <a:pt x="516226" y="836278"/>
                      <a:pt x="536741" y="844826"/>
                    </a:cubicBezTo>
                    <a:cubicBezTo>
                      <a:pt x="557801" y="853601"/>
                      <a:pt x="609644" y="869676"/>
                      <a:pt x="636133" y="874643"/>
                    </a:cubicBezTo>
                    <a:cubicBezTo>
                      <a:pt x="675747" y="882071"/>
                      <a:pt x="755402" y="894521"/>
                      <a:pt x="755402" y="894521"/>
                    </a:cubicBezTo>
                    <a:cubicBezTo>
                      <a:pt x="772853" y="889286"/>
                      <a:pt x="869104" y="877531"/>
                      <a:pt x="884611" y="834887"/>
                    </a:cubicBezTo>
                    <a:cubicBezTo>
                      <a:pt x="893739" y="809785"/>
                      <a:pt x="891237" y="781878"/>
                      <a:pt x="894550" y="755374"/>
                    </a:cubicBezTo>
                    <a:cubicBezTo>
                      <a:pt x="891237" y="685800"/>
                      <a:pt x="893250" y="615767"/>
                      <a:pt x="884611" y="546652"/>
                    </a:cubicBezTo>
                    <a:cubicBezTo>
                      <a:pt x="883129" y="534799"/>
                      <a:pt x="876446" y="519178"/>
                      <a:pt x="864733" y="516835"/>
                    </a:cubicBezTo>
                    <a:cubicBezTo>
                      <a:pt x="838541" y="511597"/>
                      <a:pt x="811724" y="523461"/>
                      <a:pt x="785220" y="526774"/>
                    </a:cubicBezTo>
                    <a:cubicBezTo>
                      <a:pt x="771968" y="546652"/>
                      <a:pt x="757065" y="565524"/>
                      <a:pt x="745463" y="586408"/>
                    </a:cubicBezTo>
                    <a:cubicBezTo>
                      <a:pt x="740375" y="595566"/>
                      <a:pt x="740209" y="606855"/>
                      <a:pt x="735524" y="616226"/>
                    </a:cubicBezTo>
                    <a:cubicBezTo>
                      <a:pt x="726885" y="633505"/>
                      <a:pt x="715646" y="649356"/>
                      <a:pt x="705707" y="665921"/>
                    </a:cubicBezTo>
                    <a:cubicBezTo>
                      <a:pt x="702394" y="679173"/>
                      <a:pt x="695767" y="692018"/>
                      <a:pt x="695767" y="705678"/>
                    </a:cubicBezTo>
                    <a:cubicBezTo>
                      <a:pt x="695767" y="742272"/>
                      <a:pt x="696278" y="779650"/>
                      <a:pt x="705707" y="815008"/>
                    </a:cubicBezTo>
                    <a:cubicBezTo>
                      <a:pt x="714639" y="848503"/>
                      <a:pt x="759192" y="871568"/>
                      <a:pt x="785220" y="884582"/>
                    </a:cubicBezTo>
                    <a:cubicBezTo>
                      <a:pt x="801178" y="892561"/>
                      <a:pt x="817989" y="898819"/>
                      <a:pt x="834915" y="904461"/>
                    </a:cubicBezTo>
                    <a:cubicBezTo>
                      <a:pt x="855966" y="911478"/>
                      <a:pt x="904678" y="920401"/>
                      <a:pt x="924367" y="924339"/>
                    </a:cubicBezTo>
                    <a:cubicBezTo>
                      <a:pt x="975972" y="921882"/>
                      <a:pt x="1120573" y="933876"/>
                      <a:pt x="1192724" y="894521"/>
                    </a:cubicBezTo>
                    <a:cubicBezTo>
                      <a:pt x="1211348" y="884363"/>
                      <a:pt x="1227420" y="869765"/>
                      <a:pt x="1242420" y="854765"/>
                    </a:cubicBezTo>
                    <a:cubicBezTo>
                      <a:pt x="1254133" y="843052"/>
                      <a:pt x="1262298" y="828260"/>
                      <a:pt x="1272237" y="815008"/>
                    </a:cubicBezTo>
                    <a:cubicBezTo>
                      <a:pt x="1265611" y="791817"/>
                      <a:pt x="1271986" y="759454"/>
                      <a:pt x="1252359" y="745435"/>
                    </a:cubicBezTo>
                    <a:cubicBezTo>
                      <a:pt x="1222331" y="723986"/>
                      <a:pt x="1167004" y="809886"/>
                      <a:pt x="1162907" y="815008"/>
                    </a:cubicBezTo>
                    <a:cubicBezTo>
                      <a:pt x="1144348" y="907795"/>
                      <a:pt x="1142588" y="889947"/>
                      <a:pt x="1172846" y="1033669"/>
                    </a:cubicBezTo>
                    <a:cubicBezTo>
                      <a:pt x="1174777" y="1042839"/>
                      <a:pt x="1185525" y="1047549"/>
                      <a:pt x="1192724" y="1053548"/>
                    </a:cubicBezTo>
                    <a:cubicBezTo>
                      <a:pt x="1205449" y="1064153"/>
                      <a:pt x="1219000" y="1073737"/>
                      <a:pt x="1232480" y="1083365"/>
                    </a:cubicBezTo>
                    <a:cubicBezTo>
                      <a:pt x="1278774" y="1116432"/>
                      <a:pt x="1247162" y="1095500"/>
                      <a:pt x="1311993" y="1113182"/>
                    </a:cubicBezTo>
                    <a:cubicBezTo>
                      <a:pt x="1332208" y="1118695"/>
                      <a:pt x="1351081" y="1128952"/>
                      <a:pt x="1371628" y="1133061"/>
                    </a:cubicBezTo>
                    <a:cubicBezTo>
                      <a:pt x="1388193" y="1136374"/>
                      <a:pt x="1404935" y="1138903"/>
                      <a:pt x="1421324" y="1143000"/>
                    </a:cubicBezTo>
                    <a:cubicBezTo>
                      <a:pt x="1431488" y="1145541"/>
                      <a:pt x="1441067" y="1150061"/>
                      <a:pt x="1451141" y="1152939"/>
                    </a:cubicBezTo>
                    <a:cubicBezTo>
                      <a:pt x="1464276" y="1156692"/>
                      <a:pt x="1477646" y="1159565"/>
                      <a:pt x="1490898" y="1162878"/>
                    </a:cubicBezTo>
                    <a:cubicBezTo>
                      <a:pt x="1494211" y="1149626"/>
                      <a:pt x="1505910" y="1135804"/>
                      <a:pt x="1500837" y="1123121"/>
                    </a:cubicBezTo>
                    <a:cubicBezTo>
                      <a:pt x="1496946" y="1113394"/>
                      <a:pt x="1471020" y="1113182"/>
                      <a:pt x="1471020" y="1113182"/>
                    </a:cubicBezTo>
                  </a:path>
                </a:pathLst>
              </a:custGeom>
              <a:ln w="28575">
                <a:solidFill>
                  <a:srgbClr val="FFC000"/>
                </a:solidFill>
              </a:ln>
              <a:effectLst>
                <a:glow rad="101600">
                  <a:schemeClr val="accent5">
                    <a:satMod val="175000"/>
                    <a:alpha val="40000"/>
                  </a:schemeClr>
                </a:glow>
                <a:outerShdw blurRad="40000" dist="20000" dir="5400000" rotWithShape="0">
                  <a:srgbClr val="000000">
                    <a:alpha val="38000"/>
                  </a:srgbClr>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
            <p:nvSpPr>
              <p:cNvPr id="64" name="Freeform 63"/>
              <p:cNvSpPr/>
              <p:nvPr/>
            </p:nvSpPr>
            <p:spPr>
              <a:xfrm>
                <a:off x="4800600" y="3707296"/>
                <a:ext cx="1123122" cy="1182756"/>
              </a:xfrm>
              <a:custGeom>
                <a:avLst/>
                <a:gdLst>
                  <a:gd name="connsiteX0" fmla="*/ 69574 w 1123122"/>
                  <a:gd name="connsiteY0" fmla="*/ 0 h 1182756"/>
                  <a:gd name="connsiteX1" fmla="*/ 29817 w 1123122"/>
                  <a:gd name="connsiteY1" fmla="*/ 59634 h 1182756"/>
                  <a:gd name="connsiteX2" fmla="*/ 9939 w 1123122"/>
                  <a:gd name="connsiteY2" fmla="*/ 139147 h 1182756"/>
                  <a:gd name="connsiteX3" fmla="*/ 0 w 1123122"/>
                  <a:gd name="connsiteY3" fmla="*/ 168965 h 1182756"/>
                  <a:gd name="connsiteX4" fmla="*/ 19878 w 1123122"/>
                  <a:gd name="connsiteY4" fmla="*/ 367747 h 1182756"/>
                  <a:gd name="connsiteX5" fmla="*/ 49696 w 1123122"/>
                  <a:gd name="connsiteY5" fmla="*/ 407504 h 1182756"/>
                  <a:gd name="connsiteX6" fmla="*/ 59635 w 1123122"/>
                  <a:gd name="connsiteY6" fmla="*/ 437321 h 1182756"/>
                  <a:gd name="connsiteX7" fmla="*/ 149087 w 1123122"/>
                  <a:gd name="connsiteY7" fmla="*/ 516834 h 1182756"/>
                  <a:gd name="connsiteX8" fmla="*/ 188843 w 1123122"/>
                  <a:gd name="connsiteY8" fmla="*/ 526774 h 1182756"/>
                  <a:gd name="connsiteX9" fmla="*/ 218661 w 1123122"/>
                  <a:gd name="connsiteY9" fmla="*/ 536713 h 1182756"/>
                  <a:gd name="connsiteX10" fmla="*/ 437322 w 1123122"/>
                  <a:gd name="connsiteY10" fmla="*/ 506895 h 1182756"/>
                  <a:gd name="connsiteX11" fmla="*/ 457200 w 1123122"/>
                  <a:gd name="connsiteY11" fmla="*/ 477078 h 1182756"/>
                  <a:gd name="connsiteX12" fmla="*/ 407504 w 1123122"/>
                  <a:gd name="connsiteY12" fmla="*/ 308113 h 1182756"/>
                  <a:gd name="connsiteX13" fmla="*/ 367748 w 1123122"/>
                  <a:gd name="connsiteY13" fmla="*/ 318052 h 1182756"/>
                  <a:gd name="connsiteX14" fmla="*/ 327991 w 1123122"/>
                  <a:gd name="connsiteY14" fmla="*/ 357808 h 1182756"/>
                  <a:gd name="connsiteX15" fmla="*/ 318052 w 1123122"/>
                  <a:gd name="connsiteY15" fmla="*/ 387626 h 1182756"/>
                  <a:gd name="connsiteX16" fmla="*/ 298174 w 1123122"/>
                  <a:gd name="connsiteY16" fmla="*/ 427382 h 1182756"/>
                  <a:gd name="connsiteX17" fmla="*/ 308113 w 1123122"/>
                  <a:gd name="connsiteY17" fmla="*/ 576469 h 1182756"/>
                  <a:gd name="connsiteX18" fmla="*/ 327991 w 1123122"/>
                  <a:gd name="connsiteY18" fmla="*/ 606287 h 1182756"/>
                  <a:gd name="connsiteX19" fmla="*/ 357809 w 1123122"/>
                  <a:gd name="connsiteY19" fmla="*/ 646043 h 1182756"/>
                  <a:gd name="connsiteX20" fmla="*/ 496957 w 1123122"/>
                  <a:gd name="connsiteY20" fmla="*/ 745434 h 1182756"/>
                  <a:gd name="connsiteX21" fmla="*/ 526774 w 1123122"/>
                  <a:gd name="connsiteY21" fmla="*/ 765313 h 1182756"/>
                  <a:gd name="connsiteX22" fmla="*/ 576470 w 1123122"/>
                  <a:gd name="connsiteY22" fmla="*/ 785191 h 1182756"/>
                  <a:gd name="connsiteX23" fmla="*/ 616226 w 1123122"/>
                  <a:gd name="connsiteY23" fmla="*/ 805069 h 1182756"/>
                  <a:gd name="connsiteX24" fmla="*/ 695739 w 1123122"/>
                  <a:gd name="connsiteY24" fmla="*/ 824947 h 1182756"/>
                  <a:gd name="connsiteX25" fmla="*/ 785191 w 1123122"/>
                  <a:gd name="connsiteY25" fmla="*/ 815008 h 1182756"/>
                  <a:gd name="connsiteX26" fmla="*/ 805070 w 1123122"/>
                  <a:gd name="connsiteY26" fmla="*/ 785191 h 1182756"/>
                  <a:gd name="connsiteX27" fmla="*/ 765313 w 1123122"/>
                  <a:gd name="connsiteY27" fmla="*/ 655982 h 1182756"/>
                  <a:gd name="connsiteX28" fmla="*/ 715617 w 1123122"/>
                  <a:gd name="connsiteY28" fmla="*/ 665921 h 1182756"/>
                  <a:gd name="connsiteX29" fmla="*/ 655983 w 1123122"/>
                  <a:gd name="connsiteY29" fmla="*/ 705678 h 1182756"/>
                  <a:gd name="connsiteX30" fmla="*/ 626165 w 1123122"/>
                  <a:gd name="connsiteY30" fmla="*/ 765313 h 1182756"/>
                  <a:gd name="connsiteX31" fmla="*/ 636104 w 1123122"/>
                  <a:gd name="connsiteY31" fmla="*/ 844826 h 1182756"/>
                  <a:gd name="connsiteX32" fmla="*/ 665922 w 1123122"/>
                  <a:gd name="connsiteY32" fmla="*/ 884582 h 1182756"/>
                  <a:gd name="connsiteX33" fmla="*/ 735496 w 1123122"/>
                  <a:gd name="connsiteY33" fmla="*/ 944217 h 1182756"/>
                  <a:gd name="connsiteX34" fmla="*/ 785191 w 1123122"/>
                  <a:gd name="connsiteY34" fmla="*/ 974034 h 1182756"/>
                  <a:gd name="connsiteX35" fmla="*/ 854765 w 1123122"/>
                  <a:gd name="connsiteY35" fmla="*/ 1013791 h 1182756"/>
                  <a:gd name="connsiteX36" fmla="*/ 914400 w 1123122"/>
                  <a:gd name="connsiteY36" fmla="*/ 1033669 h 1182756"/>
                  <a:gd name="connsiteX37" fmla="*/ 1003852 w 1123122"/>
                  <a:gd name="connsiteY37" fmla="*/ 993913 h 1182756"/>
                  <a:gd name="connsiteX38" fmla="*/ 983974 w 1123122"/>
                  <a:gd name="connsiteY38" fmla="*/ 924339 h 1182756"/>
                  <a:gd name="connsiteX39" fmla="*/ 914400 w 1123122"/>
                  <a:gd name="connsiteY39" fmla="*/ 944217 h 1182756"/>
                  <a:gd name="connsiteX40" fmla="*/ 864704 w 1123122"/>
                  <a:gd name="connsiteY40" fmla="*/ 983974 h 1182756"/>
                  <a:gd name="connsiteX41" fmla="*/ 874643 w 1123122"/>
                  <a:gd name="connsiteY41" fmla="*/ 1033669 h 1182756"/>
                  <a:gd name="connsiteX42" fmla="*/ 944217 w 1123122"/>
                  <a:gd name="connsiteY42" fmla="*/ 1093304 h 1182756"/>
                  <a:gd name="connsiteX43" fmla="*/ 974035 w 1123122"/>
                  <a:gd name="connsiteY43" fmla="*/ 1103243 h 1182756"/>
                  <a:gd name="connsiteX44" fmla="*/ 1033670 w 1123122"/>
                  <a:gd name="connsiteY44" fmla="*/ 1143000 h 1182756"/>
                  <a:gd name="connsiteX45" fmla="*/ 1073426 w 1123122"/>
                  <a:gd name="connsiteY45" fmla="*/ 1162878 h 1182756"/>
                  <a:gd name="connsiteX46" fmla="*/ 1123122 w 1123122"/>
                  <a:gd name="connsiteY46" fmla="*/ 1182756 h 118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123122" h="1182756">
                    <a:moveTo>
                      <a:pt x="69574" y="0"/>
                    </a:moveTo>
                    <a:cubicBezTo>
                      <a:pt x="56322" y="19878"/>
                      <a:pt x="39228" y="37675"/>
                      <a:pt x="29817" y="59634"/>
                    </a:cubicBezTo>
                    <a:cubicBezTo>
                      <a:pt x="19055" y="84745"/>
                      <a:pt x="16565" y="112643"/>
                      <a:pt x="9939" y="139147"/>
                    </a:cubicBezTo>
                    <a:cubicBezTo>
                      <a:pt x="7398" y="149311"/>
                      <a:pt x="3313" y="159026"/>
                      <a:pt x="0" y="168965"/>
                    </a:cubicBezTo>
                    <a:cubicBezTo>
                      <a:pt x="6626" y="235226"/>
                      <a:pt x="6296" y="302556"/>
                      <a:pt x="19878" y="367747"/>
                    </a:cubicBezTo>
                    <a:cubicBezTo>
                      <a:pt x="23257" y="383964"/>
                      <a:pt x="41477" y="393121"/>
                      <a:pt x="49696" y="407504"/>
                    </a:cubicBezTo>
                    <a:cubicBezTo>
                      <a:pt x="54894" y="416600"/>
                      <a:pt x="53349" y="428940"/>
                      <a:pt x="59635" y="437321"/>
                    </a:cubicBezTo>
                    <a:cubicBezTo>
                      <a:pt x="71665" y="453361"/>
                      <a:pt x="125505" y="505043"/>
                      <a:pt x="149087" y="516834"/>
                    </a:cubicBezTo>
                    <a:cubicBezTo>
                      <a:pt x="161305" y="522943"/>
                      <a:pt x="175709" y="523021"/>
                      <a:pt x="188843" y="526774"/>
                    </a:cubicBezTo>
                    <a:cubicBezTo>
                      <a:pt x="198917" y="529652"/>
                      <a:pt x="208722" y="533400"/>
                      <a:pt x="218661" y="536713"/>
                    </a:cubicBezTo>
                    <a:cubicBezTo>
                      <a:pt x="266699" y="534185"/>
                      <a:pt x="384001" y="560216"/>
                      <a:pt x="437322" y="506895"/>
                    </a:cubicBezTo>
                    <a:cubicBezTo>
                      <a:pt x="445769" y="498448"/>
                      <a:pt x="450574" y="487017"/>
                      <a:pt x="457200" y="477078"/>
                    </a:cubicBezTo>
                    <a:cubicBezTo>
                      <a:pt x="453124" y="444469"/>
                      <a:pt x="484648" y="308113"/>
                      <a:pt x="407504" y="308113"/>
                    </a:cubicBezTo>
                    <a:cubicBezTo>
                      <a:pt x="393844" y="308113"/>
                      <a:pt x="381000" y="314739"/>
                      <a:pt x="367748" y="318052"/>
                    </a:cubicBezTo>
                    <a:cubicBezTo>
                      <a:pt x="354496" y="331304"/>
                      <a:pt x="338884" y="342558"/>
                      <a:pt x="327991" y="357808"/>
                    </a:cubicBezTo>
                    <a:cubicBezTo>
                      <a:pt x="321901" y="366333"/>
                      <a:pt x="322179" y="377996"/>
                      <a:pt x="318052" y="387626"/>
                    </a:cubicBezTo>
                    <a:cubicBezTo>
                      <a:pt x="312216" y="401244"/>
                      <a:pt x="304800" y="414130"/>
                      <a:pt x="298174" y="427382"/>
                    </a:cubicBezTo>
                    <a:cubicBezTo>
                      <a:pt x="301487" y="477078"/>
                      <a:pt x="299925" y="527341"/>
                      <a:pt x="308113" y="576469"/>
                    </a:cubicBezTo>
                    <a:cubicBezTo>
                      <a:pt x="310077" y="588252"/>
                      <a:pt x="321048" y="596567"/>
                      <a:pt x="327991" y="606287"/>
                    </a:cubicBezTo>
                    <a:cubicBezTo>
                      <a:pt x="337619" y="619767"/>
                      <a:pt x="345637" y="634807"/>
                      <a:pt x="357809" y="646043"/>
                    </a:cubicBezTo>
                    <a:cubicBezTo>
                      <a:pt x="475146" y="754353"/>
                      <a:pt x="417025" y="699758"/>
                      <a:pt x="496957" y="745434"/>
                    </a:cubicBezTo>
                    <a:cubicBezTo>
                      <a:pt x="507328" y="751361"/>
                      <a:pt x="516090" y="759971"/>
                      <a:pt x="526774" y="765313"/>
                    </a:cubicBezTo>
                    <a:cubicBezTo>
                      <a:pt x="542732" y="773292"/>
                      <a:pt x="560166" y="777945"/>
                      <a:pt x="576470" y="785191"/>
                    </a:cubicBezTo>
                    <a:cubicBezTo>
                      <a:pt x="590009" y="791208"/>
                      <a:pt x="602608" y="799233"/>
                      <a:pt x="616226" y="805069"/>
                    </a:cubicBezTo>
                    <a:cubicBezTo>
                      <a:pt x="642968" y="816530"/>
                      <a:pt x="666570" y="819113"/>
                      <a:pt x="695739" y="824947"/>
                    </a:cubicBezTo>
                    <a:cubicBezTo>
                      <a:pt x="725556" y="821634"/>
                      <a:pt x="756996" y="825260"/>
                      <a:pt x="785191" y="815008"/>
                    </a:cubicBezTo>
                    <a:cubicBezTo>
                      <a:pt x="796417" y="810926"/>
                      <a:pt x="804275" y="797110"/>
                      <a:pt x="805070" y="785191"/>
                    </a:cubicBezTo>
                    <a:cubicBezTo>
                      <a:pt x="813294" y="661825"/>
                      <a:pt x="827979" y="676871"/>
                      <a:pt x="765313" y="655982"/>
                    </a:cubicBezTo>
                    <a:cubicBezTo>
                      <a:pt x="748748" y="659295"/>
                      <a:pt x="730996" y="658930"/>
                      <a:pt x="715617" y="665921"/>
                    </a:cubicBezTo>
                    <a:cubicBezTo>
                      <a:pt x="693868" y="675807"/>
                      <a:pt x="655983" y="705678"/>
                      <a:pt x="655983" y="705678"/>
                    </a:cubicBezTo>
                    <a:cubicBezTo>
                      <a:pt x="645931" y="720755"/>
                      <a:pt x="626165" y="744736"/>
                      <a:pt x="626165" y="765313"/>
                    </a:cubicBezTo>
                    <a:cubicBezTo>
                      <a:pt x="626165" y="792024"/>
                      <a:pt x="627657" y="819486"/>
                      <a:pt x="636104" y="844826"/>
                    </a:cubicBezTo>
                    <a:cubicBezTo>
                      <a:pt x="641342" y="860541"/>
                      <a:pt x="655141" y="872005"/>
                      <a:pt x="665922" y="884582"/>
                    </a:cubicBezTo>
                    <a:cubicBezTo>
                      <a:pt x="686400" y="908473"/>
                      <a:pt x="709304" y="926756"/>
                      <a:pt x="735496" y="944217"/>
                    </a:cubicBezTo>
                    <a:cubicBezTo>
                      <a:pt x="751570" y="954933"/>
                      <a:pt x="768809" y="963795"/>
                      <a:pt x="785191" y="974034"/>
                    </a:cubicBezTo>
                    <a:cubicBezTo>
                      <a:pt x="817068" y="993957"/>
                      <a:pt x="817061" y="998710"/>
                      <a:pt x="854765" y="1013791"/>
                    </a:cubicBezTo>
                    <a:cubicBezTo>
                      <a:pt x="874220" y="1021573"/>
                      <a:pt x="914400" y="1033669"/>
                      <a:pt x="914400" y="1033669"/>
                    </a:cubicBezTo>
                    <a:cubicBezTo>
                      <a:pt x="930073" y="1031057"/>
                      <a:pt x="1000118" y="1031258"/>
                      <a:pt x="1003852" y="993913"/>
                    </a:cubicBezTo>
                    <a:cubicBezTo>
                      <a:pt x="1006252" y="969913"/>
                      <a:pt x="990600" y="947530"/>
                      <a:pt x="983974" y="924339"/>
                    </a:cubicBezTo>
                    <a:cubicBezTo>
                      <a:pt x="971235" y="927524"/>
                      <a:pt x="928659" y="937087"/>
                      <a:pt x="914400" y="944217"/>
                    </a:cubicBezTo>
                    <a:cubicBezTo>
                      <a:pt x="889324" y="956755"/>
                      <a:pt x="883193" y="965485"/>
                      <a:pt x="864704" y="983974"/>
                    </a:cubicBezTo>
                    <a:cubicBezTo>
                      <a:pt x="868017" y="1000539"/>
                      <a:pt x="866439" y="1018902"/>
                      <a:pt x="874643" y="1033669"/>
                    </a:cubicBezTo>
                    <a:cubicBezTo>
                      <a:pt x="884048" y="1050598"/>
                      <a:pt x="923535" y="1082963"/>
                      <a:pt x="944217" y="1093304"/>
                    </a:cubicBezTo>
                    <a:cubicBezTo>
                      <a:pt x="953588" y="1097989"/>
                      <a:pt x="964096" y="1099930"/>
                      <a:pt x="974035" y="1103243"/>
                    </a:cubicBezTo>
                    <a:cubicBezTo>
                      <a:pt x="993913" y="1116495"/>
                      <a:pt x="1012301" y="1132316"/>
                      <a:pt x="1033670" y="1143000"/>
                    </a:cubicBezTo>
                    <a:cubicBezTo>
                      <a:pt x="1046922" y="1149626"/>
                      <a:pt x="1059808" y="1157042"/>
                      <a:pt x="1073426" y="1162878"/>
                    </a:cubicBezTo>
                    <a:cubicBezTo>
                      <a:pt x="1159415" y="1199731"/>
                      <a:pt x="1059121" y="1150757"/>
                      <a:pt x="1123122" y="1182756"/>
                    </a:cubicBezTo>
                  </a:path>
                </a:pathLst>
              </a:custGeom>
              <a:ln w="28575">
                <a:solidFill>
                  <a:srgbClr val="FFC000"/>
                </a:solidFill>
              </a:ln>
              <a:effectLst>
                <a:glow rad="101600">
                  <a:schemeClr val="accent5">
                    <a:satMod val="175000"/>
                    <a:alpha val="40000"/>
                  </a:schemeClr>
                </a:glow>
                <a:outerShdw blurRad="40000" dist="20000" dir="5400000" rotWithShape="0">
                  <a:srgbClr val="000000">
                    <a:alpha val="38000"/>
                  </a:srgbClr>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sp>
            <p:nvSpPr>
              <p:cNvPr id="65" name="Freeform 64"/>
              <p:cNvSpPr/>
              <p:nvPr/>
            </p:nvSpPr>
            <p:spPr>
              <a:xfrm>
                <a:off x="5555974" y="3578087"/>
                <a:ext cx="477078" cy="879543"/>
              </a:xfrm>
              <a:custGeom>
                <a:avLst/>
                <a:gdLst>
                  <a:gd name="connsiteX0" fmla="*/ 89452 w 477078"/>
                  <a:gd name="connsiteY0" fmla="*/ 0 h 879543"/>
                  <a:gd name="connsiteX1" fmla="*/ 9939 w 477078"/>
                  <a:gd name="connsiteY1" fmla="*/ 89452 h 879543"/>
                  <a:gd name="connsiteX2" fmla="*/ 0 w 477078"/>
                  <a:gd name="connsiteY2" fmla="*/ 119270 h 879543"/>
                  <a:gd name="connsiteX3" fmla="*/ 29817 w 477078"/>
                  <a:gd name="connsiteY3" fmla="*/ 268356 h 879543"/>
                  <a:gd name="connsiteX4" fmla="*/ 59635 w 477078"/>
                  <a:gd name="connsiteY4" fmla="*/ 288235 h 879543"/>
                  <a:gd name="connsiteX5" fmla="*/ 99391 w 477078"/>
                  <a:gd name="connsiteY5" fmla="*/ 298174 h 879543"/>
                  <a:gd name="connsiteX6" fmla="*/ 159026 w 477078"/>
                  <a:gd name="connsiteY6" fmla="*/ 288235 h 879543"/>
                  <a:gd name="connsiteX7" fmla="*/ 159026 w 477078"/>
                  <a:gd name="connsiteY7" fmla="*/ 198783 h 879543"/>
                  <a:gd name="connsiteX8" fmla="*/ 129209 w 477078"/>
                  <a:gd name="connsiteY8" fmla="*/ 188843 h 879543"/>
                  <a:gd name="connsiteX9" fmla="*/ 69574 w 477078"/>
                  <a:gd name="connsiteY9" fmla="*/ 198783 h 879543"/>
                  <a:gd name="connsiteX10" fmla="*/ 39756 w 477078"/>
                  <a:gd name="connsiteY10" fmla="*/ 268356 h 879543"/>
                  <a:gd name="connsiteX11" fmla="*/ 49696 w 477078"/>
                  <a:gd name="connsiteY11" fmla="*/ 387626 h 879543"/>
                  <a:gd name="connsiteX12" fmla="*/ 109330 w 477078"/>
                  <a:gd name="connsiteY12" fmla="*/ 447261 h 879543"/>
                  <a:gd name="connsiteX13" fmla="*/ 198783 w 477078"/>
                  <a:gd name="connsiteY13" fmla="*/ 496956 h 879543"/>
                  <a:gd name="connsiteX14" fmla="*/ 258417 w 477078"/>
                  <a:gd name="connsiteY14" fmla="*/ 487017 h 879543"/>
                  <a:gd name="connsiteX15" fmla="*/ 268356 w 477078"/>
                  <a:gd name="connsiteY15" fmla="*/ 427383 h 879543"/>
                  <a:gd name="connsiteX16" fmla="*/ 238539 w 477078"/>
                  <a:gd name="connsiteY16" fmla="*/ 417443 h 879543"/>
                  <a:gd name="connsiteX17" fmla="*/ 188843 w 477078"/>
                  <a:gd name="connsiteY17" fmla="*/ 427383 h 879543"/>
                  <a:gd name="connsiteX18" fmla="*/ 178904 w 477078"/>
                  <a:gd name="connsiteY18" fmla="*/ 556591 h 879543"/>
                  <a:gd name="connsiteX19" fmla="*/ 198783 w 477078"/>
                  <a:gd name="connsiteY19" fmla="*/ 576470 h 879543"/>
                  <a:gd name="connsiteX20" fmla="*/ 258417 w 477078"/>
                  <a:gd name="connsiteY20" fmla="*/ 596348 h 879543"/>
                  <a:gd name="connsiteX21" fmla="*/ 318052 w 477078"/>
                  <a:gd name="connsiteY21" fmla="*/ 586409 h 879543"/>
                  <a:gd name="connsiteX22" fmla="*/ 288235 w 477078"/>
                  <a:gd name="connsiteY22" fmla="*/ 616226 h 879543"/>
                  <a:gd name="connsiteX23" fmla="*/ 298174 w 477078"/>
                  <a:gd name="connsiteY23" fmla="*/ 705678 h 879543"/>
                  <a:gd name="connsiteX24" fmla="*/ 308113 w 477078"/>
                  <a:gd name="connsiteY24" fmla="*/ 735496 h 879543"/>
                  <a:gd name="connsiteX25" fmla="*/ 367748 w 477078"/>
                  <a:gd name="connsiteY25" fmla="*/ 765313 h 879543"/>
                  <a:gd name="connsiteX26" fmla="*/ 417443 w 477078"/>
                  <a:gd name="connsiteY26" fmla="*/ 755374 h 879543"/>
                  <a:gd name="connsiteX27" fmla="*/ 387626 w 477078"/>
                  <a:gd name="connsiteY27" fmla="*/ 735496 h 879543"/>
                  <a:gd name="connsiteX28" fmla="*/ 367748 w 477078"/>
                  <a:gd name="connsiteY28" fmla="*/ 765313 h 879543"/>
                  <a:gd name="connsiteX29" fmla="*/ 377687 w 477078"/>
                  <a:gd name="connsiteY29" fmla="*/ 795130 h 879543"/>
                  <a:gd name="connsiteX30" fmla="*/ 397565 w 477078"/>
                  <a:gd name="connsiteY30" fmla="*/ 815009 h 879543"/>
                  <a:gd name="connsiteX31" fmla="*/ 437322 w 477078"/>
                  <a:gd name="connsiteY31" fmla="*/ 874643 h 879543"/>
                  <a:gd name="connsiteX32" fmla="*/ 477078 w 477078"/>
                  <a:gd name="connsiteY32" fmla="*/ 874643 h 87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7078" h="879543">
                    <a:moveTo>
                      <a:pt x="89452" y="0"/>
                    </a:moveTo>
                    <a:cubicBezTo>
                      <a:pt x="63112" y="26340"/>
                      <a:pt x="27674" y="53981"/>
                      <a:pt x="9939" y="89452"/>
                    </a:cubicBezTo>
                    <a:cubicBezTo>
                      <a:pt x="5254" y="98823"/>
                      <a:pt x="3313" y="109331"/>
                      <a:pt x="0" y="119270"/>
                    </a:cubicBezTo>
                    <a:cubicBezTo>
                      <a:pt x="4554" y="173919"/>
                      <a:pt x="-10281" y="228258"/>
                      <a:pt x="29817" y="268356"/>
                    </a:cubicBezTo>
                    <a:cubicBezTo>
                      <a:pt x="38264" y="276803"/>
                      <a:pt x="48655" y="283529"/>
                      <a:pt x="59635" y="288235"/>
                    </a:cubicBezTo>
                    <a:cubicBezTo>
                      <a:pt x="72190" y="293616"/>
                      <a:pt x="86139" y="294861"/>
                      <a:pt x="99391" y="298174"/>
                    </a:cubicBezTo>
                    <a:cubicBezTo>
                      <a:pt x="119269" y="294861"/>
                      <a:pt x="141529" y="298234"/>
                      <a:pt x="159026" y="288235"/>
                    </a:cubicBezTo>
                    <a:cubicBezTo>
                      <a:pt x="181303" y="275505"/>
                      <a:pt x="159213" y="199110"/>
                      <a:pt x="159026" y="198783"/>
                    </a:cubicBezTo>
                    <a:cubicBezTo>
                      <a:pt x="153828" y="189687"/>
                      <a:pt x="139148" y="192156"/>
                      <a:pt x="129209" y="188843"/>
                    </a:cubicBezTo>
                    <a:cubicBezTo>
                      <a:pt x="109331" y="192156"/>
                      <a:pt x="86663" y="188102"/>
                      <a:pt x="69574" y="198783"/>
                    </a:cubicBezTo>
                    <a:cubicBezTo>
                      <a:pt x="59233" y="205246"/>
                      <a:pt x="44325" y="254651"/>
                      <a:pt x="39756" y="268356"/>
                    </a:cubicBezTo>
                    <a:cubicBezTo>
                      <a:pt x="43069" y="308113"/>
                      <a:pt x="40559" y="348792"/>
                      <a:pt x="49696" y="387626"/>
                    </a:cubicBezTo>
                    <a:cubicBezTo>
                      <a:pt x="65625" y="455323"/>
                      <a:pt x="71641" y="426323"/>
                      <a:pt x="109330" y="447261"/>
                    </a:cubicBezTo>
                    <a:cubicBezTo>
                      <a:pt x="211856" y="504219"/>
                      <a:pt x="131314" y="474467"/>
                      <a:pt x="198783" y="496956"/>
                    </a:cubicBezTo>
                    <a:cubicBezTo>
                      <a:pt x="218661" y="493643"/>
                      <a:pt x="240392" y="496029"/>
                      <a:pt x="258417" y="487017"/>
                    </a:cubicBezTo>
                    <a:cubicBezTo>
                      <a:pt x="280382" y="476034"/>
                      <a:pt x="285341" y="444368"/>
                      <a:pt x="268356" y="427383"/>
                    </a:cubicBezTo>
                    <a:cubicBezTo>
                      <a:pt x="260948" y="419975"/>
                      <a:pt x="248478" y="420756"/>
                      <a:pt x="238539" y="417443"/>
                    </a:cubicBezTo>
                    <a:cubicBezTo>
                      <a:pt x="221974" y="420756"/>
                      <a:pt x="203511" y="419001"/>
                      <a:pt x="188843" y="427383"/>
                    </a:cubicBezTo>
                    <a:cubicBezTo>
                      <a:pt x="147947" y="450753"/>
                      <a:pt x="174882" y="540505"/>
                      <a:pt x="178904" y="556591"/>
                    </a:cubicBezTo>
                    <a:cubicBezTo>
                      <a:pt x="181177" y="565682"/>
                      <a:pt x="190401" y="572279"/>
                      <a:pt x="198783" y="576470"/>
                    </a:cubicBezTo>
                    <a:cubicBezTo>
                      <a:pt x="217524" y="585841"/>
                      <a:pt x="258417" y="596348"/>
                      <a:pt x="258417" y="596348"/>
                    </a:cubicBezTo>
                    <a:cubicBezTo>
                      <a:pt x="278295" y="593035"/>
                      <a:pt x="301284" y="575231"/>
                      <a:pt x="318052" y="586409"/>
                    </a:cubicBezTo>
                    <a:cubicBezTo>
                      <a:pt x="329747" y="594206"/>
                      <a:pt x="290546" y="602361"/>
                      <a:pt x="288235" y="616226"/>
                    </a:cubicBezTo>
                    <a:cubicBezTo>
                      <a:pt x="283303" y="645819"/>
                      <a:pt x="293242" y="676085"/>
                      <a:pt x="298174" y="705678"/>
                    </a:cubicBezTo>
                    <a:cubicBezTo>
                      <a:pt x="299896" y="716012"/>
                      <a:pt x="301568" y="727315"/>
                      <a:pt x="308113" y="735496"/>
                    </a:cubicBezTo>
                    <a:cubicBezTo>
                      <a:pt x="322125" y="753012"/>
                      <a:pt x="348106" y="758766"/>
                      <a:pt x="367748" y="765313"/>
                    </a:cubicBezTo>
                    <a:cubicBezTo>
                      <a:pt x="384313" y="762000"/>
                      <a:pt x="408072" y="769430"/>
                      <a:pt x="417443" y="755374"/>
                    </a:cubicBezTo>
                    <a:cubicBezTo>
                      <a:pt x="424069" y="745435"/>
                      <a:pt x="399339" y="733153"/>
                      <a:pt x="387626" y="735496"/>
                    </a:cubicBezTo>
                    <a:cubicBezTo>
                      <a:pt x="375913" y="737839"/>
                      <a:pt x="374374" y="755374"/>
                      <a:pt x="367748" y="765313"/>
                    </a:cubicBezTo>
                    <a:cubicBezTo>
                      <a:pt x="371061" y="775252"/>
                      <a:pt x="372297" y="786146"/>
                      <a:pt x="377687" y="795130"/>
                    </a:cubicBezTo>
                    <a:cubicBezTo>
                      <a:pt x="382508" y="803165"/>
                      <a:pt x="391942" y="807512"/>
                      <a:pt x="397565" y="815009"/>
                    </a:cubicBezTo>
                    <a:cubicBezTo>
                      <a:pt x="411899" y="834121"/>
                      <a:pt x="424070" y="854765"/>
                      <a:pt x="437322" y="874643"/>
                    </a:cubicBezTo>
                    <a:cubicBezTo>
                      <a:pt x="444673" y="885669"/>
                      <a:pt x="463826" y="874643"/>
                      <a:pt x="477078" y="874643"/>
                    </a:cubicBezTo>
                  </a:path>
                </a:pathLst>
              </a:custGeom>
              <a:ln w="28575">
                <a:solidFill>
                  <a:srgbClr val="FFC000"/>
                </a:solidFill>
              </a:ln>
              <a:effectLst>
                <a:glow rad="101600">
                  <a:schemeClr val="accent5">
                    <a:satMod val="175000"/>
                    <a:alpha val="40000"/>
                  </a:schemeClr>
                </a:glow>
                <a:outerShdw blurRad="40000" dist="20000" dir="5400000" rotWithShape="0">
                  <a:srgbClr val="000000">
                    <a:alpha val="38000"/>
                  </a:srgbClr>
                </a:outerShdw>
              </a:effectLst>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dirty="0"/>
              </a:p>
            </p:txBody>
          </p:sp>
        </p:grpSp>
      </p:grpSp>
    </p:spTree>
    <p:extLst>
      <p:ext uri="{BB962C8B-B14F-4D97-AF65-F5344CB8AC3E}">
        <p14:creationId xmlns:p14="http://schemas.microsoft.com/office/powerpoint/2010/main" val="3063453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086176" y="1904268"/>
            <a:ext cx="10103892" cy="1508105"/>
          </a:xfrm>
          <a:prstGeom prst="rect">
            <a:avLst/>
          </a:prstGeom>
        </p:spPr>
        <p:txBody>
          <a:bodyPr vert="horz" lIns="274320" tIns="137160" rIns="274320" bIns="137160" rtlCol="0" anchor="t">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Always keep personal</a:t>
            </a:r>
            <a:r>
              <a:rPr lang="en-US" sz="4000" cap="none" dirty="0">
                <a:solidFill>
                  <a:schemeClr val="bg1"/>
                </a:solidFill>
                <a:latin typeface="Franklin Gothic Medium" panose="020B0603020102020204" pitchFamily="34" charset="0"/>
              </a:rPr>
              <a:t> </a:t>
            </a: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safety</a:t>
            </a:r>
            <a:b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b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in</a:t>
            </a:r>
            <a:r>
              <a:rPr kumimoji="0" lang="en-US" sz="4000" b="0" i="0" u="none" strike="noStrike" kern="1200" cap="none" spc="0" normalizeH="0" noProof="0" dirty="0" smtClean="0">
                <a:ln>
                  <a:noFill/>
                </a:ln>
                <a:solidFill>
                  <a:schemeClr val="bg1"/>
                </a:solidFill>
                <a:effectLst/>
                <a:uLnTx/>
                <a:uFillTx/>
                <a:latin typeface="Franklin Gothic Medium" panose="020B0603020102020204" pitchFamily="34" charset="0"/>
              </a:rPr>
              <a:t> mind.</a:t>
            </a:r>
            <a:endParaRPr lang="en-US" sz="4000" cap="none" dirty="0" smtClean="0">
              <a:solidFill>
                <a:schemeClr val="bg1"/>
              </a:solidFill>
              <a:latin typeface="Franklin Gothic Medium" panose="020B0603020102020204" pitchFamily="34" charset="0"/>
            </a:endParaRPr>
          </a:p>
        </p:txBody>
      </p:sp>
      <p:sp>
        <p:nvSpPr>
          <p:cNvPr id="61" name="TextBox 60"/>
          <p:cNvSpPr txBox="1"/>
          <p:nvPr/>
        </p:nvSpPr>
        <p:spPr>
          <a:xfrm>
            <a:off x="2086176" y="4948516"/>
            <a:ext cx="4872185" cy="1200329"/>
          </a:xfrm>
          <a:prstGeom prst="rect">
            <a:avLst/>
          </a:prstGeom>
          <a:noFill/>
        </p:spPr>
        <p:txBody>
          <a:bodyPr wrap="square" lIns="274320" tIns="182880" rIns="274320" bIns="182880" rtlCol="0">
            <a:spAutoFit/>
          </a:bodyPr>
          <a:lstStyle/>
          <a:p>
            <a:r>
              <a:rPr lang="en-US" dirty="0" smtClean="0">
                <a:latin typeface="Franklin Gothic Book"/>
              </a:rPr>
              <a:t>Taking certain precautions and adopting safe habits can go a long way toward protecting you from personal harm.</a:t>
            </a:r>
            <a:endParaRPr lang="en-US" dirty="0">
              <a:latin typeface="Franklin Gothic Book"/>
            </a:endParaRPr>
          </a:p>
        </p:txBody>
      </p:sp>
      <p:grpSp>
        <p:nvGrpSpPr>
          <p:cNvPr id="17" name="Group 74"/>
          <p:cNvGrpSpPr>
            <a:grpSpLocks noChangeAspect="1"/>
          </p:cNvGrpSpPr>
          <p:nvPr/>
        </p:nvGrpSpPr>
        <p:grpSpPr bwMode="auto">
          <a:xfrm>
            <a:off x="8090797" y="2662090"/>
            <a:ext cx="2473911" cy="3240122"/>
            <a:chOff x="5848" y="835"/>
            <a:chExt cx="1482" cy="1941"/>
          </a:xfrm>
        </p:grpSpPr>
        <p:sp>
          <p:nvSpPr>
            <p:cNvPr id="85" name="AutoShape 73"/>
            <p:cNvSpPr>
              <a:spLocks noChangeAspect="1" noChangeArrowheads="1" noTextEdit="1"/>
            </p:cNvSpPr>
            <p:nvPr/>
          </p:nvSpPr>
          <p:spPr bwMode="auto">
            <a:xfrm>
              <a:off x="5848" y="835"/>
              <a:ext cx="1482" cy="1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76"/>
            <p:cNvSpPr>
              <a:spLocks/>
            </p:cNvSpPr>
            <p:nvPr/>
          </p:nvSpPr>
          <p:spPr bwMode="auto">
            <a:xfrm>
              <a:off x="6149" y="1785"/>
              <a:ext cx="528" cy="430"/>
            </a:xfrm>
            <a:custGeom>
              <a:avLst/>
              <a:gdLst>
                <a:gd name="T0" fmla="*/ 474 w 528"/>
                <a:gd name="T1" fmla="*/ 277 h 430"/>
                <a:gd name="T2" fmla="*/ 474 w 528"/>
                <a:gd name="T3" fmla="*/ 277 h 430"/>
                <a:gd name="T4" fmla="*/ 426 w 528"/>
                <a:gd name="T5" fmla="*/ 257 h 430"/>
                <a:gd name="T6" fmla="*/ 318 w 528"/>
                <a:gd name="T7" fmla="*/ 200 h 430"/>
                <a:gd name="T8" fmla="*/ 254 w 528"/>
                <a:gd name="T9" fmla="*/ 166 h 430"/>
                <a:gd name="T10" fmla="*/ 193 w 528"/>
                <a:gd name="T11" fmla="*/ 129 h 430"/>
                <a:gd name="T12" fmla="*/ 139 w 528"/>
                <a:gd name="T13" fmla="*/ 92 h 430"/>
                <a:gd name="T14" fmla="*/ 115 w 528"/>
                <a:gd name="T15" fmla="*/ 75 h 430"/>
                <a:gd name="T16" fmla="*/ 98 w 528"/>
                <a:gd name="T17" fmla="*/ 58 h 430"/>
                <a:gd name="T18" fmla="*/ 98 w 528"/>
                <a:gd name="T19" fmla="*/ 58 h 430"/>
                <a:gd name="T20" fmla="*/ 68 w 528"/>
                <a:gd name="T21" fmla="*/ 31 h 430"/>
                <a:gd name="T22" fmla="*/ 41 w 528"/>
                <a:gd name="T23" fmla="*/ 14 h 430"/>
                <a:gd name="T24" fmla="*/ 20 w 528"/>
                <a:gd name="T25" fmla="*/ 4 h 430"/>
                <a:gd name="T26" fmla="*/ 14 w 528"/>
                <a:gd name="T27" fmla="*/ 0 h 430"/>
                <a:gd name="T28" fmla="*/ 7 w 528"/>
                <a:gd name="T29" fmla="*/ 0 h 430"/>
                <a:gd name="T30" fmla="*/ 0 w 528"/>
                <a:gd name="T31" fmla="*/ 4 h 430"/>
                <a:gd name="T32" fmla="*/ 0 w 528"/>
                <a:gd name="T33" fmla="*/ 10 h 430"/>
                <a:gd name="T34" fmla="*/ 0 w 528"/>
                <a:gd name="T35" fmla="*/ 17 h 430"/>
                <a:gd name="T36" fmla="*/ 0 w 528"/>
                <a:gd name="T37" fmla="*/ 24 h 430"/>
                <a:gd name="T38" fmla="*/ 14 w 528"/>
                <a:gd name="T39" fmla="*/ 48 h 430"/>
                <a:gd name="T40" fmla="*/ 41 w 528"/>
                <a:gd name="T41" fmla="*/ 81 h 430"/>
                <a:gd name="T42" fmla="*/ 41 w 528"/>
                <a:gd name="T43" fmla="*/ 81 h 430"/>
                <a:gd name="T44" fmla="*/ 122 w 528"/>
                <a:gd name="T45" fmla="*/ 166 h 430"/>
                <a:gd name="T46" fmla="*/ 176 w 528"/>
                <a:gd name="T47" fmla="*/ 217 h 430"/>
                <a:gd name="T48" fmla="*/ 234 w 528"/>
                <a:gd name="T49" fmla="*/ 267 h 430"/>
                <a:gd name="T50" fmla="*/ 295 w 528"/>
                <a:gd name="T51" fmla="*/ 318 h 430"/>
                <a:gd name="T52" fmla="*/ 355 w 528"/>
                <a:gd name="T53" fmla="*/ 362 h 430"/>
                <a:gd name="T54" fmla="*/ 413 w 528"/>
                <a:gd name="T55" fmla="*/ 396 h 430"/>
                <a:gd name="T56" fmla="*/ 440 w 528"/>
                <a:gd name="T57" fmla="*/ 409 h 430"/>
                <a:gd name="T58" fmla="*/ 467 w 528"/>
                <a:gd name="T59" fmla="*/ 423 h 430"/>
                <a:gd name="T60" fmla="*/ 467 w 528"/>
                <a:gd name="T61" fmla="*/ 423 h 430"/>
                <a:gd name="T62" fmla="*/ 491 w 528"/>
                <a:gd name="T63" fmla="*/ 430 h 430"/>
                <a:gd name="T64" fmla="*/ 508 w 528"/>
                <a:gd name="T65" fmla="*/ 430 h 430"/>
                <a:gd name="T66" fmla="*/ 518 w 528"/>
                <a:gd name="T67" fmla="*/ 426 h 430"/>
                <a:gd name="T68" fmla="*/ 525 w 528"/>
                <a:gd name="T69" fmla="*/ 420 h 430"/>
                <a:gd name="T70" fmla="*/ 528 w 528"/>
                <a:gd name="T71" fmla="*/ 409 h 430"/>
                <a:gd name="T72" fmla="*/ 528 w 528"/>
                <a:gd name="T73" fmla="*/ 399 h 430"/>
                <a:gd name="T74" fmla="*/ 521 w 528"/>
                <a:gd name="T75" fmla="*/ 369 h 430"/>
                <a:gd name="T76" fmla="*/ 508 w 528"/>
                <a:gd name="T77" fmla="*/ 338 h 430"/>
                <a:gd name="T78" fmla="*/ 491 w 528"/>
                <a:gd name="T79" fmla="*/ 308 h 430"/>
                <a:gd name="T80" fmla="*/ 474 w 528"/>
                <a:gd name="T81" fmla="*/ 277 h 430"/>
                <a:gd name="T82" fmla="*/ 474 w 528"/>
                <a:gd name="T83" fmla="*/ 277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28" h="430">
                  <a:moveTo>
                    <a:pt x="474" y="277"/>
                  </a:moveTo>
                  <a:lnTo>
                    <a:pt x="474" y="277"/>
                  </a:lnTo>
                  <a:lnTo>
                    <a:pt x="426" y="257"/>
                  </a:lnTo>
                  <a:lnTo>
                    <a:pt x="318" y="200"/>
                  </a:lnTo>
                  <a:lnTo>
                    <a:pt x="254" y="166"/>
                  </a:lnTo>
                  <a:lnTo>
                    <a:pt x="193" y="129"/>
                  </a:lnTo>
                  <a:lnTo>
                    <a:pt x="139" y="92"/>
                  </a:lnTo>
                  <a:lnTo>
                    <a:pt x="115" y="75"/>
                  </a:lnTo>
                  <a:lnTo>
                    <a:pt x="98" y="58"/>
                  </a:lnTo>
                  <a:lnTo>
                    <a:pt x="98" y="58"/>
                  </a:lnTo>
                  <a:lnTo>
                    <a:pt x="68" y="31"/>
                  </a:lnTo>
                  <a:lnTo>
                    <a:pt x="41" y="14"/>
                  </a:lnTo>
                  <a:lnTo>
                    <a:pt x="20" y="4"/>
                  </a:lnTo>
                  <a:lnTo>
                    <a:pt x="14" y="0"/>
                  </a:lnTo>
                  <a:lnTo>
                    <a:pt x="7" y="0"/>
                  </a:lnTo>
                  <a:lnTo>
                    <a:pt x="0" y="4"/>
                  </a:lnTo>
                  <a:lnTo>
                    <a:pt x="0" y="10"/>
                  </a:lnTo>
                  <a:lnTo>
                    <a:pt x="0" y="17"/>
                  </a:lnTo>
                  <a:lnTo>
                    <a:pt x="0" y="24"/>
                  </a:lnTo>
                  <a:lnTo>
                    <a:pt x="14" y="48"/>
                  </a:lnTo>
                  <a:lnTo>
                    <a:pt x="41" y="81"/>
                  </a:lnTo>
                  <a:lnTo>
                    <a:pt x="41" y="81"/>
                  </a:lnTo>
                  <a:lnTo>
                    <a:pt x="122" y="166"/>
                  </a:lnTo>
                  <a:lnTo>
                    <a:pt x="176" y="217"/>
                  </a:lnTo>
                  <a:lnTo>
                    <a:pt x="234" y="267"/>
                  </a:lnTo>
                  <a:lnTo>
                    <a:pt x="295" y="318"/>
                  </a:lnTo>
                  <a:lnTo>
                    <a:pt x="355" y="362"/>
                  </a:lnTo>
                  <a:lnTo>
                    <a:pt x="413" y="396"/>
                  </a:lnTo>
                  <a:lnTo>
                    <a:pt x="440" y="409"/>
                  </a:lnTo>
                  <a:lnTo>
                    <a:pt x="467" y="423"/>
                  </a:lnTo>
                  <a:lnTo>
                    <a:pt x="467" y="423"/>
                  </a:lnTo>
                  <a:lnTo>
                    <a:pt x="491" y="430"/>
                  </a:lnTo>
                  <a:lnTo>
                    <a:pt x="508" y="430"/>
                  </a:lnTo>
                  <a:lnTo>
                    <a:pt x="518" y="426"/>
                  </a:lnTo>
                  <a:lnTo>
                    <a:pt x="525" y="420"/>
                  </a:lnTo>
                  <a:lnTo>
                    <a:pt x="528" y="409"/>
                  </a:lnTo>
                  <a:lnTo>
                    <a:pt x="528" y="399"/>
                  </a:lnTo>
                  <a:lnTo>
                    <a:pt x="521" y="369"/>
                  </a:lnTo>
                  <a:lnTo>
                    <a:pt x="508" y="338"/>
                  </a:lnTo>
                  <a:lnTo>
                    <a:pt x="491" y="308"/>
                  </a:lnTo>
                  <a:lnTo>
                    <a:pt x="474" y="277"/>
                  </a:lnTo>
                  <a:lnTo>
                    <a:pt x="474" y="277"/>
                  </a:lnTo>
                  <a:close/>
                </a:path>
              </a:pathLst>
            </a:custGeom>
            <a:solidFill>
              <a:srgbClr val="EDC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77"/>
            <p:cNvSpPr>
              <a:spLocks/>
            </p:cNvSpPr>
            <p:nvPr/>
          </p:nvSpPr>
          <p:spPr bwMode="auto">
            <a:xfrm>
              <a:off x="6450" y="2005"/>
              <a:ext cx="129" cy="206"/>
            </a:xfrm>
            <a:custGeom>
              <a:avLst/>
              <a:gdLst>
                <a:gd name="T0" fmla="*/ 78 w 129"/>
                <a:gd name="T1" fmla="*/ 0 h 206"/>
                <a:gd name="T2" fmla="*/ 78 w 129"/>
                <a:gd name="T3" fmla="*/ 0 h 206"/>
                <a:gd name="T4" fmla="*/ 65 w 129"/>
                <a:gd name="T5" fmla="*/ 7 h 206"/>
                <a:gd name="T6" fmla="*/ 54 w 129"/>
                <a:gd name="T7" fmla="*/ 10 h 206"/>
                <a:gd name="T8" fmla="*/ 41 w 129"/>
                <a:gd name="T9" fmla="*/ 20 h 206"/>
                <a:gd name="T10" fmla="*/ 27 w 129"/>
                <a:gd name="T11" fmla="*/ 34 h 206"/>
                <a:gd name="T12" fmla="*/ 14 w 129"/>
                <a:gd name="T13" fmla="*/ 54 h 206"/>
                <a:gd name="T14" fmla="*/ 4 w 129"/>
                <a:gd name="T15" fmla="*/ 78 h 206"/>
                <a:gd name="T16" fmla="*/ 0 w 129"/>
                <a:gd name="T17" fmla="*/ 108 h 206"/>
                <a:gd name="T18" fmla="*/ 129 w 129"/>
                <a:gd name="T19" fmla="*/ 206 h 206"/>
                <a:gd name="T20" fmla="*/ 129 w 129"/>
                <a:gd name="T21" fmla="*/ 206 h 206"/>
                <a:gd name="T22" fmla="*/ 125 w 129"/>
                <a:gd name="T23" fmla="*/ 30 h 206"/>
                <a:gd name="T24" fmla="*/ 125 w 129"/>
                <a:gd name="T25" fmla="*/ 30 h 206"/>
                <a:gd name="T26" fmla="*/ 119 w 129"/>
                <a:gd name="T27" fmla="*/ 24 h 206"/>
                <a:gd name="T28" fmla="*/ 102 w 129"/>
                <a:gd name="T29" fmla="*/ 14 h 206"/>
                <a:gd name="T30" fmla="*/ 78 w 129"/>
                <a:gd name="T31" fmla="*/ 0 h 206"/>
                <a:gd name="T32" fmla="*/ 78 w 129"/>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206">
                  <a:moveTo>
                    <a:pt x="78" y="0"/>
                  </a:moveTo>
                  <a:lnTo>
                    <a:pt x="78" y="0"/>
                  </a:lnTo>
                  <a:lnTo>
                    <a:pt x="65" y="7"/>
                  </a:lnTo>
                  <a:lnTo>
                    <a:pt x="54" y="10"/>
                  </a:lnTo>
                  <a:lnTo>
                    <a:pt x="41" y="20"/>
                  </a:lnTo>
                  <a:lnTo>
                    <a:pt x="27" y="34"/>
                  </a:lnTo>
                  <a:lnTo>
                    <a:pt x="14" y="54"/>
                  </a:lnTo>
                  <a:lnTo>
                    <a:pt x="4" y="78"/>
                  </a:lnTo>
                  <a:lnTo>
                    <a:pt x="0" y="108"/>
                  </a:lnTo>
                  <a:lnTo>
                    <a:pt x="129" y="206"/>
                  </a:lnTo>
                  <a:lnTo>
                    <a:pt x="129" y="206"/>
                  </a:lnTo>
                  <a:lnTo>
                    <a:pt x="125" y="30"/>
                  </a:lnTo>
                  <a:lnTo>
                    <a:pt x="125" y="30"/>
                  </a:lnTo>
                  <a:lnTo>
                    <a:pt x="119" y="24"/>
                  </a:lnTo>
                  <a:lnTo>
                    <a:pt x="102" y="14"/>
                  </a:lnTo>
                  <a:lnTo>
                    <a:pt x="78" y="0"/>
                  </a:lnTo>
                  <a:lnTo>
                    <a:pt x="78" y="0"/>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78"/>
            <p:cNvSpPr>
              <a:spLocks/>
            </p:cNvSpPr>
            <p:nvPr/>
          </p:nvSpPr>
          <p:spPr bwMode="auto">
            <a:xfrm>
              <a:off x="6109" y="1609"/>
              <a:ext cx="155" cy="251"/>
            </a:xfrm>
            <a:custGeom>
              <a:avLst/>
              <a:gdLst>
                <a:gd name="T0" fmla="*/ 155 w 155"/>
                <a:gd name="T1" fmla="*/ 251 h 251"/>
                <a:gd name="T2" fmla="*/ 155 w 155"/>
                <a:gd name="T3" fmla="*/ 251 h 251"/>
                <a:gd name="T4" fmla="*/ 128 w 155"/>
                <a:gd name="T5" fmla="*/ 227 h 251"/>
                <a:gd name="T6" fmla="*/ 111 w 155"/>
                <a:gd name="T7" fmla="*/ 207 h 251"/>
                <a:gd name="T8" fmla="*/ 98 w 155"/>
                <a:gd name="T9" fmla="*/ 186 h 251"/>
                <a:gd name="T10" fmla="*/ 98 w 155"/>
                <a:gd name="T11" fmla="*/ 186 h 251"/>
                <a:gd name="T12" fmla="*/ 91 w 155"/>
                <a:gd name="T13" fmla="*/ 166 h 251"/>
                <a:gd name="T14" fmla="*/ 88 w 155"/>
                <a:gd name="T15" fmla="*/ 142 h 251"/>
                <a:gd name="T16" fmla="*/ 77 w 155"/>
                <a:gd name="T17" fmla="*/ 115 h 251"/>
                <a:gd name="T18" fmla="*/ 71 w 155"/>
                <a:gd name="T19" fmla="*/ 102 h 251"/>
                <a:gd name="T20" fmla="*/ 60 w 155"/>
                <a:gd name="T21" fmla="*/ 88 h 251"/>
                <a:gd name="T22" fmla="*/ 60 w 155"/>
                <a:gd name="T23" fmla="*/ 88 h 251"/>
                <a:gd name="T24" fmla="*/ 27 w 155"/>
                <a:gd name="T25" fmla="*/ 41 h 251"/>
                <a:gd name="T26" fmla="*/ 13 w 155"/>
                <a:gd name="T27" fmla="*/ 17 h 251"/>
                <a:gd name="T28" fmla="*/ 3 w 155"/>
                <a:gd name="T29" fmla="*/ 0 h 251"/>
                <a:gd name="T30" fmla="*/ 3 w 155"/>
                <a:gd name="T31" fmla="*/ 0 h 251"/>
                <a:gd name="T32" fmla="*/ 3 w 155"/>
                <a:gd name="T33" fmla="*/ 4 h 251"/>
                <a:gd name="T34" fmla="*/ 0 w 155"/>
                <a:gd name="T35" fmla="*/ 11 h 251"/>
                <a:gd name="T36" fmla="*/ 0 w 155"/>
                <a:gd name="T37" fmla="*/ 24 h 251"/>
                <a:gd name="T38" fmla="*/ 10 w 155"/>
                <a:gd name="T39" fmla="*/ 41 h 251"/>
                <a:gd name="T40" fmla="*/ 10 w 155"/>
                <a:gd name="T41" fmla="*/ 41 h 251"/>
                <a:gd name="T42" fmla="*/ 40 w 155"/>
                <a:gd name="T43" fmla="*/ 92 h 251"/>
                <a:gd name="T44" fmla="*/ 50 w 155"/>
                <a:gd name="T45" fmla="*/ 115 h 251"/>
                <a:gd name="T46" fmla="*/ 54 w 155"/>
                <a:gd name="T47" fmla="*/ 125 h 251"/>
                <a:gd name="T48" fmla="*/ 54 w 155"/>
                <a:gd name="T49" fmla="*/ 136 h 251"/>
                <a:gd name="T50" fmla="*/ 54 w 155"/>
                <a:gd name="T51" fmla="*/ 136 h 251"/>
                <a:gd name="T52" fmla="*/ 50 w 155"/>
                <a:gd name="T53" fmla="*/ 146 h 251"/>
                <a:gd name="T54" fmla="*/ 44 w 155"/>
                <a:gd name="T55" fmla="*/ 156 h 251"/>
                <a:gd name="T56" fmla="*/ 27 w 155"/>
                <a:gd name="T57" fmla="*/ 169 h 251"/>
                <a:gd name="T58" fmla="*/ 13 w 155"/>
                <a:gd name="T59" fmla="*/ 176 h 251"/>
                <a:gd name="T60" fmla="*/ 3 w 155"/>
                <a:gd name="T61" fmla="*/ 176 h 251"/>
                <a:gd name="T62" fmla="*/ 3 w 155"/>
                <a:gd name="T63" fmla="*/ 176 h 251"/>
                <a:gd name="T64" fmla="*/ 20 w 155"/>
                <a:gd name="T65" fmla="*/ 200 h 251"/>
                <a:gd name="T66" fmla="*/ 40 w 155"/>
                <a:gd name="T67" fmla="*/ 217 h 251"/>
                <a:gd name="T68" fmla="*/ 50 w 155"/>
                <a:gd name="T69" fmla="*/ 224 h 251"/>
                <a:gd name="T70" fmla="*/ 60 w 155"/>
                <a:gd name="T71" fmla="*/ 230 h 251"/>
                <a:gd name="T72" fmla="*/ 60 w 155"/>
                <a:gd name="T73" fmla="*/ 230 h 251"/>
                <a:gd name="T74" fmla="*/ 121 w 155"/>
                <a:gd name="T75" fmla="*/ 244 h 251"/>
                <a:gd name="T76" fmla="*/ 155 w 155"/>
                <a:gd name="T77" fmla="*/ 251 h 251"/>
                <a:gd name="T78" fmla="*/ 155 w 155"/>
                <a:gd name="T79" fmla="*/ 25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5" h="251">
                  <a:moveTo>
                    <a:pt x="155" y="251"/>
                  </a:moveTo>
                  <a:lnTo>
                    <a:pt x="155" y="251"/>
                  </a:lnTo>
                  <a:lnTo>
                    <a:pt x="128" y="227"/>
                  </a:lnTo>
                  <a:lnTo>
                    <a:pt x="111" y="207"/>
                  </a:lnTo>
                  <a:lnTo>
                    <a:pt x="98" y="186"/>
                  </a:lnTo>
                  <a:lnTo>
                    <a:pt x="98" y="186"/>
                  </a:lnTo>
                  <a:lnTo>
                    <a:pt x="91" y="166"/>
                  </a:lnTo>
                  <a:lnTo>
                    <a:pt x="88" y="142"/>
                  </a:lnTo>
                  <a:lnTo>
                    <a:pt x="77" y="115"/>
                  </a:lnTo>
                  <a:lnTo>
                    <a:pt x="71" y="102"/>
                  </a:lnTo>
                  <a:lnTo>
                    <a:pt x="60" y="88"/>
                  </a:lnTo>
                  <a:lnTo>
                    <a:pt x="60" y="88"/>
                  </a:lnTo>
                  <a:lnTo>
                    <a:pt x="27" y="41"/>
                  </a:lnTo>
                  <a:lnTo>
                    <a:pt x="13" y="17"/>
                  </a:lnTo>
                  <a:lnTo>
                    <a:pt x="3" y="0"/>
                  </a:lnTo>
                  <a:lnTo>
                    <a:pt x="3" y="0"/>
                  </a:lnTo>
                  <a:lnTo>
                    <a:pt x="3" y="4"/>
                  </a:lnTo>
                  <a:lnTo>
                    <a:pt x="0" y="11"/>
                  </a:lnTo>
                  <a:lnTo>
                    <a:pt x="0" y="24"/>
                  </a:lnTo>
                  <a:lnTo>
                    <a:pt x="10" y="41"/>
                  </a:lnTo>
                  <a:lnTo>
                    <a:pt x="10" y="41"/>
                  </a:lnTo>
                  <a:lnTo>
                    <a:pt x="40" y="92"/>
                  </a:lnTo>
                  <a:lnTo>
                    <a:pt x="50" y="115"/>
                  </a:lnTo>
                  <a:lnTo>
                    <a:pt x="54" y="125"/>
                  </a:lnTo>
                  <a:lnTo>
                    <a:pt x="54" y="136"/>
                  </a:lnTo>
                  <a:lnTo>
                    <a:pt x="54" y="136"/>
                  </a:lnTo>
                  <a:lnTo>
                    <a:pt x="50" y="146"/>
                  </a:lnTo>
                  <a:lnTo>
                    <a:pt x="44" y="156"/>
                  </a:lnTo>
                  <a:lnTo>
                    <a:pt x="27" y="169"/>
                  </a:lnTo>
                  <a:lnTo>
                    <a:pt x="13" y="176"/>
                  </a:lnTo>
                  <a:lnTo>
                    <a:pt x="3" y="176"/>
                  </a:lnTo>
                  <a:lnTo>
                    <a:pt x="3" y="176"/>
                  </a:lnTo>
                  <a:lnTo>
                    <a:pt x="20" y="200"/>
                  </a:lnTo>
                  <a:lnTo>
                    <a:pt x="40" y="217"/>
                  </a:lnTo>
                  <a:lnTo>
                    <a:pt x="50" y="224"/>
                  </a:lnTo>
                  <a:lnTo>
                    <a:pt x="60" y="230"/>
                  </a:lnTo>
                  <a:lnTo>
                    <a:pt x="60" y="230"/>
                  </a:lnTo>
                  <a:lnTo>
                    <a:pt x="121" y="244"/>
                  </a:lnTo>
                  <a:lnTo>
                    <a:pt x="155" y="251"/>
                  </a:lnTo>
                  <a:lnTo>
                    <a:pt x="155" y="251"/>
                  </a:lnTo>
                  <a:close/>
                </a:path>
              </a:pathLst>
            </a:custGeom>
            <a:solidFill>
              <a:srgbClr val="EDC2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79"/>
            <p:cNvSpPr>
              <a:spLocks/>
            </p:cNvSpPr>
            <p:nvPr/>
          </p:nvSpPr>
          <p:spPr bwMode="auto">
            <a:xfrm>
              <a:off x="5899" y="1569"/>
              <a:ext cx="274" cy="260"/>
            </a:xfrm>
            <a:custGeom>
              <a:avLst/>
              <a:gdLst>
                <a:gd name="T0" fmla="*/ 3 w 274"/>
                <a:gd name="T1" fmla="*/ 17 h 260"/>
                <a:gd name="T2" fmla="*/ 3 w 274"/>
                <a:gd name="T3" fmla="*/ 17 h 260"/>
                <a:gd name="T4" fmla="*/ 0 w 274"/>
                <a:gd name="T5" fmla="*/ 30 h 260"/>
                <a:gd name="T6" fmla="*/ 3 w 274"/>
                <a:gd name="T7" fmla="*/ 40 h 260"/>
                <a:gd name="T8" fmla="*/ 7 w 274"/>
                <a:gd name="T9" fmla="*/ 54 h 260"/>
                <a:gd name="T10" fmla="*/ 7 w 274"/>
                <a:gd name="T11" fmla="*/ 54 h 260"/>
                <a:gd name="T12" fmla="*/ 71 w 274"/>
                <a:gd name="T13" fmla="*/ 152 h 260"/>
                <a:gd name="T14" fmla="*/ 132 w 274"/>
                <a:gd name="T15" fmla="*/ 243 h 260"/>
                <a:gd name="T16" fmla="*/ 132 w 274"/>
                <a:gd name="T17" fmla="*/ 243 h 260"/>
                <a:gd name="T18" fmla="*/ 155 w 274"/>
                <a:gd name="T19" fmla="*/ 253 h 260"/>
                <a:gd name="T20" fmla="*/ 169 w 274"/>
                <a:gd name="T21" fmla="*/ 260 h 260"/>
                <a:gd name="T22" fmla="*/ 182 w 274"/>
                <a:gd name="T23" fmla="*/ 260 h 260"/>
                <a:gd name="T24" fmla="*/ 182 w 274"/>
                <a:gd name="T25" fmla="*/ 260 h 260"/>
                <a:gd name="T26" fmla="*/ 199 w 274"/>
                <a:gd name="T27" fmla="*/ 253 h 260"/>
                <a:gd name="T28" fmla="*/ 223 w 274"/>
                <a:gd name="T29" fmla="*/ 240 h 260"/>
                <a:gd name="T30" fmla="*/ 250 w 274"/>
                <a:gd name="T31" fmla="*/ 220 h 260"/>
                <a:gd name="T32" fmla="*/ 264 w 274"/>
                <a:gd name="T33" fmla="*/ 209 h 260"/>
                <a:gd name="T34" fmla="*/ 274 w 274"/>
                <a:gd name="T35" fmla="*/ 196 h 260"/>
                <a:gd name="T36" fmla="*/ 274 w 274"/>
                <a:gd name="T37" fmla="*/ 196 h 260"/>
                <a:gd name="T38" fmla="*/ 274 w 274"/>
                <a:gd name="T39" fmla="*/ 182 h 260"/>
                <a:gd name="T40" fmla="*/ 274 w 274"/>
                <a:gd name="T41" fmla="*/ 169 h 260"/>
                <a:gd name="T42" fmla="*/ 267 w 274"/>
                <a:gd name="T43" fmla="*/ 155 h 260"/>
                <a:gd name="T44" fmla="*/ 267 w 274"/>
                <a:gd name="T45" fmla="*/ 155 h 260"/>
                <a:gd name="T46" fmla="*/ 247 w 274"/>
                <a:gd name="T47" fmla="*/ 122 h 260"/>
                <a:gd name="T48" fmla="*/ 203 w 274"/>
                <a:gd name="T49" fmla="*/ 67 h 260"/>
                <a:gd name="T50" fmla="*/ 179 w 274"/>
                <a:gd name="T51" fmla="*/ 44 h 260"/>
                <a:gd name="T52" fmla="*/ 159 w 274"/>
                <a:gd name="T53" fmla="*/ 20 h 260"/>
                <a:gd name="T54" fmla="*/ 138 w 274"/>
                <a:gd name="T55" fmla="*/ 7 h 260"/>
                <a:gd name="T56" fmla="*/ 125 w 274"/>
                <a:gd name="T57" fmla="*/ 0 h 260"/>
                <a:gd name="T58" fmla="*/ 125 w 274"/>
                <a:gd name="T59" fmla="*/ 0 h 260"/>
                <a:gd name="T60" fmla="*/ 91 w 274"/>
                <a:gd name="T61" fmla="*/ 3 h 260"/>
                <a:gd name="T62" fmla="*/ 51 w 274"/>
                <a:gd name="T63" fmla="*/ 10 h 260"/>
                <a:gd name="T64" fmla="*/ 3 w 274"/>
                <a:gd name="T65" fmla="*/ 17 h 260"/>
                <a:gd name="T66" fmla="*/ 3 w 274"/>
                <a:gd name="T67"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4" h="260">
                  <a:moveTo>
                    <a:pt x="3" y="17"/>
                  </a:moveTo>
                  <a:lnTo>
                    <a:pt x="3" y="17"/>
                  </a:lnTo>
                  <a:lnTo>
                    <a:pt x="0" y="30"/>
                  </a:lnTo>
                  <a:lnTo>
                    <a:pt x="3" y="40"/>
                  </a:lnTo>
                  <a:lnTo>
                    <a:pt x="7" y="54"/>
                  </a:lnTo>
                  <a:lnTo>
                    <a:pt x="7" y="54"/>
                  </a:lnTo>
                  <a:lnTo>
                    <a:pt x="71" y="152"/>
                  </a:lnTo>
                  <a:lnTo>
                    <a:pt x="132" y="243"/>
                  </a:lnTo>
                  <a:lnTo>
                    <a:pt x="132" y="243"/>
                  </a:lnTo>
                  <a:lnTo>
                    <a:pt x="155" y="253"/>
                  </a:lnTo>
                  <a:lnTo>
                    <a:pt x="169" y="260"/>
                  </a:lnTo>
                  <a:lnTo>
                    <a:pt x="182" y="260"/>
                  </a:lnTo>
                  <a:lnTo>
                    <a:pt x="182" y="260"/>
                  </a:lnTo>
                  <a:lnTo>
                    <a:pt x="199" y="253"/>
                  </a:lnTo>
                  <a:lnTo>
                    <a:pt x="223" y="240"/>
                  </a:lnTo>
                  <a:lnTo>
                    <a:pt x="250" y="220"/>
                  </a:lnTo>
                  <a:lnTo>
                    <a:pt x="264" y="209"/>
                  </a:lnTo>
                  <a:lnTo>
                    <a:pt x="274" y="196"/>
                  </a:lnTo>
                  <a:lnTo>
                    <a:pt x="274" y="196"/>
                  </a:lnTo>
                  <a:lnTo>
                    <a:pt x="274" y="182"/>
                  </a:lnTo>
                  <a:lnTo>
                    <a:pt x="274" y="169"/>
                  </a:lnTo>
                  <a:lnTo>
                    <a:pt x="267" y="155"/>
                  </a:lnTo>
                  <a:lnTo>
                    <a:pt x="267" y="155"/>
                  </a:lnTo>
                  <a:lnTo>
                    <a:pt x="247" y="122"/>
                  </a:lnTo>
                  <a:lnTo>
                    <a:pt x="203" y="67"/>
                  </a:lnTo>
                  <a:lnTo>
                    <a:pt x="179" y="44"/>
                  </a:lnTo>
                  <a:lnTo>
                    <a:pt x="159" y="20"/>
                  </a:lnTo>
                  <a:lnTo>
                    <a:pt x="138" y="7"/>
                  </a:lnTo>
                  <a:lnTo>
                    <a:pt x="125" y="0"/>
                  </a:lnTo>
                  <a:lnTo>
                    <a:pt x="125" y="0"/>
                  </a:lnTo>
                  <a:lnTo>
                    <a:pt x="91" y="3"/>
                  </a:lnTo>
                  <a:lnTo>
                    <a:pt x="51" y="10"/>
                  </a:lnTo>
                  <a:lnTo>
                    <a:pt x="3" y="17"/>
                  </a:lnTo>
                  <a:lnTo>
                    <a:pt x="3" y="17"/>
                  </a:lnTo>
                  <a:close/>
                </a:path>
              </a:pathLst>
            </a:custGeom>
            <a:solidFill>
              <a:srgbClr val="6674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80"/>
            <p:cNvSpPr>
              <a:spLocks/>
            </p:cNvSpPr>
            <p:nvPr/>
          </p:nvSpPr>
          <p:spPr bwMode="auto">
            <a:xfrm>
              <a:off x="5902" y="1535"/>
              <a:ext cx="271" cy="284"/>
            </a:xfrm>
            <a:custGeom>
              <a:avLst/>
              <a:gdLst>
                <a:gd name="T0" fmla="*/ 139 w 271"/>
                <a:gd name="T1" fmla="*/ 267 h 284"/>
                <a:gd name="T2" fmla="*/ 139 w 271"/>
                <a:gd name="T3" fmla="*/ 267 h 284"/>
                <a:gd name="T4" fmla="*/ 152 w 271"/>
                <a:gd name="T5" fmla="*/ 274 h 284"/>
                <a:gd name="T6" fmla="*/ 163 w 271"/>
                <a:gd name="T7" fmla="*/ 281 h 284"/>
                <a:gd name="T8" fmla="*/ 179 w 271"/>
                <a:gd name="T9" fmla="*/ 284 h 284"/>
                <a:gd name="T10" fmla="*/ 179 w 271"/>
                <a:gd name="T11" fmla="*/ 284 h 284"/>
                <a:gd name="T12" fmla="*/ 213 w 271"/>
                <a:gd name="T13" fmla="*/ 267 h 284"/>
                <a:gd name="T14" fmla="*/ 244 w 271"/>
                <a:gd name="T15" fmla="*/ 243 h 284"/>
                <a:gd name="T16" fmla="*/ 261 w 271"/>
                <a:gd name="T17" fmla="*/ 233 h 284"/>
                <a:gd name="T18" fmla="*/ 271 w 271"/>
                <a:gd name="T19" fmla="*/ 220 h 284"/>
                <a:gd name="T20" fmla="*/ 271 w 271"/>
                <a:gd name="T21" fmla="*/ 220 h 284"/>
                <a:gd name="T22" fmla="*/ 271 w 271"/>
                <a:gd name="T23" fmla="*/ 206 h 284"/>
                <a:gd name="T24" fmla="*/ 267 w 271"/>
                <a:gd name="T25" fmla="*/ 196 h 284"/>
                <a:gd name="T26" fmla="*/ 264 w 271"/>
                <a:gd name="T27" fmla="*/ 183 h 284"/>
                <a:gd name="T28" fmla="*/ 146 w 271"/>
                <a:gd name="T29" fmla="*/ 14 h 284"/>
                <a:gd name="T30" fmla="*/ 146 w 271"/>
                <a:gd name="T31" fmla="*/ 14 h 284"/>
                <a:gd name="T32" fmla="*/ 142 w 271"/>
                <a:gd name="T33" fmla="*/ 7 h 284"/>
                <a:gd name="T34" fmla="*/ 129 w 271"/>
                <a:gd name="T35" fmla="*/ 0 h 284"/>
                <a:gd name="T36" fmla="*/ 129 w 271"/>
                <a:gd name="T37" fmla="*/ 0 h 284"/>
                <a:gd name="T38" fmla="*/ 115 w 271"/>
                <a:gd name="T39" fmla="*/ 3 h 284"/>
                <a:gd name="T40" fmla="*/ 78 w 271"/>
                <a:gd name="T41" fmla="*/ 14 h 284"/>
                <a:gd name="T42" fmla="*/ 34 w 271"/>
                <a:gd name="T43" fmla="*/ 30 h 284"/>
                <a:gd name="T44" fmla="*/ 17 w 271"/>
                <a:gd name="T45" fmla="*/ 41 h 284"/>
                <a:gd name="T46" fmla="*/ 0 w 271"/>
                <a:gd name="T47" fmla="*/ 51 h 284"/>
                <a:gd name="T48" fmla="*/ 0 w 271"/>
                <a:gd name="T49" fmla="*/ 51 h 284"/>
                <a:gd name="T50" fmla="*/ 4 w 271"/>
                <a:gd name="T51" fmla="*/ 71 h 284"/>
                <a:gd name="T52" fmla="*/ 4 w 271"/>
                <a:gd name="T53" fmla="*/ 71 h 284"/>
                <a:gd name="T54" fmla="*/ 139 w 271"/>
                <a:gd name="T55" fmla="*/ 267 h 284"/>
                <a:gd name="T56" fmla="*/ 139 w 271"/>
                <a:gd name="T57" fmla="*/ 267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1" h="284">
                  <a:moveTo>
                    <a:pt x="139" y="267"/>
                  </a:moveTo>
                  <a:lnTo>
                    <a:pt x="139" y="267"/>
                  </a:lnTo>
                  <a:lnTo>
                    <a:pt x="152" y="274"/>
                  </a:lnTo>
                  <a:lnTo>
                    <a:pt x="163" y="281"/>
                  </a:lnTo>
                  <a:lnTo>
                    <a:pt x="179" y="284"/>
                  </a:lnTo>
                  <a:lnTo>
                    <a:pt x="179" y="284"/>
                  </a:lnTo>
                  <a:lnTo>
                    <a:pt x="213" y="267"/>
                  </a:lnTo>
                  <a:lnTo>
                    <a:pt x="244" y="243"/>
                  </a:lnTo>
                  <a:lnTo>
                    <a:pt x="261" y="233"/>
                  </a:lnTo>
                  <a:lnTo>
                    <a:pt x="271" y="220"/>
                  </a:lnTo>
                  <a:lnTo>
                    <a:pt x="271" y="220"/>
                  </a:lnTo>
                  <a:lnTo>
                    <a:pt x="271" y="206"/>
                  </a:lnTo>
                  <a:lnTo>
                    <a:pt x="267" y="196"/>
                  </a:lnTo>
                  <a:lnTo>
                    <a:pt x="264" y="183"/>
                  </a:lnTo>
                  <a:lnTo>
                    <a:pt x="146" y="14"/>
                  </a:lnTo>
                  <a:lnTo>
                    <a:pt x="146" y="14"/>
                  </a:lnTo>
                  <a:lnTo>
                    <a:pt x="142" y="7"/>
                  </a:lnTo>
                  <a:lnTo>
                    <a:pt x="129" y="0"/>
                  </a:lnTo>
                  <a:lnTo>
                    <a:pt x="129" y="0"/>
                  </a:lnTo>
                  <a:lnTo>
                    <a:pt x="115" y="3"/>
                  </a:lnTo>
                  <a:lnTo>
                    <a:pt x="78" y="14"/>
                  </a:lnTo>
                  <a:lnTo>
                    <a:pt x="34" y="30"/>
                  </a:lnTo>
                  <a:lnTo>
                    <a:pt x="17" y="41"/>
                  </a:lnTo>
                  <a:lnTo>
                    <a:pt x="0" y="51"/>
                  </a:lnTo>
                  <a:lnTo>
                    <a:pt x="0" y="51"/>
                  </a:lnTo>
                  <a:lnTo>
                    <a:pt x="4" y="71"/>
                  </a:lnTo>
                  <a:lnTo>
                    <a:pt x="4" y="71"/>
                  </a:lnTo>
                  <a:lnTo>
                    <a:pt x="139" y="267"/>
                  </a:lnTo>
                  <a:lnTo>
                    <a:pt x="139" y="267"/>
                  </a:lnTo>
                  <a:close/>
                </a:path>
              </a:pathLst>
            </a:custGeom>
            <a:solidFill>
              <a:srgbClr val="7F88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81"/>
            <p:cNvSpPr>
              <a:spLocks/>
            </p:cNvSpPr>
            <p:nvPr/>
          </p:nvSpPr>
          <p:spPr bwMode="auto">
            <a:xfrm>
              <a:off x="6021" y="1728"/>
              <a:ext cx="23" cy="20"/>
            </a:xfrm>
            <a:custGeom>
              <a:avLst/>
              <a:gdLst>
                <a:gd name="T0" fmla="*/ 0 w 23"/>
                <a:gd name="T1" fmla="*/ 6 h 20"/>
                <a:gd name="T2" fmla="*/ 10 w 23"/>
                <a:gd name="T3" fmla="*/ 17 h 20"/>
                <a:gd name="T4" fmla="*/ 10 w 23"/>
                <a:gd name="T5" fmla="*/ 17 h 20"/>
                <a:gd name="T6" fmla="*/ 13 w 23"/>
                <a:gd name="T7" fmla="*/ 20 h 20"/>
                <a:gd name="T8" fmla="*/ 16 w 23"/>
                <a:gd name="T9" fmla="*/ 20 h 20"/>
                <a:gd name="T10" fmla="*/ 16 w 23"/>
                <a:gd name="T11" fmla="*/ 20 h 20"/>
                <a:gd name="T12" fmla="*/ 23 w 23"/>
                <a:gd name="T13" fmla="*/ 17 h 20"/>
                <a:gd name="T14" fmla="*/ 16 w 23"/>
                <a:gd name="T15" fmla="*/ 3 h 20"/>
                <a:gd name="T16" fmla="*/ 16 w 23"/>
                <a:gd name="T17" fmla="*/ 3 h 20"/>
                <a:gd name="T18" fmla="*/ 13 w 23"/>
                <a:gd name="T19" fmla="*/ 0 h 20"/>
                <a:gd name="T20" fmla="*/ 10 w 23"/>
                <a:gd name="T21" fmla="*/ 0 h 20"/>
                <a:gd name="T22" fmla="*/ 10 w 23"/>
                <a:gd name="T23" fmla="*/ 0 h 20"/>
                <a:gd name="T24" fmla="*/ 0 w 23"/>
                <a:gd name="T25" fmla="*/ 6 h 20"/>
                <a:gd name="T26" fmla="*/ 0 w 23"/>
                <a:gd name="T2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0">
                  <a:moveTo>
                    <a:pt x="0" y="6"/>
                  </a:moveTo>
                  <a:lnTo>
                    <a:pt x="10" y="17"/>
                  </a:lnTo>
                  <a:lnTo>
                    <a:pt x="10" y="17"/>
                  </a:lnTo>
                  <a:lnTo>
                    <a:pt x="13" y="20"/>
                  </a:lnTo>
                  <a:lnTo>
                    <a:pt x="16" y="20"/>
                  </a:lnTo>
                  <a:lnTo>
                    <a:pt x="16" y="20"/>
                  </a:lnTo>
                  <a:lnTo>
                    <a:pt x="23" y="17"/>
                  </a:lnTo>
                  <a:lnTo>
                    <a:pt x="16" y="3"/>
                  </a:lnTo>
                  <a:lnTo>
                    <a:pt x="16" y="3"/>
                  </a:lnTo>
                  <a:lnTo>
                    <a:pt x="13" y="0"/>
                  </a:lnTo>
                  <a:lnTo>
                    <a:pt x="10" y="0"/>
                  </a:lnTo>
                  <a:lnTo>
                    <a:pt x="10" y="0"/>
                  </a:lnTo>
                  <a:lnTo>
                    <a:pt x="0" y="6"/>
                  </a:lnTo>
                  <a:lnTo>
                    <a:pt x="0" y="6"/>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82"/>
            <p:cNvSpPr>
              <a:spLocks/>
            </p:cNvSpPr>
            <p:nvPr/>
          </p:nvSpPr>
          <p:spPr bwMode="auto">
            <a:xfrm>
              <a:off x="6034" y="1721"/>
              <a:ext cx="24" cy="20"/>
            </a:xfrm>
            <a:custGeom>
              <a:avLst/>
              <a:gdLst>
                <a:gd name="T0" fmla="*/ 0 w 24"/>
                <a:gd name="T1" fmla="*/ 7 h 20"/>
                <a:gd name="T2" fmla="*/ 10 w 24"/>
                <a:gd name="T3" fmla="*/ 17 h 20"/>
                <a:gd name="T4" fmla="*/ 10 w 24"/>
                <a:gd name="T5" fmla="*/ 17 h 20"/>
                <a:gd name="T6" fmla="*/ 14 w 24"/>
                <a:gd name="T7" fmla="*/ 20 h 20"/>
                <a:gd name="T8" fmla="*/ 17 w 24"/>
                <a:gd name="T9" fmla="*/ 20 h 20"/>
                <a:gd name="T10" fmla="*/ 17 w 24"/>
                <a:gd name="T11" fmla="*/ 20 h 20"/>
                <a:gd name="T12" fmla="*/ 24 w 24"/>
                <a:gd name="T13" fmla="*/ 17 h 20"/>
                <a:gd name="T14" fmla="*/ 14 w 24"/>
                <a:gd name="T15" fmla="*/ 3 h 20"/>
                <a:gd name="T16" fmla="*/ 14 w 24"/>
                <a:gd name="T17" fmla="*/ 3 h 20"/>
                <a:gd name="T18" fmla="*/ 14 w 24"/>
                <a:gd name="T19" fmla="*/ 0 h 20"/>
                <a:gd name="T20" fmla="*/ 10 w 24"/>
                <a:gd name="T21" fmla="*/ 0 h 20"/>
                <a:gd name="T22" fmla="*/ 10 w 24"/>
                <a:gd name="T23" fmla="*/ 0 h 20"/>
                <a:gd name="T24" fmla="*/ 0 w 24"/>
                <a:gd name="T25" fmla="*/ 7 h 20"/>
                <a:gd name="T26" fmla="*/ 0 w 24"/>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0" y="7"/>
                  </a:moveTo>
                  <a:lnTo>
                    <a:pt x="10" y="17"/>
                  </a:lnTo>
                  <a:lnTo>
                    <a:pt x="10" y="17"/>
                  </a:lnTo>
                  <a:lnTo>
                    <a:pt x="14" y="20"/>
                  </a:lnTo>
                  <a:lnTo>
                    <a:pt x="17" y="20"/>
                  </a:lnTo>
                  <a:lnTo>
                    <a:pt x="17" y="20"/>
                  </a:lnTo>
                  <a:lnTo>
                    <a:pt x="24" y="17"/>
                  </a:lnTo>
                  <a:lnTo>
                    <a:pt x="14" y="3"/>
                  </a:lnTo>
                  <a:lnTo>
                    <a:pt x="14" y="3"/>
                  </a:lnTo>
                  <a:lnTo>
                    <a:pt x="14" y="0"/>
                  </a:lnTo>
                  <a:lnTo>
                    <a:pt x="10" y="0"/>
                  </a:lnTo>
                  <a:lnTo>
                    <a:pt x="10"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83"/>
            <p:cNvSpPr>
              <a:spLocks/>
            </p:cNvSpPr>
            <p:nvPr/>
          </p:nvSpPr>
          <p:spPr bwMode="auto">
            <a:xfrm>
              <a:off x="6048" y="1714"/>
              <a:ext cx="23" cy="20"/>
            </a:xfrm>
            <a:custGeom>
              <a:avLst/>
              <a:gdLst>
                <a:gd name="T0" fmla="*/ 0 w 23"/>
                <a:gd name="T1" fmla="*/ 7 h 20"/>
                <a:gd name="T2" fmla="*/ 10 w 23"/>
                <a:gd name="T3" fmla="*/ 17 h 20"/>
                <a:gd name="T4" fmla="*/ 10 w 23"/>
                <a:gd name="T5" fmla="*/ 17 h 20"/>
                <a:gd name="T6" fmla="*/ 10 w 23"/>
                <a:gd name="T7" fmla="*/ 20 h 20"/>
                <a:gd name="T8" fmla="*/ 17 w 23"/>
                <a:gd name="T9" fmla="*/ 20 h 20"/>
                <a:gd name="T10" fmla="*/ 17 w 23"/>
                <a:gd name="T11" fmla="*/ 20 h 20"/>
                <a:gd name="T12" fmla="*/ 23 w 23"/>
                <a:gd name="T13" fmla="*/ 17 h 20"/>
                <a:gd name="T14" fmla="*/ 13 w 23"/>
                <a:gd name="T15" fmla="*/ 4 h 20"/>
                <a:gd name="T16" fmla="*/ 13 w 23"/>
                <a:gd name="T17" fmla="*/ 4 h 20"/>
                <a:gd name="T18" fmla="*/ 13 w 23"/>
                <a:gd name="T19" fmla="*/ 0 h 20"/>
                <a:gd name="T20" fmla="*/ 10 w 23"/>
                <a:gd name="T21" fmla="*/ 0 h 20"/>
                <a:gd name="T22" fmla="*/ 10 w 23"/>
                <a:gd name="T23" fmla="*/ 0 h 20"/>
                <a:gd name="T24" fmla="*/ 0 w 23"/>
                <a:gd name="T25" fmla="*/ 7 h 20"/>
                <a:gd name="T26" fmla="*/ 0 w 23"/>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0">
                  <a:moveTo>
                    <a:pt x="0" y="7"/>
                  </a:moveTo>
                  <a:lnTo>
                    <a:pt x="10" y="17"/>
                  </a:lnTo>
                  <a:lnTo>
                    <a:pt x="10" y="17"/>
                  </a:lnTo>
                  <a:lnTo>
                    <a:pt x="10" y="20"/>
                  </a:lnTo>
                  <a:lnTo>
                    <a:pt x="17" y="20"/>
                  </a:lnTo>
                  <a:lnTo>
                    <a:pt x="17" y="20"/>
                  </a:lnTo>
                  <a:lnTo>
                    <a:pt x="23" y="17"/>
                  </a:lnTo>
                  <a:lnTo>
                    <a:pt x="13" y="4"/>
                  </a:lnTo>
                  <a:lnTo>
                    <a:pt x="13" y="4"/>
                  </a:lnTo>
                  <a:lnTo>
                    <a:pt x="13" y="0"/>
                  </a:lnTo>
                  <a:lnTo>
                    <a:pt x="10" y="0"/>
                  </a:lnTo>
                  <a:lnTo>
                    <a:pt x="10"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84"/>
            <p:cNvSpPr>
              <a:spLocks/>
            </p:cNvSpPr>
            <p:nvPr/>
          </p:nvSpPr>
          <p:spPr bwMode="auto">
            <a:xfrm>
              <a:off x="6034" y="1748"/>
              <a:ext cx="24" cy="17"/>
            </a:xfrm>
            <a:custGeom>
              <a:avLst/>
              <a:gdLst>
                <a:gd name="T0" fmla="*/ 0 w 24"/>
                <a:gd name="T1" fmla="*/ 3 h 17"/>
                <a:gd name="T2" fmla="*/ 10 w 24"/>
                <a:gd name="T3" fmla="*/ 14 h 17"/>
                <a:gd name="T4" fmla="*/ 10 w 24"/>
                <a:gd name="T5" fmla="*/ 14 h 17"/>
                <a:gd name="T6" fmla="*/ 10 w 24"/>
                <a:gd name="T7" fmla="*/ 17 h 17"/>
                <a:gd name="T8" fmla="*/ 17 w 24"/>
                <a:gd name="T9" fmla="*/ 17 h 17"/>
                <a:gd name="T10" fmla="*/ 17 w 24"/>
                <a:gd name="T11" fmla="*/ 17 h 17"/>
                <a:gd name="T12" fmla="*/ 24 w 24"/>
                <a:gd name="T13" fmla="*/ 14 h 17"/>
                <a:gd name="T14" fmla="*/ 14 w 24"/>
                <a:gd name="T15" fmla="*/ 0 h 17"/>
                <a:gd name="T16" fmla="*/ 14 w 24"/>
                <a:gd name="T17" fmla="*/ 0 h 17"/>
                <a:gd name="T18" fmla="*/ 14 w 24"/>
                <a:gd name="T19" fmla="*/ 0 h 17"/>
                <a:gd name="T20" fmla="*/ 7 w 24"/>
                <a:gd name="T21" fmla="*/ 0 h 17"/>
                <a:gd name="T22" fmla="*/ 7 w 24"/>
                <a:gd name="T23" fmla="*/ 0 h 17"/>
                <a:gd name="T24" fmla="*/ 0 w 24"/>
                <a:gd name="T25" fmla="*/ 3 h 17"/>
                <a:gd name="T26" fmla="*/ 0 w 24"/>
                <a:gd name="T2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7">
                  <a:moveTo>
                    <a:pt x="0" y="3"/>
                  </a:moveTo>
                  <a:lnTo>
                    <a:pt x="10" y="14"/>
                  </a:lnTo>
                  <a:lnTo>
                    <a:pt x="10" y="14"/>
                  </a:lnTo>
                  <a:lnTo>
                    <a:pt x="10" y="17"/>
                  </a:lnTo>
                  <a:lnTo>
                    <a:pt x="17" y="17"/>
                  </a:lnTo>
                  <a:lnTo>
                    <a:pt x="17" y="17"/>
                  </a:lnTo>
                  <a:lnTo>
                    <a:pt x="24" y="14"/>
                  </a:lnTo>
                  <a:lnTo>
                    <a:pt x="14" y="0"/>
                  </a:lnTo>
                  <a:lnTo>
                    <a:pt x="14" y="0"/>
                  </a:lnTo>
                  <a:lnTo>
                    <a:pt x="14" y="0"/>
                  </a:lnTo>
                  <a:lnTo>
                    <a:pt x="7" y="0"/>
                  </a:lnTo>
                  <a:lnTo>
                    <a:pt x="7" y="0"/>
                  </a:lnTo>
                  <a:lnTo>
                    <a:pt x="0" y="3"/>
                  </a:lnTo>
                  <a:lnTo>
                    <a:pt x="0" y="3"/>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85"/>
            <p:cNvSpPr>
              <a:spLocks/>
            </p:cNvSpPr>
            <p:nvPr/>
          </p:nvSpPr>
          <p:spPr bwMode="auto">
            <a:xfrm>
              <a:off x="6048" y="1738"/>
              <a:ext cx="23" cy="20"/>
            </a:xfrm>
            <a:custGeom>
              <a:avLst/>
              <a:gdLst>
                <a:gd name="T0" fmla="*/ 0 w 23"/>
                <a:gd name="T1" fmla="*/ 7 h 20"/>
                <a:gd name="T2" fmla="*/ 10 w 23"/>
                <a:gd name="T3" fmla="*/ 17 h 20"/>
                <a:gd name="T4" fmla="*/ 10 w 23"/>
                <a:gd name="T5" fmla="*/ 17 h 20"/>
                <a:gd name="T6" fmla="*/ 10 w 23"/>
                <a:gd name="T7" fmla="*/ 20 h 20"/>
                <a:gd name="T8" fmla="*/ 17 w 23"/>
                <a:gd name="T9" fmla="*/ 20 h 20"/>
                <a:gd name="T10" fmla="*/ 17 w 23"/>
                <a:gd name="T11" fmla="*/ 20 h 20"/>
                <a:gd name="T12" fmla="*/ 23 w 23"/>
                <a:gd name="T13" fmla="*/ 17 h 20"/>
                <a:gd name="T14" fmla="*/ 13 w 23"/>
                <a:gd name="T15" fmla="*/ 3 h 20"/>
                <a:gd name="T16" fmla="*/ 13 w 23"/>
                <a:gd name="T17" fmla="*/ 3 h 20"/>
                <a:gd name="T18" fmla="*/ 13 w 23"/>
                <a:gd name="T19" fmla="*/ 0 h 20"/>
                <a:gd name="T20" fmla="*/ 6 w 23"/>
                <a:gd name="T21" fmla="*/ 0 h 20"/>
                <a:gd name="T22" fmla="*/ 6 w 23"/>
                <a:gd name="T23" fmla="*/ 0 h 20"/>
                <a:gd name="T24" fmla="*/ 0 w 23"/>
                <a:gd name="T25" fmla="*/ 7 h 20"/>
                <a:gd name="T26" fmla="*/ 0 w 23"/>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0">
                  <a:moveTo>
                    <a:pt x="0" y="7"/>
                  </a:moveTo>
                  <a:lnTo>
                    <a:pt x="10" y="17"/>
                  </a:lnTo>
                  <a:lnTo>
                    <a:pt x="10" y="17"/>
                  </a:lnTo>
                  <a:lnTo>
                    <a:pt x="10" y="20"/>
                  </a:lnTo>
                  <a:lnTo>
                    <a:pt x="17" y="20"/>
                  </a:lnTo>
                  <a:lnTo>
                    <a:pt x="17" y="20"/>
                  </a:lnTo>
                  <a:lnTo>
                    <a:pt x="23" y="17"/>
                  </a:lnTo>
                  <a:lnTo>
                    <a:pt x="13" y="3"/>
                  </a:lnTo>
                  <a:lnTo>
                    <a:pt x="13" y="3"/>
                  </a:lnTo>
                  <a:lnTo>
                    <a:pt x="13" y="0"/>
                  </a:lnTo>
                  <a:lnTo>
                    <a:pt x="6" y="0"/>
                  </a:lnTo>
                  <a:lnTo>
                    <a:pt x="6"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86"/>
            <p:cNvSpPr>
              <a:spLocks/>
            </p:cNvSpPr>
            <p:nvPr/>
          </p:nvSpPr>
          <p:spPr bwMode="auto">
            <a:xfrm>
              <a:off x="6061" y="1731"/>
              <a:ext cx="24" cy="20"/>
            </a:xfrm>
            <a:custGeom>
              <a:avLst/>
              <a:gdLst>
                <a:gd name="T0" fmla="*/ 0 w 24"/>
                <a:gd name="T1" fmla="*/ 7 h 20"/>
                <a:gd name="T2" fmla="*/ 7 w 24"/>
                <a:gd name="T3" fmla="*/ 17 h 20"/>
                <a:gd name="T4" fmla="*/ 7 w 24"/>
                <a:gd name="T5" fmla="*/ 17 h 20"/>
                <a:gd name="T6" fmla="*/ 10 w 24"/>
                <a:gd name="T7" fmla="*/ 20 h 20"/>
                <a:gd name="T8" fmla="*/ 17 w 24"/>
                <a:gd name="T9" fmla="*/ 20 h 20"/>
                <a:gd name="T10" fmla="*/ 17 w 24"/>
                <a:gd name="T11" fmla="*/ 20 h 20"/>
                <a:gd name="T12" fmla="*/ 24 w 24"/>
                <a:gd name="T13" fmla="*/ 17 h 20"/>
                <a:gd name="T14" fmla="*/ 14 w 24"/>
                <a:gd name="T15" fmla="*/ 3 h 20"/>
                <a:gd name="T16" fmla="*/ 14 w 24"/>
                <a:gd name="T17" fmla="*/ 3 h 20"/>
                <a:gd name="T18" fmla="*/ 10 w 24"/>
                <a:gd name="T19" fmla="*/ 0 h 20"/>
                <a:gd name="T20" fmla="*/ 7 w 24"/>
                <a:gd name="T21" fmla="*/ 0 h 20"/>
                <a:gd name="T22" fmla="*/ 7 w 24"/>
                <a:gd name="T23" fmla="*/ 0 h 20"/>
                <a:gd name="T24" fmla="*/ 0 w 24"/>
                <a:gd name="T25" fmla="*/ 7 h 20"/>
                <a:gd name="T26" fmla="*/ 0 w 24"/>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0" y="7"/>
                  </a:moveTo>
                  <a:lnTo>
                    <a:pt x="7" y="17"/>
                  </a:lnTo>
                  <a:lnTo>
                    <a:pt x="7" y="17"/>
                  </a:lnTo>
                  <a:lnTo>
                    <a:pt x="10" y="20"/>
                  </a:lnTo>
                  <a:lnTo>
                    <a:pt x="17" y="20"/>
                  </a:lnTo>
                  <a:lnTo>
                    <a:pt x="17" y="20"/>
                  </a:lnTo>
                  <a:lnTo>
                    <a:pt x="24" y="17"/>
                  </a:lnTo>
                  <a:lnTo>
                    <a:pt x="14" y="3"/>
                  </a:lnTo>
                  <a:lnTo>
                    <a:pt x="14" y="3"/>
                  </a:lnTo>
                  <a:lnTo>
                    <a:pt x="10" y="0"/>
                  </a:lnTo>
                  <a:lnTo>
                    <a:pt x="7" y="0"/>
                  </a:lnTo>
                  <a:lnTo>
                    <a:pt x="7"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87"/>
            <p:cNvSpPr>
              <a:spLocks/>
            </p:cNvSpPr>
            <p:nvPr/>
          </p:nvSpPr>
          <p:spPr bwMode="auto">
            <a:xfrm>
              <a:off x="6048" y="1762"/>
              <a:ext cx="23" cy="20"/>
            </a:xfrm>
            <a:custGeom>
              <a:avLst/>
              <a:gdLst>
                <a:gd name="T0" fmla="*/ 0 w 23"/>
                <a:gd name="T1" fmla="*/ 6 h 20"/>
                <a:gd name="T2" fmla="*/ 10 w 23"/>
                <a:gd name="T3" fmla="*/ 16 h 20"/>
                <a:gd name="T4" fmla="*/ 10 w 23"/>
                <a:gd name="T5" fmla="*/ 16 h 20"/>
                <a:gd name="T6" fmla="*/ 10 w 23"/>
                <a:gd name="T7" fmla="*/ 20 h 20"/>
                <a:gd name="T8" fmla="*/ 17 w 23"/>
                <a:gd name="T9" fmla="*/ 20 h 20"/>
                <a:gd name="T10" fmla="*/ 17 w 23"/>
                <a:gd name="T11" fmla="*/ 20 h 20"/>
                <a:gd name="T12" fmla="*/ 23 w 23"/>
                <a:gd name="T13" fmla="*/ 16 h 20"/>
                <a:gd name="T14" fmla="*/ 13 w 23"/>
                <a:gd name="T15" fmla="*/ 3 h 20"/>
                <a:gd name="T16" fmla="*/ 13 w 23"/>
                <a:gd name="T17" fmla="*/ 3 h 20"/>
                <a:gd name="T18" fmla="*/ 13 w 23"/>
                <a:gd name="T19" fmla="*/ 3 h 20"/>
                <a:gd name="T20" fmla="*/ 6 w 23"/>
                <a:gd name="T21" fmla="*/ 0 h 20"/>
                <a:gd name="T22" fmla="*/ 6 w 23"/>
                <a:gd name="T23" fmla="*/ 0 h 20"/>
                <a:gd name="T24" fmla="*/ 0 w 23"/>
                <a:gd name="T25" fmla="*/ 6 h 20"/>
                <a:gd name="T26" fmla="*/ 0 w 23"/>
                <a:gd name="T2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0">
                  <a:moveTo>
                    <a:pt x="0" y="6"/>
                  </a:moveTo>
                  <a:lnTo>
                    <a:pt x="10" y="16"/>
                  </a:lnTo>
                  <a:lnTo>
                    <a:pt x="10" y="16"/>
                  </a:lnTo>
                  <a:lnTo>
                    <a:pt x="10" y="20"/>
                  </a:lnTo>
                  <a:lnTo>
                    <a:pt x="17" y="20"/>
                  </a:lnTo>
                  <a:lnTo>
                    <a:pt x="17" y="20"/>
                  </a:lnTo>
                  <a:lnTo>
                    <a:pt x="23" y="16"/>
                  </a:lnTo>
                  <a:lnTo>
                    <a:pt x="13" y="3"/>
                  </a:lnTo>
                  <a:lnTo>
                    <a:pt x="13" y="3"/>
                  </a:lnTo>
                  <a:lnTo>
                    <a:pt x="13" y="3"/>
                  </a:lnTo>
                  <a:lnTo>
                    <a:pt x="6" y="0"/>
                  </a:lnTo>
                  <a:lnTo>
                    <a:pt x="6" y="0"/>
                  </a:lnTo>
                  <a:lnTo>
                    <a:pt x="0" y="6"/>
                  </a:lnTo>
                  <a:lnTo>
                    <a:pt x="0" y="6"/>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88"/>
            <p:cNvSpPr>
              <a:spLocks/>
            </p:cNvSpPr>
            <p:nvPr/>
          </p:nvSpPr>
          <p:spPr bwMode="auto">
            <a:xfrm>
              <a:off x="6007" y="1734"/>
              <a:ext cx="24" cy="21"/>
            </a:xfrm>
            <a:custGeom>
              <a:avLst/>
              <a:gdLst>
                <a:gd name="T0" fmla="*/ 0 w 24"/>
                <a:gd name="T1" fmla="*/ 7 h 21"/>
                <a:gd name="T2" fmla="*/ 10 w 24"/>
                <a:gd name="T3" fmla="*/ 17 h 21"/>
                <a:gd name="T4" fmla="*/ 10 w 24"/>
                <a:gd name="T5" fmla="*/ 17 h 21"/>
                <a:gd name="T6" fmla="*/ 10 w 24"/>
                <a:gd name="T7" fmla="*/ 21 h 21"/>
                <a:gd name="T8" fmla="*/ 17 w 24"/>
                <a:gd name="T9" fmla="*/ 21 h 21"/>
                <a:gd name="T10" fmla="*/ 17 w 24"/>
                <a:gd name="T11" fmla="*/ 21 h 21"/>
                <a:gd name="T12" fmla="*/ 24 w 24"/>
                <a:gd name="T13" fmla="*/ 17 h 21"/>
                <a:gd name="T14" fmla="*/ 14 w 24"/>
                <a:gd name="T15" fmla="*/ 4 h 21"/>
                <a:gd name="T16" fmla="*/ 14 w 24"/>
                <a:gd name="T17" fmla="*/ 4 h 21"/>
                <a:gd name="T18" fmla="*/ 14 w 24"/>
                <a:gd name="T19" fmla="*/ 0 h 21"/>
                <a:gd name="T20" fmla="*/ 7 w 24"/>
                <a:gd name="T21" fmla="*/ 0 h 21"/>
                <a:gd name="T22" fmla="*/ 7 w 24"/>
                <a:gd name="T23" fmla="*/ 0 h 21"/>
                <a:gd name="T24" fmla="*/ 0 w 24"/>
                <a:gd name="T25" fmla="*/ 7 h 21"/>
                <a:gd name="T26" fmla="*/ 0 w 24"/>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1">
                  <a:moveTo>
                    <a:pt x="0" y="7"/>
                  </a:moveTo>
                  <a:lnTo>
                    <a:pt x="10" y="17"/>
                  </a:lnTo>
                  <a:lnTo>
                    <a:pt x="10" y="17"/>
                  </a:lnTo>
                  <a:lnTo>
                    <a:pt x="10" y="21"/>
                  </a:lnTo>
                  <a:lnTo>
                    <a:pt x="17" y="21"/>
                  </a:lnTo>
                  <a:lnTo>
                    <a:pt x="17" y="21"/>
                  </a:lnTo>
                  <a:lnTo>
                    <a:pt x="24" y="17"/>
                  </a:lnTo>
                  <a:lnTo>
                    <a:pt x="14" y="4"/>
                  </a:lnTo>
                  <a:lnTo>
                    <a:pt x="14" y="4"/>
                  </a:lnTo>
                  <a:lnTo>
                    <a:pt x="14" y="0"/>
                  </a:lnTo>
                  <a:lnTo>
                    <a:pt x="7" y="0"/>
                  </a:lnTo>
                  <a:lnTo>
                    <a:pt x="7"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89"/>
            <p:cNvSpPr>
              <a:spLocks/>
            </p:cNvSpPr>
            <p:nvPr/>
          </p:nvSpPr>
          <p:spPr bwMode="auto">
            <a:xfrm>
              <a:off x="6021" y="1751"/>
              <a:ext cx="23" cy="21"/>
            </a:xfrm>
            <a:custGeom>
              <a:avLst/>
              <a:gdLst>
                <a:gd name="T0" fmla="*/ 0 w 23"/>
                <a:gd name="T1" fmla="*/ 7 h 21"/>
                <a:gd name="T2" fmla="*/ 6 w 23"/>
                <a:gd name="T3" fmla="*/ 17 h 21"/>
                <a:gd name="T4" fmla="*/ 6 w 23"/>
                <a:gd name="T5" fmla="*/ 17 h 21"/>
                <a:gd name="T6" fmla="*/ 10 w 23"/>
                <a:gd name="T7" fmla="*/ 21 h 21"/>
                <a:gd name="T8" fmla="*/ 16 w 23"/>
                <a:gd name="T9" fmla="*/ 21 h 21"/>
                <a:gd name="T10" fmla="*/ 16 w 23"/>
                <a:gd name="T11" fmla="*/ 21 h 21"/>
                <a:gd name="T12" fmla="*/ 23 w 23"/>
                <a:gd name="T13" fmla="*/ 17 h 21"/>
                <a:gd name="T14" fmla="*/ 13 w 23"/>
                <a:gd name="T15" fmla="*/ 4 h 21"/>
                <a:gd name="T16" fmla="*/ 13 w 23"/>
                <a:gd name="T17" fmla="*/ 4 h 21"/>
                <a:gd name="T18" fmla="*/ 13 w 23"/>
                <a:gd name="T19" fmla="*/ 4 h 21"/>
                <a:gd name="T20" fmla="*/ 6 w 23"/>
                <a:gd name="T21" fmla="*/ 0 h 21"/>
                <a:gd name="T22" fmla="*/ 6 w 23"/>
                <a:gd name="T23" fmla="*/ 0 h 21"/>
                <a:gd name="T24" fmla="*/ 0 w 23"/>
                <a:gd name="T25" fmla="*/ 7 h 21"/>
                <a:gd name="T26" fmla="*/ 0 w 23"/>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1">
                  <a:moveTo>
                    <a:pt x="0" y="7"/>
                  </a:moveTo>
                  <a:lnTo>
                    <a:pt x="6" y="17"/>
                  </a:lnTo>
                  <a:lnTo>
                    <a:pt x="6" y="17"/>
                  </a:lnTo>
                  <a:lnTo>
                    <a:pt x="10" y="21"/>
                  </a:lnTo>
                  <a:lnTo>
                    <a:pt x="16" y="21"/>
                  </a:lnTo>
                  <a:lnTo>
                    <a:pt x="16" y="21"/>
                  </a:lnTo>
                  <a:lnTo>
                    <a:pt x="23" y="17"/>
                  </a:lnTo>
                  <a:lnTo>
                    <a:pt x="13" y="4"/>
                  </a:lnTo>
                  <a:lnTo>
                    <a:pt x="13" y="4"/>
                  </a:lnTo>
                  <a:lnTo>
                    <a:pt x="13" y="4"/>
                  </a:lnTo>
                  <a:lnTo>
                    <a:pt x="6" y="0"/>
                  </a:lnTo>
                  <a:lnTo>
                    <a:pt x="6"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90"/>
            <p:cNvSpPr>
              <a:spLocks/>
            </p:cNvSpPr>
            <p:nvPr/>
          </p:nvSpPr>
          <p:spPr bwMode="auto">
            <a:xfrm>
              <a:off x="6034" y="1772"/>
              <a:ext cx="24" cy="17"/>
            </a:xfrm>
            <a:custGeom>
              <a:avLst/>
              <a:gdLst>
                <a:gd name="T0" fmla="*/ 0 w 24"/>
                <a:gd name="T1" fmla="*/ 3 h 17"/>
                <a:gd name="T2" fmla="*/ 7 w 24"/>
                <a:gd name="T3" fmla="*/ 13 h 17"/>
                <a:gd name="T4" fmla="*/ 7 w 24"/>
                <a:gd name="T5" fmla="*/ 13 h 17"/>
                <a:gd name="T6" fmla="*/ 10 w 24"/>
                <a:gd name="T7" fmla="*/ 17 h 17"/>
                <a:gd name="T8" fmla="*/ 17 w 24"/>
                <a:gd name="T9" fmla="*/ 17 h 17"/>
                <a:gd name="T10" fmla="*/ 17 w 24"/>
                <a:gd name="T11" fmla="*/ 17 h 17"/>
                <a:gd name="T12" fmla="*/ 24 w 24"/>
                <a:gd name="T13" fmla="*/ 13 h 17"/>
                <a:gd name="T14" fmla="*/ 14 w 24"/>
                <a:gd name="T15" fmla="*/ 0 h 17"/>
                <a:gd name="T16" fmla="*/ 14 w 24"/>
                <a:gd name="T17" fmla="*/ 0 h 17"/>
                <a:gd name="T18" fmla="*/ 14 w 24"/>
                <a:gd name="T19" fmla="*/ 0 h 17"/>
                <a:gd name="T20" fmla="*/ 7 w 24"/>
                <a:gd name="T21" fmla="*/ 0 h 17"/>
                <a:gd name="T22" fmla="*/ 7 w 24"/>
                <a:gd name="T23" fmla="*/ 0 h 17"/>
                <a:gd name="T24" fmla="*/ 0 w 24"/>
                <a:gd name="T25" fmla="*/ 3 h 17"/>
                <a:gd name="T26" fmla="*/ 0 w 24"/>
                <a:gd name="T2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7">
                  <a:moveTo>
                    <a:pt x="0" y="3"/>
                  </a:moveTo>
                  <a:lnTo>
                    <a:pt x="7" y="13"/>
                  </a:lnTo>
                  <a:lnTo>
                    <a:pt x="7" y="13"/>
                  </a:lnTo>
                  <a:lnTo>
                    <a:pt x="10" y="17"/>
                  </a:lnTo>
                  <a:lnTo>
                    <a:pt x="17" y="17"/>
                  </a:lnTo>
                  <a:lnTo>
                    <a:pt x="17" y="17"/>
                  </a:lnTo>
                  <a:lnTo>
                    <a:pt x="24" y="13"/>
                  </a:lnTo>
                  <a:lnTo>
                    <a:pt x="14" y="0"/>
                  </a:lnTo>
                  <a:lnTo>
                    <a:pt x="14" y="0"/>
                  </a:lnTo>
                  <a:lnTo>
                    <a:pt x="14" y="0"/>
                  </a:lnTo>
                  <a:lnTo>
                    <a:pt x="7" y="0"/>
                  </a:lnTo>
                  <a:lnTo>
                    <a:pt x="7" y="0"/>
                  </a:lnTo>
                  <a:lnTo>
                    <a:pt x="0" y="3"/>
                  </a:lnTo>
                  <a:lnTo>
                    <a:pt x="0" y="3"/>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91"/>
            <p:cNvSpPr>
              <a:spLocks/>
            </p:cNvSpPr>
            <p:nvPr/>
          </p:nvSpPr>
          <p:spPr bwMode="auto">
            <a:xfrm>
              <a:off x="6075" y="1772"/>
              <a:ext cx="27" cy="17"/>
            </a:xfrm>
            <a:custGeom>
              <a:avLst/>
              <a:gdLst>
                <a:gd name="T0" fmla="*/ 0 w 27"/>
                <a:gd name="T1" fmla="*/ 6 h 17"/>
                <a:gd name="T2" fmla="*/ 13 w 27"/>
                <a:gd name="T3" fmla="*/ 0 h 17"/>
                <a:gd name="T4" fmla="*/ 13 w 27"/>
                <a:gd name="T5" fmla="*/ 0 h 17"/>
                <a:gd name="T6" fmla="*/ 13 w 27"/>
                <a:gd name="T7" fmla="*/ 0 h 17"/>
                <a:gd name="T8" fmla="*/ 20 w 27"/>
                <a:gd name="T9" fmla="*/ 3 h 17"/>
                <a:gd name="T10" fmla="*/ 20 w 27"/>
                <a:gd name="T11" fmla="*/ 3 h 17"/>
                <a:gd name="T12" fmla="*/ 27 w 27"/>
                <a:gd name="T13" fmla="*/ 6 h 17"/>
                <a:gd name="T14" fmla="*/ 13 w 27"/>
                <a:gd name="T15" fmla="*/ 17 h 17"/>
                <a:gd name="T16" fmla="*/ 13 w 27"/>
                <a:gd name="T17" fmla="*/ 17 h 17"/>
                <a:gd name="T18" fmla="*/ 13 w 27"/>
                <a:gd name="T19" fmla="*/ 17 h 17"/>
                <a:gd name="T20" fmla="*/ 6 w 27"/>
                <a:gd name="T21" fmla="*/ 13 h 17"/>
                <a:gd name="T22" fmla="*/ 6 w 27"/>
                <a:gd name="T23" fmla="*/ 13 h 17"/>
                <a:gd name="T24" fmla="*/ 0 w 27"/>
                <a:gd name="T25" fmla="*/ 6 h 17"/>
                <a:gd name="T26" fmla="*/ 0 w 27"/>
                <a:gd name="T27"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7">
                  <a:moveTo>
                    <a:pt x="0" y="6"/>
                  </a:moveTo>
                  <a:lnTo>
                    <a:pt x="13" y="0"/>
                  </a:lnTo>
                  <a:lnTo>
                    <a:pt x="13" y="0"/>
                  </a:lnTo>
                  <a:lnTo>
                    <a:pt x="13" y="0"/>
                  </a:lnTo>
                  <a:lnTo>
                    <a:pt x="20" y="3"/>
                  </a:lnTo>
                  <a:lnTo>
                    <a:pt x="20" y="3"/>
                  </a:lnTo>
                  <a:lnTo>
                    <a:pt x="27" y="6"/>
                  </a:lnTo>
                  <a:lnTo>
                    <a:pt x="13" y="17"/>
                  </a:lnTo>
                  <a:lnTo>
                    <a:pt x="13" y="17"/>
                  </a:lnTo>
                  <a:lnTo>
                    <a:pt x="13" y="17"/>
                  </a:lnTo>
                  <a:lnTo>
                    <a:pt x="6" y="13"/>
                  </a:lnTo>
                  <a:lnTo>
                    <a:pt x="6" y="13"/>
                  </a:lnTo>
                  <a:lnTo>
                    <a:pt x="0" y="6"/>
                  </a:lnTo>
                  <a:lnTo>
                    <a:pt x="0" y="6"/>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Freeform 92"/>
            <p:cNvSpPr>
              <a:spLocks/>
            </p:cNvSpPr>
            <p:nvPr/>
          </p:nvSpPr>
          <p:spPr bwMode="auto">
            <a:xfrm>
              <a:off x="6129" y="1738"/>
              <a:ext cx="13" cy="20"/>
            </a:xfrm>
            <a:custGeom>
              <a:avLst/>
              <a:gdLst>
                <a:gd name="T0" fmla="*/ 10 w 13"/>
                <a:gd name="T1" fmla="*/ 0 h 20"/>
                <a:gd name="T2" fmla="*/ 0 w 13"/>
                <a:gd name="T3" fmla="*/ 7 h 20"/>
                <a:gd name="T4" fmla="*/ 0 w 13"/>
                <a:gd name="T5" fmla="*/ 7 h 20"/>
                <a:gd name="T6" fmla="*/ 0 w 13"/>
                <a:gd name="T7" fmla="*/ 7 h 20"/>
                <a:gd name="T8" fmla="*/ 0 w 13"/>
                <a:gd name="T9" fmla="*/ 13 h 20"/>
                <a:gd name="T10" fmla="*/ 0 w 13"/>
                <a:gd name="T11" fmla="*/ 13 h 20"/>
                <a:gd name="T12" fmla="*/ 3 w 13"/>
                <a:gd name="T13" fmla="*/ 20 h 20"/>
                <a:gd name="T14" fmla="*/ 13 w 13"/>
                <a:gd name="T15" fmla="*/ 13 h 20"/>
                <a:gd name="T16" fmla="*/ 13 w 13"/>
                <a:gd name="T17" fmla="*/ 13 h 20"/>
                <a:gd name="T18" fmla="*/ 13 w 13"/>
                <a:gd name="T19" fmla="*/ 13 h 20"/>
                <a:gd name="T20" fmla="*/ 13 w 13"/>
                <a:gd name="T21" fmla="*/ 7 h 20"/>
                <a:gd name="T22" fmla="*/ 13 w 13"/>
                <a:gd name="T23" fmla="*/ 7 h 20"/>
                <a:gd name="T24" fmla="*/ 10 w 13"/>
                <a:gd name="T25" fmla="*/ 0 h 20"/>
                <a:gd name="T26" fmla="*/ 10 w 13"/>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0">
                  <a:moveTo>
                    <a:pt x="10" y="0"/>
                  </a:moveTo>
                  <a:lnTo>
                    <a:pt x="0" y="7"/>
                  </a:lnTo>
                  <a:lnTo>
                    <a:pt x="0" y="7"/>
                  </a:lnTo>
                  <a:lnTo>
                    <a:pt x="0" y="7"/>
                  </a:lnTo>
                  <a:lnTo>
                    <a:pt x="0" y="13"/>
                  </a:lnTo>
                  <a:lnTo>
                    <a:pt x="0" y="13"/>
                  </a:lnTo>
                  <a:lnTo>
                    <a:pt x="3" y="20"/>
                  </a:lnTo>
                  <a:lnTo>
                    <a:pt x="13" y="13"/>
                  </a:lnTo>
                  <a:lnTo>
                    <a:pt x="13" y="13"/>
                  </a:lnTo>
                  <a:lnTo>
                    <a:pt x="13" y="13"/>
                  </a:lnTo>
                  <a:lnTo>
                    <a:pt x="13" y="7"/>
                  </a:lnTo>
                  <a:lnTo>
                    <a:pt x="13" y="7"/>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93"/>
            <p:cNvSpPr>
              <a:spLocks/>
            </p:cNvSpPr>
            <p:nvPr/>
          </p:nvSpPr>
          <p:spPr bwMode="auto">
            <a:xfrm>
              <a:off x="6142" y="1728"/>
              <a:ext cx="11" cy="20"/>
            </a:xfrm>
            <a:custGeom>
              <a:avLst/>
              <a:gdLst>
                <a:gd name="T0" fmla="*/ 7 w 11"/>
                <a:gd name="T1" fmla="*/ 0 h 20"/>
                <a:gd name="T2" fmla="*/ 0 w 11"/>
                <a:gd name="T3" fmla="*/ 6 h 20"/>
                <a:gd name="T4" fmla="*/ 0 w 11"/>
                <a:gd name="T5" fmla="*/ 6 h 20"/>
                <a:gd name="T6" fmla="*/ 0 w 11"/>
                <a:gd name="T7" fmla="*/ 6 h 20"/>
                <a:gd name="T8" fmla="*/ 0 w 11"/>
                <a:gd name="T9" fmla="*/ 13 h 20"/>
                <a:gd name="T10" fmla="*/ 0 w 11"/>
                <a:gd name="T11" fmla="*/ 13 h 20"/>
                <a:gd name="T12" fmla="*/ 4 w 11"/>
                <a:gd name="T13" fmla="*/ 20 h 20"/>
                <a:gd name="T14" fmla="*/ 11 w 11"/>
                <a:gd name="T15" fmla="*/ 13 h 20"/>
                <a:gd name="T16" fmla="*/ 11 w 11"/>
                <a:gd name="T17" fmla="*/ 13 h 20"/>
                <a:gd name="T18" fmla="*/ 11 w 11"/>
                <a:gd name="T19" fmla="*/ 13 h 20"/>
                <a:gd name="T20" fmla="*/ 11 w 11"/>
                <a:gd name="T21" fmla="*/ 10 h 20"/>
                <a:gd name="T22" fmla="*/ 11 w 11"/>
                <a:gd name="T23" fmla="*/ 10 h 20"/>
                <a:gd name="T24" fmla="*/ 7 w 11"/>
                <a:gd name="T25" fmla="*/ 0 h 20"/>
                <a:gd name="T26" fmla="*/ 7 w 11"/>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20">
                  <a:moveTo>
                    <a:pt x="7" y="0"/>
                  </a:moveTo>
                  <a:lnTo>
                    <a:pt x="0" y="6"/>
                  </a:lnTo>
                  <a:lnTo>
                    <a:pt x="0" y="6"/>
                  </a:lnTo>
                  <a:lnTo>
                    <a:pt x="0" y="6"/>
                  </a:lnTo>
                  <a:lnTo>
                    <a:pt x="0" y="13"/>
                  </a:lnTo>
                  <a:lnTo>
                    <a:pt x="0" y="13"/>
                  </a:lnTo>
                  <a:lnTo>
                    <a:pt x="4" y="20"/>
                  </a:lnTo>
                  <a:lnTo>
                    <a:pt x="11" y="13"/>
                  </a:lnTo>
                  <a:lnTo>
                    <a:pt x="11" y="13"/>
                  </a:lnTo>
                  <a:lnTo>
                    <a:pt x="11" y="13"/>
                  </a:lnTo>
                  <a:lnTo>
                    <a:pt x="11" y="10"/>
                  </a:lnTo>
                  <a:lnTo>
                    <a:pt x="11" y="10"/>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94"/>
            <p:cNvSpPr>
              <a:spLocks/>
            </p:cNvSpPr>
            <p:nvPr/>
          </p:nvSpPr>
          <p:spPr bwMode="auto">
            <a:xfrm>
              <a:off x="6061" y="1782"/>
              <a:ext cx="24" cy="13"/>
            </a:xfrm>
            <a:custGeom>
              <a:avLst/>
              <a:gdLst>
                <a:gd name="T0" fmla="*/ 0 w 24"/>
                <a:gd name="T1" fmla="*/ 3 h 13"/>
                <a:gd name="T2" fmla="*/ 10 w 24"/>
                <a:gd name="T3" fmla="*/ 0 h 13"/>
                <a:gd name="T4" fmla="*/ 10 w 24"/>
                <a:gd name="T5" fmla="*/ 0 h 13"/>
                <a:gd name="T6" fmla="*/ 10 w 24"/>
                <a:gd name="T7" fmla="*/ 0 h 13"/>
                <a:gd name="T8" fmla="*/ 17 w 24"/>
                <a:gd name="T9" fmla="*/ 3 h 13"/>
                <a:gd name="T10" fmla="*/ 17 w 24"/>
                <a:gd name="T11" fmla="*/ 3 h 13"/>
                <a:gd name="T12" fmla="*/ 24 w 24"/>
                <a:gd name="T13" fmla="*/ 10 h 13"/>
                <a:gd name="T14" fmla="*/ 14 w 24"/>
                <a:gd name="T15" fmla="*/ 13 h 13"/>
                <a:gd name="T16" fmla="*/ 14 w 24"/>
                <a:gd name="T17" fmla="*/ 13 h 13"/>
                <a:gd name="T18" fmla="*/ 10 w 24"/>
                <a:gd name="T19" fmla="*/ 13 h 13"/>
                <a:gd name="T20" fmla="*/ 7 w 24"/>
                <a:gd name="T21" fmla="*/ 13 h 13"/>
                <a:gd name="T22" fmla="*/ 7 w 24"/>
                <a:gd name="T23" fmla="*/ 13 h 13"/>
                <a:gd name="T24" fmla="*/ 0 w 24"/>
                <a:gd name="T25" fmla="*/ 3 h 13"/>
                <a:gd name="T26" fmla="*/ 0 w 24"/>
                <a:gd name="T2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3">
                  <a:moveTo>
                    <a:pt x="0" y="3"/>
                  </a:moveTo>
                  <a:lnTo>
                    <a:pt x="10" y="0"/>
                  </a:lnTo>
                  <a:lnTo>
                    <a:pt x="10" y="0"/>
                  </a:lnTo>
                  <a:lnTo>
                    <a:pt x="10" y="0"/>
                  </a:lnTo>
                  <a:lnTo>
                    <a:pt x="17" y="3"/>
                  </a:lnTo>
                  <a:lnTo>
                    <a:pt x="17" y="3"/>
                  </a:lnTo>
                  <a:lnTo>
                    <a:pt x="24" y="10"/>
                  </a:lnTo>
                  <a:lnTo>
                    <a:pt x="14" y="13"/>
                  </a:lnTo>
                  <a:lnTo>
                    <a:pt x="14" y="13"/>
                  </a:lnTo>
                  <a:lnTo>
                    <a:pt x="10" y="13"/>
                  </a:lnTo>
                  <a:lnTo>
                    <a:pt x="7" y="13"/>
                  </a:lnTo>
                  <a:lnTo>
                    <a:pt x="7" y="13"/>
                  </a:lnTo>
                  <a:lnTo>
                    <a:pt x="0" y="3"/>
                  </a:lnTo>
                  <a:lnTo>
                    <a:pt x="0" y="3"/>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5"/>
            <p:cNvSpPr>
              <a:spLocks/>
            </p:cNvSpPr>
            <p:nvPr/>
          </p:nvSpPr>
          <p:spPr bwMode="auto">
            <a:xfrm>
              <a:off x="6061" y="1755"/>
              <a:ext cx="24" cy="20"/>
            </a:xfrm>
            <a:custGeom>
              <a:avLst/>
              <a:gdLst>
                <a:gd name="T0" fmla="*/ 0 w 24"/>
                <a:gd name="T1" fmla="*/ 7 h 20"/>
                <a:gd name="T2" fmla="*/ 10 w 24"/>
                <a:gd name="T3" fmla="*/ 17 h 20"/>
                <a:gd name="T4" fmla="*/ 10 w 24"/>
                <a:gd name="T5" fmla="*/ 17 h 20"/>
                <a:gd name="T6" fmla="*/ 10 w 24"/>
                <a:gd name="T7" fmla="*/ 20 h 20"/>
                <a:gd name="T8" fmla="*/ 17 w 24"/>
                <a:gd name="T9" fmla="*/ 20 h 20"/>
                <a:gd name="T10" fmla="*/ 17 w 24"/>
                <a:gd name="T11" fmla="*/ 20 h 20"/>
                <a:gd name="T12" fmla="*/ 24 w 24"/>
                <a:gd name="T13" fmla="*/ 13 h 20"/>
                <a:gd name="T14" fmla="*/ 14 w 24"/>
                <a:gd name="T15" fmla="*/ 3 h 20"/>
                <a:gd name="T16" fmla="*/ 14 w 24"/>
                <a:gd name="T17" fmla="*/ 3 h 20"/>
                <a:gd name="T18" fmla="*/ 10 w 24"/>
                <a:gd name="T19" fmla="*/ 0 h 20"/>
                <a:gd name="T20" fmla="*/ 7 w 24"/>
                <a:gd name="T21" fmla="*/ 0 h 20"/>
                <a:gd name="T22" fmla="*/ 7 w 24"/>
                <a:gd name="T23" fmla="*/ 0 h 20"/>
                <a:gd name="T24" fmla="*/ 0 w 24"/>
                <a:gd name="T25" fmla="*/ 7 h 20"/>
                <a:gd name="T26" fmla="*/ 0 w 24"/>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0">
                  <a:moveTo>
                    <a:pt x="0" y="7"/>
                  </a:moveTo>
                  <a:lnTo>
                    <a:pt x="10" y="17"/>
                  </a:lnTo>
                  <a:lnTo>
                    <a:pt x="10" y="17"/>
                  </a:lnTo>
                  <a:lnTo>
                    <a:pt x="10" y="20"/>
                  </a:lnTo>
                  <a:lnTo>
                    <a:pt x="17" y="20"/>
                  </a:lnTo>
                  <a:lnTo>
                    <a:pt x="17" y="20"/>
                  </a:lnTo>
                  <a:lnTo>
                    <a:pt x="24" y="13"/>
                  </a:lnTo>
                  <a:lnTo>
                    <a:pt x="14" y="3"/>
                  </a:lnTo>
                  <a:lnTo>
                    <a:pt x="14" y="3"/>
                  </a:lnTo>
                  <a:lnTo>
                    <a:pt x="10" y="0"/>
                  </a:lnTo>
                  <a:lnTo>
                    <a:pt x="7" y="0"/>
                  </a:lnTo>
                  <a:lnTo>
                    <a:pt x="7"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96"/>
            <p:cNvSpPr>
              <a:spLocks/>
            </p:cNvSpPr>
            <p:nvPr/>
          </p:nvSpPr>
          <p:spPr bwMode="auto">
            <a:xfrm>
              <a:off x="6075" y="1748"/>
              <a:ext cx="20" cy="20"/>
            </a:xfrm>
            <a:custGeom>
              <a:avLst/>
              <a:gdLst>
                <a:gd name="T0" fmla="*/ 0 w 20"/>
                <a:gd name="T1" fmla="*/ 7 h 20"/>
                <a:gd name="T2" fmla="*/ 6 w 20"/>
                <a:gd name="T3" fmla="*/ 17 h 20"/>
                <a:gd name="T4" fmla="*/ 6 w 20"/>
                <a:gd name="T5" fmla="*/ 17 h 20"/>
                <a:gd name="T6" fmla="*/ 10 w 20"/>
                <a:gd name="T7" fmla="*/ 20 h 20"/>
                <a:gd name="T8" fmla="*/ 13 w 20"/>
                <a:gd name="T9" fmla="*/ 20 h 20"/>
                <a:gd name="T10" fmla="*/ 13 w 20"/>
                <a:gd name="T11" fmla="*/ 20 h 20"/>
                <a:gd name="T12" fmla="*/ 20 w 20"/>
                <a:gd name="T13" fmla="*/ 17 h 20"/>
                <a:gd name="T14" fmla="*/ 13 w 20"/>
                <a:gd name="T15" fmla="*/ 3 h 20"/>
                <a:gd name="T16" fmla="*/ 13 w 20"/>
                <a:gd name="T17" fmla="*/ 3 h 20"/>
                <a:gd name="T18" fmla="*/ 10 w 20"/>
                <a:gd name="T19" fmla="*/ 0 h 20"/>
                <a:gd name="T20" fmla="*/ 6 w 20"/>
                <a:gd name="T21" fmla="*/ 0 h 20"/>
                <a:gd name="T22" fmla="*/ 6 w 20"/>
                <a:gd name="T23" fmla="*/ 0 h 20"/>
                <a:gd name="T24" fmla="*/ 0 w 20"/>
                <a:gd name="T25" fmla="*/ 7 h 20"/>
                <a:gd name="T26" fmla="*/ 0 w 20"/>
                <a:gd name="T2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0">
                  <a:moveTo>
                    <a:pt x="0" y="7"/>
                  </a:moveTo>
                  <a:lnTo>
                    <a:pt x="6" y="17"/>
                  </a:lnTo>
                  <a:lnTo>
                    <a:pt x="6" y="17"/>
                  </a:lnTo>
                  <a:lnTo>
                    <a:pt x="10" y="20"/>
                  </a:lnTo>
                  <a:lnTo>
                    <a:pt x="13" y="20"/>
                  </a:lnTo>
                  <a:lnTo>
                    <a:pt x="13" y="20"/>
                  </a:lnTo>
                  <a:lnTo>
                    <a:pt x="20" y="17"/>
                  </a:lnTo>
                  <a:lnTo>
                    <a:pt x="13" y="3"/>
                  </a:lnTo>
                  <a:lnTo>
                    <a:pt x="13" y="3"/>
                  </a:lnTo>
                  <a:lnTo>
                    <a:pt x="10" y="0"/>
                  </a:lnTo>
                  <a:lnTo>
                    <a:pt x="6" y="0"/>
                  </a:lnTo>
                  <a:lnTo>
                    <a:pt x="6"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Freeform 97"/>
            <p:cNvSpPr>
              <a:spLocks/>
            </p:cNvSpPr>
            <p:nvPr/>
          </p:nvSpPr>
          <p:spPr bwMode="auto">
            <a:xfrm>
              <a:off x="6061" y="1707"/>
              <a:ext cx="24" cy="21"/>
            </a:xfrm>
            <a:custGeom>
              <a:avLst/>
              <a:gdLst>
                <a:gd name="T0" fmla="*/ 0 w 24"/>
                <a:gd name="T1" fmla="*/ 7 h 21"/>
                <a:gd name="T2" fmla="*/ 10 w 24"/>
                <a:gd name="T3" fmla="*/ 17 h 21"/>
                <a:gd name="T4" fmla="*/ 10 w 24"/>
                <a:gd name="T5" fmla="*/ 17 h 21"/>
                <a:gd name="T6" fmla="*/ 10 w 24"/>
                <a:gd name="T7" fmla="*/ 21 h 21"/>
                <a:gd name="T8" fmla="*/ 17 w 24"/>
                <a:gd name="T9" fmla="*/ 21 h 21"/>
                <a:gd name="T10" fmla="*/ 17 w 24"/>
                <a:gd name="T11" fmla="*/ 21 h 21"/>
                <a:gd name="T12" fmla="*/ 24 w 24"/>
                <a:gd name="T13" fmla="*/ 17 h 21"/>
                <a:gd name="T14" fmla="*/ 14 w 24"/>
                <a:gd name="T15" fmla="*/ 4 h 21"/>
                <a:gd name="T16" fmla="*/ 14 w 24"/>
                <a:gd name="T17" fmla="*/ 4 h 21"/>
                <a:gd name="T18" fmla="*/ 14 w 24"/>
                <a:gd name="T19" fmla="*/ 0 h 21"/>
                <a:gd name="T20" fmla="*/ 7 w 24"/>
                <a:gd name="T21" fmla="*/ 0 h 21"/>
                <a:gd name="T22" fmla="*/ 7 w 24"/>
                <a:gd name="T23" fmla="*/ 0 h 21"/>
                <a:gd name="T24" fmla="*/ 0 w 24"/>
                <a:gd name="T25" fmla="*/ 7 h 21"/>
                <a:gd name="T26" fmla="*/ 0 w 24"/>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1">
                  <a:moveTo>
                    <a:pt x="0" y="7"/>
                  </a:moveTo>
                  <a:lnTo>
                    <a:pt x="10" y="17"/>
                  </a:lnTo>
                  <a:lnTo>
                    <a:pt x="10" y="17"/>
                  </a:lnTo>
                  <a:lnTo>
                    <a:pt x="10" y="21"/>
                  </a:lnTo>
                  <a:lnTo>
                    <a:pt x="17" y="21"/>
                  </a:lnTo>
                  <a:lnTo>
                    <a:pt x="17" y="21"/>
                  </a:lnTo>
                  <a:lnTo>
                    <a:pt x="24" y="17"/>
                  </a:lnTo>
                  <a:lnTo>
                    <a:pt x="14" y="4"/>
                  </a:lnTo>
                  <a:lnTo>
                    <a:pt x="14" y="4"/>
                  </a:lnTo>
                  <a:lnTo>
                    <a:pt x="14" y="0"/>
                  </a:lnTo>
                  <a:lnTo>
                    <a:pt x="7" y="0"/>
                  </a:lnTo>
                  <a:lnTo>
                    <a:pt x="7"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98"/>
            <p:cNvSpPr>
              <a:spLocks/>
            </p:cNvSpPr>
            <p:nvPr/>
          </p:nvSpPr>
          <p:spPr bwMode="auto">
            <a:xfrm>
              <a:off x="6075" y="1724"/>
              <a:ext cx="20" cy="21"/>
            </a:xfrm>
            <a:custGeom>
              <a:avLst/>
              <a:gdLst>
                <a:gd name="T0" fmla="*/ 0 w 20"/>
                <a:gd name="T1" fmla="*/ 7 h 21"/>
                <a:gd name="T2" fmla="*/ 6 w 20"/>
                <a:gd name="T3" fmla="*/ 17 h 21"/>
                <a:gd name="T4" fmla="*/ 6 w 20"/>
                <a:gd name="T5" fmla="*/ 17 h 21"/>
                <a:gd name="T6" fmla="*/ 10 w 20"/>
                <a:gd name="T7" fmla="*/ 21 h 21"/>
                <a:gd name="T8" fmla="*/ 13 w 20"/>
                <a:gd name="T9" fmla="*/ 21 h 21"/>
                <a:gd name="T10" fmla="*/ 13 w 20"/>
                <a:gd name="T11" fmla="*/ 21 h 21"/>
                <a:gd name="T12" fmla="*/ 20 w 20"/>
                <a:gd name="T13" fmla="*/ 17 h 21"/>
                <a:gd name="T14" fmla="*/ 13 w 20"/>
                <a:gd name="T15" fmla="*/ 4 h 21"/>
                <a:gd name="T16" fmla="*/ 13 w 20"/>
                <a:gd name="T17" fmla="*/ 4 h 21"/>
                <a:gd name="T18" fmla="*/ 10 w 20"/>
                <a:gd name="T19" fmla="*/ 4 h 21"/>
                <a:gd name="T20" fmla="*/ 6 w 20"/>
                <a:gd name="T21" fmla="*/ 0 h 21"/>
                <a:gd name="T22" fmla="*/ 6 w 20"/>
                <a:gd name="T23" fmla="*/ 0 h 21"/>
                <a:gd name="T24" fmla="*/ 0 w 20"/>
                <a:gd name="T25" fmla="*/ 7 h 21"/>
                <a:gd name="T26" fmla="*/ 0 w 20"/>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21">
                  <a:moveTo>
                    <a:pt x="0" y="7"/>
                  </a:moveTo>
                  <a:lnTo>
                    <a:pt x="6" y="17"/>
                  </a:lnTo>
                  <a:lnTo>
                    <a:pt x="6" y="17"/>
                  </a:lnTo>
                  <a:lnTo>
                    <a:pt x="10" y="21"/>
                  </a:lnTo>
                  <a:lnTo>
                    <a:pt x="13" y="21"/>
                  </a:lnTo>
                  <a:lnTo>
                    <a:pt x="13" y="21"/>
                  </a:lnTo>
                  <a:lnTo>
                    <a:pt x="20" y="17"/>
                  </a:lnTo>
                  <a:lnTo>
                    <a:pt x="13" y="4"/>
                  </a:lnTo>
                  <a:lnTo>
                    <a:pt x="13" y="4"/>
                  </a:lnTo>
                  <a:lnTo>
                    <a:pt x="10" y="4"/>
                  </a:lnTo>
                  <a:lnTo>
                    <a:pt x="6" y="0"/>
                  </a:lnTo>
                  <a:lnTo>
                    <a:pt x="6" y="0"/>
                  </a:lnTo>
                  <a:lnTo>
                    <a:pt x="0" y="7"/>
                  </a:lnTo>
                  <a:lnTo>
                    <a:pt x="0" y="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9"/>
            <p:cNvSpPr>
              <a:spLocks/>
            </p:cNvSpPr>
            <p:nvPr/>
          </p:nvSpPr>
          <p:spPr bwMode="auto">
            <a:xfrm>
              <a:off x="6085" y="1745"/>
              <a:ext cx="24" cy="17"/>
            </a:xfrm>
            <a:custGeom>
              <a:avLst/>
              <a:gdLst>
                <a:gd name="T0" fmla="*/ 0 w 24"/>
                <a:gd name="T1" fmla="*/ 3 h 17"/>
                <a:gd name="T2" fmla="*/ 10 w 24"/>
                <a:gd name="T3" fmla="*/ 13 h 17"/>
                <a:gd name="T4" fmla="*/ 10 w 24"/>
                <a:gd name="T5" fmla="*/ 13 h 17"/>
                <a:gd name="T6" fmla="*/ 10 w 24"/>
                <a:gd name="T7" fmla="*/ 17 h 17"/>
                <a:gd name="T8" fmla="*/ 17 w 24"/>
                <a:gd name="T9" fmla="*/ 17 h 17"/>
                <a:gd name="T10" fmla="*/ 17 w 24"/>
                <a:gd name="T11" fmla="*/ 17 h 17"/>
                <a:gd name="T12" fmla="*/ 24 w 24"/>
                <a:gd name="T13" fmla="*/ 13 h 17"/>
                <a:gd name="T14" fmla="*/ 13 w 24"/>
                <a:gd name="T15" fmla="*/ 0 h 17"/>
                <a:gd name="T16" fmla="*/ 13 w 24"/>
                <a:gd name="T17" fmla="*/ 0 h 17"/>
                <a:gd name="T18" fmla="*/ 13 w 24"/>
                <a:gd name="T19" fmla="*/ 0 h 17"/>
                <a:gd name="T20" fmla="*/ 10 w 24"/>
                <a:gd name="T21" fmla="*/ 0 h 17"/>
                <a:gd name="T22" fmla="*/ 10 w 24"/>
                <a:gd name="T23" fmla="*/ 0 h 17"/>
                <a:gd name="T24" fmla="*/ 0 w 24"/>
                <a:gd name="T25" fmla="*/ 3 h 17"/>
                <a:gd name="T26" fmla="*/ 0 w 24"/>
                <a:gd name="T2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7">
                  <a:moveTo>
                    <a:pt x="0" y="3"/>
                  </a:moveTo>
                  <a:lnTo>
                    <a:pt x="10" y="13"/>
                  </a:lnTo>
                  <a:lnTo>
                    <a:pt x="10" y="13"/>
                  </a:lnTo>
                  <a:lnTo>
                    <a:pt x="10" y="17"/>
                  </a:lnTo>
                  <a:lnTo>
                    <a:pt x="17" y="17"/>
                  </a:lnTo>
                  <a:lnTo>
                    <a:pt x="17" y="17"/>
                  </a:lnTo>
                  <a:lnTo>
                    <a:pt x="24" y="13"/>
                  </a:lnTo>
                  <a:lnTo>
                    <a:pt x="13" y="0"/>
                  </a:lnTo>
                  <a:lnTo>
                    <a:pt x="13" y="0"/>
                  </a:lnTo>
                  <a:lnTo>
                    <a:pt x="13" y="0"/>
                  </a:lnTo>
                  <a:lnTo>
                    <a:pt x="10" y="0"/>
                  </a:lnTo>
                  <a:lnTo>
                    <a:pt x="10" y="0"/>
                  </a:lnTo>
                  <a:lnTo>
                    <a:pt x="0" y="3"/>
                  </a:lnTo>
                  <a:lnTo>
                    <a:pt x="0" y="3"/>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100"/>
            <p:cNvSpPr>
              <a:spLocks/>
            </p:cNvSpPr>
            <p:nvPr/>
          </p:nvSpPr>
          <p:spPr bwMode="auto">
            <a:xfrm>
              <a:off x="6098" y="1734"/>
              <a:ext cx="17" cy="21"/>
            </a:xfrm>
            <a:custGeom>
              <a:avLst/>
              <a:gdLst>
                <a:gd name="T0" fmla="*/ 11 w 17"/>
                <a:gd name="T1" fmla="*/ 0 h 21"/>
                <a:gd name="T2" fmla="*/ 17 w 17"/>
                <a:gd name="T3" fmla="*/ 11 h 21"/>
                <a:gd name="T4" fmla="*/ 17 w 17"/>
                <a:gd name="T5" fmla="*/ 11 h 21"/>
                <a:gd name="T6" fmla="*/ 17 w 17"/>
                <a:gd name="T7" fmla="*/ 14 h 21"/>
                <a:gd name="T8" fmla="*/ 17 w 17"/>
                <a:gd name="T9" fmla="*/ 17 h 21"/>
                <a:gd name="T10" fmla="*/ 17 w 17"/>
                <a:gd name="T11" fmla="*/ 17 h 21"/>
                <a:gd name="T12" fmla="*/ 11 w 17"/>
                <a:gd name="T13" fmla="*/ 21 h 21"/>
                <a:gd name="T14" fmla="*/ 4 w 17"/>
                <a:gd name="T15" fmla="*/ 11 h 21"/>
                <a:gd name="T16" fmla="*/ 4 w 17"/>
                <a:gd name="T17" fmla="*/ 11 h 21"/>
                <a:gd name="T18" fmla="*/ 0 w 17"/>
                <a:gd name="T19" fmla="*/ 7 h 21"/>
                <a:gd name="T20" fmla="*/ 4 w 17"/>
                <a:gd name="T21" fmla="*/ 4 h 21"/>
                <a:gd name="T22" fmla="*/ 4 w 17"/>
                <a:gd name="T23" fmla="*/ 4 h 21"/>
                <a:gd name="T24" fmla="*/ 11 w 17"/>
                <a:gd name="T25" fmla="*/ 0 h 21"/>
                <a:gd name="T26" fmla="*/ 11 w 17"/>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1">
                  <a:moveTo>
                    <a:pt x="11" y="0"/>
                  </a:moveTo>
                  <a:lnTo>
                    <a:pt x="17" y="11"/>
                  </a:lnTo>
                  <a:lnTo>
                    <a:pt x="17" y="11"/>
                  </a:lnTo>
                  <a:lnTo>
                    <a:pt x="17" y="14"/>
                  </a:lnTo>
                  <a:lnTo>
                    <a:pt x="17" y="17"/>
                  </a:lnTo>
                  <a:lnTo>
                    <a:pt x="17" y="17"/>
                  </a:lnTo>
                  <a:lnTo>
                    <a:pt x="11" y="21"/>
                  </a:lnTo>
                  <a:lnTo>
                    <a:pt x="4" y="11"/>
                  </a:lnTo>
                  <a:lnTo>
                    <a:pt x="4" y="11"/>
                  </a:lnTo>
                  <a:lnTo>
                    <a:pt x="0" y="7"/>
                  </a:lnTo>
                  <a:lnTo>
                    <a:pt x="4" y="4"/>
                  </a:lnTo>
                  <a:lnTo>
                    <a:pt x="4" y="4"/>
                  </a:lnTo>
                  <a:lnTo>
                    <a:pt x="11" y="0"/>
                  </a:lnTo>
                  <a:lnTo>
                    <a:pt x="11"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101"/>
            <p:cNvSpPr>
              <a:spLocks/>
            </p:cNvSpPr>
            <p:nvPr/>
          </p:nvSpPr>
          <p:spPr bwMode="auto">
            <a:xfrm>
              <a:off x="6098" y="1684"/>
              <a:ext cx="17" cy="23"/>
            </a:xfrm>
            <a:custGeom>
              <a:avLst/>
              <a:gdLst>
                <a:gd name="T0" fmla="*/ 11 w 17"/>
                <a:gd name="T1" fmla="*/ 0 h 23"/>
                <a:gd name="T2" fmla="*/ 17 w 17"/>
                <a:gd name="T3" fmla="*/ 13 h 23"/>
                <a:gd name="T4" fmla="*/ 17 w 17"/>
                <a:gd name="T5" fmla="*/ 13 h 23"/>
                <a:gd name="T6" fmla="*/ 17 w 17"/>
                <a:gd name="T7" fmla="*/ 13 h 23"/>
                <a:gd name="T8" fmla="*/ 17 w 17"/>
                <a:gd name="T9" fmla="*/ 20 h 23"/>
                <a:gd name="T10" fmla="*/ 17 w 17"/>
                <a:gd name="T11" fmla="*/ 20 h 23"/>
                <a:gd name="T12" fmla="*/ 11 w 17"/>
                <a:gd name="T13" fmla="*/ 23 h 23"/>
                <a:gd name="T14" fmla="*/ 4 w 17"/>
                <a:gd name="T15" fmla="*/ 10 h 23"/>
                <a:gd name="T16" fmla="*/ 4 w 17"/>
                <a:gd name="T17" fmla="*/ 10 h 23"/>
                <a:gd name="T18" fmla="*/ 0 w 17"/>
                <a:gd name="T19" fmla="*/ 7 h 23"/>
                <a:gd name="T20" fmla="*/ 4 w 17"/>
                <a:gd name="T21" fmla="*/ 3 h 23"/>
                <a:gd name="T22" fmla="*/ 4 w 17"/>
                <a:gd name="T23" fmla="*/ 3 h 23"/>
                <a:gd name="T24" fmla="*/ 11 w 17"/>
                <a:gd name="T25" fmla="*/ 0 h 23"/>
                <a:gd name="T26" fmla="*/ 11 w 17"/>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11" y="0"/>
                  </a:moveTo>
                  <a:lnTo>
                    <a:pt x="17" y="13"/>
                  </a:lnTo>
                  <a:lnTo>
                    <a:pt x="17" y="13"/>
                  </a:lnTo>
                  <a:lnTo>
                    <a:pt x="17" y="13"/>
                  </a:lnTo>
                  <a:lnTo>
                    <a:pt x="17" y="20"/>
                  </a:lnTo>
                  <a:lnTo>
                    <a:pt x="17" y="20"/>
                  </a:lnTo>
                  <a:lnTo>
                    <a:pt x="11" y="23"/>
                  </a:lnTo>
                  <a:lnTo>
                    <a:pt x="4" y="10"/>
                  </a:lnTo>
                  <a:lnTo>
                    <a:pt x="4" y="10"/>
                  </a:lnTo>
                  <a:lnTo>
                    <a:pt x="0" y="7"/>
                  </a:lnTo>
                  <a:lnTo>
                    <a:pt x="4" y="3"/>
                  </a:lnTo>
                  <a:lnTo>
                    <a:pt x="4" y="3"/>
                  </a:lnTo>
                  <a:lnTo>
                    <a:pt x="11" y="0"/>
                  </a:lnTo>
                  <a:lnTo>
                    <a:pt x="11"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2" name="Freeform 102"/>
            <p:cNvSpPr>
              <a:spLocks/>
            </p:cNvSpPr>
            <p:nvPr/>
          </p:nvSpPr>
          <p:spPr bwMode="auto">
            <a:xfrm>
              <a:off x="6088" y="1691"/>
              <a:ext cx="17" cy="23"/>
            </a:xfrm>
            <a:custGeom>
              <a:avLst/>
              <a:gdLst>
                <a:gd name="T0" fmla="*/ 10 w 17"/>
                <a:gd name="T1" fmla="*/ 0 h 23"/>
                <a:gd name="T2" fmla="*/ 17 w 17"/>
                <a:gd name="T3" fmla="*/ 13 h 23"/>
                <a:gd name="T4" fmla="*/ 17 w 17"/>
                <a:gd name="T5" fmla="*/ 13 h 23"/>
                <a:gd name="T6" fmla="*/ 17 w 17"/>
                <a:gd name="T7" fmla="*/ 16 h 23"/>
                <a:gd name="T8" fmla="*/ 14 w 17"/>
                <a:gd name="T9" fmla="*/ 20 h 23"/>
                <a:gd name="T10" fmla="*/ 14 w 17"/>
                <a:gd name="T11" fmla="*/ 20 h 23"/>
                <a:gd name="T12" fmla="*/ 10 w 17"/>
                <a:gd name="T13" fmla="*/ 23 h 23"/>
                <a:gd name="T14" fmla="*/ 0 w 17"/>
                <a:gd name="T15" fmla="*/ 10 h 23"/>
                <a:gd name="T16" fmla="*/ 0 w 17"/>
                <a:gd name="T17" fmla="*/ 10 h 23"/>
                <a:gd name="T18" fmla="*/ 0 w 17"/>
                <a:gd name="T19" fmla="*/ 10 h 23"/>
                <a:gd name="T20" fmla="*/ 4 w 17"/>
                <a:gd name="T21" fmla="*/ 6 h 23"/>
                <a:gd name="T22" fmla="*/ 4 w 17"/>
                <a:gd name="T23" fmla="*/ 6 h 23"/>
                <a:gd name="T24" fmla="*/ 10 w 17"/>
                <a:gd name="T25" fmla="*/ 0 h 23"/>
                <a:gd name="T26" fmla="*/ 10 w 17"/>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10" y="0"/>
                  </a:moveTo>
                  <a:lnTo>
                    <a:pt x="17" y="13"/>
                  </a:lnTo>
                  <a:lnTo>
                    <a:pt x="17" y="13"/>
                  </a:lnTo>
                  <a:lnTo>
                    <a:pt x="17" y="16"/>
                  </a:lnTo>
                  <a:lnTo>
                    <a:pt x="14" y="20"/>
                  </a:lnTo>
                  <a:lnTo>
                    <a:pt x="14" y="20"/>
                  </a:lnTo>
                  <a:lnTo>
                    <a:pt x="10" y="23"/>
                  </a:lnTo>
                  <a:lnTo>
                    <a:pt x="0" y="10"/>
                  </a:lnTo>
                  <a:lnTo>
                    <a:pt x="0" y="10"/>
                  </a:lnTo>
                  <a:lnTo>
                    <a:pt x="0" y="10"/>
                  </a:lnTo>
                  <a:lnTo>
                    <a:pt x="4" y="6"/>
                  </a:lnTo>
                  <a:lnTo>
                    <a:pt x="4" y="6"/>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103"/>
            <p:cNvSpPr>
              <a:spLocks/>
            </p:cNvSpPr>
            <p:nvPr/>
          </p:nvSpPr>
          <p:spPr bwMode="auto">
            <a:xfrm>
              <a:off x="6078" y="1701"/>
              <a:ext cx="17" cy="20"/>
            </a:xfrm>
            <a:custGeom>
              <a:avLst/>
              <a:gdLst>
                <a:gd name="T0" fmla="*/ 7 w 17"/>
                <a:gd name="T1" fmla="*/ 0 h 20"/>
                <a:gd name="T2" fmla="*/ 17 w 17"/>
                <a:gd name="T3" fmla="*/ 10 h 20"/>
                <a:gd name="T4" fmla="*/ 17 w 17"/>
                <a:gd name="T5" fmla="*/ 10 h 20"/>
                <a:gd name="T6" fmla="*/ 17 w 17"/>
                <a:gd name="T7" fmla="*/ 13 h 20"/>
                <a:gd name="T8" fmla="*/ 14 w 17"/>
                <a:gd name="T9" fmla="*/ 17 h 20"/>
                <a:gd name="T10" fmla="*/ 14 w 17"/>
                <a:gd name="T11" fmla="*/ 17 h 20"/>
                <a:gd name="T12" fmla="*/ 7 w 17"/>
                <a:gd name="T13" fmla="*/ 20 h 20"/>
                <a:gd name="T14" fmla="*/ 0 w 17"/>
                <a:gd name="T15" fmla="*/ 6 h 20"/>
                <a:gd name="T16" fmla="*/ 0 w 17"/>
                <a:gd name="T17" fmla="*/ 6 h 20"/>
                <a:gd name="T18" fmla="*/ 0 w 17"/>
                <a:gd name="T19" fmla="*/ 6 h 20"/>
                <a:gd name="T20" fmla="*/ 0 w 17"/>
                <a:gd name="T21" fmla="*/ 3 h 20"/>
                <a:gd name="T22" fmla="*/ 0 w 17"/>
                <a:gd name="T23" fmla="*/ 3 h 20"/>
                <a:gd name="T24" fmla="*/ 7 w 17"/>
                <a:gd name="T25" fmla="*/ 0 h 20"/>
                <a:gd name="T26" fmla="*/ 7 w 17"/>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7" y="0"/>
                  </a:moveTo>
                  <a:lnTo>
                    <a:pt x="17" y="10"/>
                  </a:lnTo>
                  <a:lnTo>
                    <a:pt x="17" y="10"/>
                  </a:lnTo>
                  <a:lnTo>
                    <a:pt x="17" y="13"/>
                  </a:lnTo>
                  <a:lnTo>
                    <a:pt x="14" y="17"/>
                  </a:lnTo>
                  <a:lnTo>
                    <a:pt x="14" y="17"/>
                  </a:lnTo>
                  <a:lnTo>
                    <a:pt x="7" y="20"/>
                  </a:lnTo>
                  <a:lnTo>
                    <a:pt x="0" y="6"/>
                  </a:lnTo>
                  <a:lnTo>
                    <a:pt x="0" y="6"/>
                  </a:lnTo>
                  <a:lnTo>
                    <a:pt x="0" y="6"/>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104"/>
            <p:cNvSpPr>
              <a:spLocks/>
            </p:cNvSpPr>
            <p:nvPr/>
          </p:nvSpPr>
          <p:spPr bwMode="auto">
            <a:xfrm>
              <a:off x="6098" y="1707"/>
              <a:ext cx="17" cy="24"/>
            </a:xfrm>
            <a:custGeom>
              <a:avLst/>
              <a:gdLst>
                <a:gd name="T0" fmla="*/ 11 w 17"/>
                <a:gd name="T1" fmla="*/ 0 h 24"/>
                <a:gd name="T2" fmla="*/ 17 w 17"/>
                <a:gd name="T3" fmla="*/ 14 h 24"/>
                <a:gd name="T4" fmla="*/ 17 w 17"/>
                <a:gd name="T5" fmla="*/ 14 h 24"/>
                <a:gd name="T6" fmla="*/ 17 w 17"/>
                <a:gd name="T7" fmla="*/ 17 h 24"/>
                <a:gd name="T8" fmla="*/ 17 w 17"/>
                <a:gd name="T9" fmla="*/ 21 h 24"/>
                <a:gd name="T10" fmla="*/ 17 w 17"/>
                <a:gd name="T11" fmla="*/ 21 h 24"/>
                <a:gd name="T12" fmla="*/ 11 w 17"/>
                <a:gd name="T13" fmla="*/ 24 h 24"/>
                <a:gd name="T14" fmla="*/ 0 w 17"/>
                <a:gd name="T15" fmla="*/ 11 h 24"/>
                <a:gd name="T16" fmla="*/ 0 w 17"/>
                <a:gd name="T17" fmla="*/ 11 h 24"/>
                <a:gd name="T18" fmla="*/ 0 w 17"/>
                <a:gd name="T19" fmla="*/ 11 h 24"/>
                <a:gd name="T20" fmla="*/ 4 w 17"/>
                <a:gd name="T21" fmla="*/ 7 h 24"/>
                <a:gd name="T22" fmla="*/ 4 w 17"/>
                <a:gd name="T23" fmla="*/ 7 h 24"/>
                <a:gd name="T24" fmla="*/ 11 w 17"/>
                <a:gd name="T25" fmla="*/ 0 h 24"/>
                <a:gd name="T26" fmla="*/ 11 w 17"/>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4">
                  <a:moveTo>
                    <a:pt x="11" y="0"/>
                  </a:moveTo>
                  <a:lnTo>
                    <a:pt x="17" y="14"/>
                  </a:lnTo>
                  <a:lnTo>
                    <a:pt x="17" y="14"/>
                  </a:lnTo>
                  <a:lnTo>
                    <a:pt x="17" y="17"/>
                  </a:lnTo>
                  <a:lnTo>
                    <a:pt x="17" y="21"/>
                  </a:lnTo>
                  <a:lnTo>
                    <a:pt x="17" y="21"/>
                  </a:lnTo>
                  <a:lnTo>
                    <a:pt x="11" y="24"/>
                  </a:lnTo>
                  <a:lnTo>
                    <a:pt x="0" y="11"/>
                  </a:lnTo>
                  <a:lnTo>
                    <a:pt x="0" y="11"/>
                  </a:lnTo>
                  <a:lnTo>
                    <a:pt x="0" y="11"/>
                  </a:lnTo>
                  <a:lnTo>
                    <a:pt x="4" y="7"/>
                  </a:lnTo>
                  <a:lnTo>
                    <a:pt x="4" y="7"/>
                  </a:lnTo>
                  <a:lnTo>
                    <a:pt x="11" y="0"/>
                  </a:lnTo>
                  <a:lnTo>
                    <a:pt x="11"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05"/>
            <p:cNvSpPr>
              <a:spLocks/>
            </p:cNvSpPr>
            <p:nvPr/>
          </p:nvSpPr>
          <p:spPr bwMode="auto">
            <a:xfrm>
              <a:off x="6088" y="1718"/>
              <a:ext cx="17" cy="20"/>
            </a:xfrm>
            <a:custGeom>
              <a:avLst/>
              <a:gdLst>
                <a:gd name="T0" fmla="*/ 7 w 17"/>
                <a:gd name="T1" fmla="*/ 0 h 20"/>
                <a:gd name="T2" fmla="*/ 17 w 17"/>
                <a:gd name="T3" fmla="*/ 10 h 20"/>
                <a:gd name="T4" fmla="*/ 17 w 17"/>
                <a:gd name="T5" fmla="*/ 10 h 20"/>
                <a:gd name="T6" fmla="*/ 17 w 17"/>
                <a:gd name="T7" fmla="*/ 13 h 20"/>
                <a:gd name="T8" fmla="*/ 14 w 17"/>
                <a:gd name="T9" fmla="*/ 16 h 20"/>
                <a:gd name="T10" fmla="*/ 14 w 17"/>
                <a:gd name="T11" fmla="*/ 16 h 20"/>
                <a:gd name="T12" fmla="*/ 10 w 17"/>
                <a:gd name="T13" fmla="*/ 20 h 20"/>
                <a:gd name="T14" fmla="*/ 0 w 17"/>
                <a:gd name="T15" fmla="*/ 10 h 20"/>
                <a:gd name="T16" fmla="*/ 0 w 17"/>
                <a:gd name="T17" fmla="*/ 10 h 20"/>
                <a:gd name="T18" fmla="*/ 0 w 17"/>
                <a:gd name="T19" fmla="*/ 6 h 20"/>
                <a:gd name="T20" fmla="*/ 0 w 17"/>
                <a:gd name="T21" fmla="*/ 3 h 20"/>
                <a:gd name="T22" fmla="*/ 0 w 17"/>
                <a:gd name="T23" fmla="*/ 3 h 20"/>
                <a:gd name="T24" fmla="*/ 7 w 17"/>
                <a:gd name="T25" fmla="*/ 0 h 20"/>
                <a:gd name="T26" fmla="*/ 7 w 17"/>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7" y="0"/>
                  </a:moveTo>
                  <a:lnTo>
                    <a:pt x="17" y="10"/>
                  </a:lnTo>
                  <a:lnTo>
                    <a:pt x="17" y="10"/>
                  </a:lnTo>
                  <a:lnTo>
                    <a:pt x="17" y="13"/>
                  </a:lnTo>
                  <a:lnTo>
                    <a:pt x="14" y="16"/>
                  </a:lnTo>
                  <a:lnTo>
                    <a:pt x="14" y="16"/>
                  </a:lnTo>
                  <a:lnTo>
                    <a:pt x="10" y="20"/>
                  </a:lnTo>
                  <a:lnTo>
                    <a:pt x="0" y="10"/>
                  </a:lnTo>
                  <a:lnTo>
                    <a:pt x="0" y="10"/>
                  </a:lnTo>
                  <a:lnTo>
                    <a:pt x="0" y="6"/>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06"/>
            <p:cNvSpPr>
              <a:spLocks/>
            </p:cNvSpPr>
            <p:nvPr/>
          </p:nvSpPr>
          <p:spPr bwMode="auto">
            <a:xfrm>
              <a:off x="6119" y="1718"/>
              <a:ext cx="17" cy="23"/>
            </a:xfrm>
            <a:custGeom>
              <a:avLst/>
              <a:gdLst>
                <a:gd name="T0" fmla="*/ 10 w 17"/>
                <a:gd name="T1" fmla="*/ 0 h 23"/>
                <a:gd name="T2" fmla="*/ 17 w 17"/>
                <a:gd name="T3" fmla="*/ 13 h 23"/>
                <a:gd name="T4" fmla="*/ 17 w 17"/>
                <a:gd name="T5" fmla="*/ 13 h 23"/>
                <a:gd name="T6" fmla="*/ 17 w 17"/>
                <a:gd name="T7" fmla="*/ 13 h 23"/>
                <a:gd name="T8" fmla="*/ 17 w 17"/>
                <a:gd name="T9" fmla="*/ 20 h 23"/>
                <a:gd name="T10" fmla="*/ 17 w 17"/>
                <a:gd name="T11" fmla="*/ 20 h 23"/>
                <a:gd name="T12" fmla="*/ 10 w 17"/>
                <a:gd name="T13" fmla="*/ 23 h 23"/>
                <a:gd name="T14" fmla="*/ 3 w 17"/>
                <a:gd name="T15" fmla="*/ 10 h 23"/>
                <a:gd name="T16" fmla="*/ 3 w 17"/>
                <a:gd name="T17" fmla="*/ 10 h 23"/>
                <a:gd name="T18" fmla="*/ 0 w 17"/>
                <a:gd name="T19" fmla="*/ 10 h 23"/>
                <a:gd name="T20" fmla="*/ 3 w 17"/>
                <a:gd name="T21" fmla="*/ 6 h 23"/>
                <a:gd name="T22" fmla="*/ 3 w 17"/>
                <a:gd name="T23" fmla="*/ 6 h 23"/>
                <a:gd name="T24" fmla="*/ 10 w 17"/>
                <a:gd name="T25" fmla="*/ 0 h 23"/>
                <a:gd name="T26" fmla="*/ 10 w 17"/>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10" y="0"/>
                  </a:moveTo>
                  <a:lnTo>
                    <a:pt x="17" y="13"/>
                  </a:lnTo>
                  <a:lnTo>
                    <a:pt x="17" y="13"/>
                  </a:lnTo>
                  <a:lnTo>
                    <a:pt x="17" y="13"/>
                  </a:lnTo>
                  <a:lnTo>
                    <a:pt x="17" y="20"/>
                  </a:lnTo>
                  <a:lnTo>
                    <a:pt x="17" y="20"/>
                  </a:lnTo>
                  <a:lnTo>
                    <a:pt x="10" y="23"/>
                  </a:lnTo>
                  <a:lnTo>
                    <a:pt x="3" y="10"/>
                  </a:lnTo>
                  <a:lnTo>
                    <a:pt x="3" y="10"/>
                  </a:lnTo>
                  <a:lnTo>
                    <a:pt x="0" y="10"/>
                  </a:lnTo>
                  <a:lnTo>
                    <a:pt x="3" y="6"/>
                  </a:lnTo>
                  <a:lnTo>
                    <a:pt x="3" y="6"/>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07"/>
            <p:cNvSpPr>
              <a:spLocks/>
            </p:cNvSpPr>
            <p:nvPr/>
          </p:nvSpPr>
          <p:spPr bwMode="auto">
            <a:xfrm>
              <a:off x="6112" y="1677"/>
              <a:ext cx="13" cy="24"/>
            </a:xfrm>
            <a:custGeom>
              <a:avLst/>
              <a:gdLst>
                <a:gd name="T0" fmla="*/ 7 w 13"/>
                <a:gd name="T1" fmla="*/ 0 h 24"/>
                <a:gd name="T2" fmla="*/ 13 w 13"/>
                <a:gd name="T3" fmla="*/ 14 h 24"/>
                <a:gd name="T4" fmla="*/ 13 w 13"/>
                <a:gd name="T5" fmla="*/ 14 h 24"/>
                <a:gd name="T6" fmla="*/ 13 w 13"/>
                <a:gd name="T7" fmla="*/ 14 h 24"/>
                <a:gd name="T8" fmla="*/ 13 w 13"/>
                <a:gd name="T9" fmla="*/ 20 h 24"/>
                <a:gd name="T10" fmla="*/ 13 w 13"/>
                <a:gd name="T11" fmla="*/ 20 h 24"/>
                <a:gd name="T12" fmla="*/ 7 w 13"/>
                <a:gd name="T13" fmla="*/ 24 h 24"/>
                <a:gd name="T14" fmla="*/ 0 w 13"/>
                <a:gd name="T15" fmla="*/ 10 h 24"/>
                <a:gd name="T16" fmla="*/ 0 w 13"/>
                <a:gd name="T17" fmla="*/ 10 h 24"/>
                <a:gd name="T18" fmla="*/ 0 w 13"/>
                <a:gd name="T19" fmla="*/ 7 h 24"/>
                <a:gd name="T20" fmla="*/ 0 w 13"/>
                <a:gd name="T21" fmla="*/ 3 h 24"/>
                <a:gd name="T22" fmla="*/ 0 w 13"/>
                <a:gd name="T23" fmla="*/ 3 h 24"/>
                <a:gd name="T24" fmla="*/ 7 w 13"/>
                <a:gd name="T25" fmla="*/ 0 h 24"/>
                <a:gd name="T26" fmla="*/ 7 w 13"/>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7" y="0"/>
                  </a:moveTo>
                  <a:lnTo>
                    <a:pt x="13" y="14"/>
                  </a:lnTo>
                  <a:lnTo>
                    <a:pt x="13" y="14"/>
                  </a:lnTo>
                  <a:lnTo>
                    <a:pt x="13" y="14"/>
                  </a:lnTo>
                  <a:lnTo>
                    <a:pt x="13" y="20"/>
                  </a:lnTo>
                  <a:lnTo>
                    <a:pt x="13" y="20"/>
                  </a:lnTo>
                  <a:lnTo>
                    <a:pt x="7" y="24"/>
                  </a:lnTo>
                  <a:lnTo>
                    <a:pt x="0" y="10"/>
                  </a:lnTo>
                  <a:lnTo>
                    <a:pt x="0" y="10"/>
                  </a:lnTo>
                  <a:lnTo>
                    <a:pt x="0" y="7"/>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08"/>
            <p:cNvSpPr>
              <a:spLocks/>
            </p:cNvSpPr>
            <p:nvPr/>
          </p:nvSpPr>
          <p:spPr bwMode="auto">
            <a:xfrm>
              <a:off x="6122" y="1694"/>
              <a:ext cx="14" cy="24"/>
            </a:xfrm>
            <a:custGeom>
              <a:avLst/>
              <a:gdLst>
                <a:gd name="T0" fmla="*/ 7 w 14"/>
                <a:gd name="T1" fmla="*/ 0 h 24"/>
                <a:gd name="T2" fmla="*/ 14 w 14"/>
                <a:gd name="T3" fmla="*/ 13 h 24"/>
                <a:gd name="T4" fmla="*/ 14 w 14"/>
                <a:gd name="T5" fmla="*/ 13 h 24"/>
                <a:gd name="T6" fmla="*/ 14 w 14"/>
                <a:gd name="T7" fmla="*/ 13 h 24"/>
                <a:gd name="T8" fmla="*/ 14 w 14"/>
                <a:gd name="T9" fmla="*/ 20 h 24"/>
                <a:gd name="T10" fmla="*/ 14 w 14"/>
                <a:gd name="T11" fmla="*/ 20 h 24"/>
                <a:gd name="T12" fmla="*/ 7 w 14"/>
                <a:gd name="T13" fmla="*/ 24 h 24"/>
                <a:gd name="T14" fmla="*/ 0 w 14"/>
                <a:gd name="T15" fmla="*/ 10 h 24"/>
                <a:gd name="T16" fmla="*/ 0 w 14"/>
                <a:gd name="T17" fmla="*/ 10 h 24"/>
                <a:gd name="T18" fmla="*/ 0 w 14"/>
                <a:gd name="T19" fmla="*/ 7 h 24"/>
                <a:gd name="T20" fmla="*/ 0 w 14"/>
                <a:gd name="T21" fmla="*/ 3 h 24"/>
                <a:gd name="T22" fmla="*/ 0 w 14"/>
                <a:gd name="T23" fmla="*/ 3 h 24"/>
                <a:gd name="T24" fmla="*/ 7 w 14"/>
                <a:gd name="T25" fmla="*/ 0 h 24"/>
                <a:gd name="T26" fmla="*/ 7 w 14"/>
                <a:gd name="T2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4">
                  <a:moveTo>
                    <a:pt x="7" y="0"/>
                  </a:moveTo>
                  <a:lnTo>
                    <a:pt x="14" y="13"/>
                  </a:lnTo>
                  <a:lnTo>
                    <a:pt x="14" y="13"/>
                  </a:lnTo>
                  <a:lnTo>
                    <a:pt x="14" y="13"/>
                  </a:lnTo>
                  <a:lnTo>
                    <a:pt x="14" y="20"/>
                  </a:lnTo>
                  <a:lnTo>
                    <a:pt x="14" y="20"/>
                  </a:lnTo>
                  <a:lnTo>
                    <a:pt x="7" y="24"/>
                  </a:lnTo>
                  <a:lnTo>
                    <a:pt x="0" y="10"/>
                  </a:lnTo>
                  <a:lnTo>
                    <a:pt x="0" y="10"/>
                  </a:lnTo>
                  <a:lnTo>
                    <a:pt x="0" y="7"/>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09"/>
            <p:cNvSpPr>
              <a:spLocks/>
            </p:cNvSpPr>
            <p:nvPr/>
          </p:nvSpPr>
          <p:spPr bwMode="auto">
            <a:xfrm>
              <a:off x="6112" y="1701"/>
              <a:ext cx="13" cy="23"/>
            </a:xfrm>
            <a:custGeom>
              <a:avLst/>
              <a:gdLst>
                <a:gd name="T0" fmla="*/ 7 w 13"/>
                <a:gd name="T1" fmla="*/ 0 h 23"/>
                <a:gd name="T2" fmla="*/ 13 w 13"/>
                <a:gd name="T3" fmla="*/ 13 h 23"/>
                <a:gd name="T4" fmla="*/ 13 w 13"/>
                <a:gd name="T5" fmla="*/ 13 h 23"/>
                <a:gd name="T6" fmla="*/ 13 w 13"/>
                <a:gd name="T7" fmla="*/ 13 h 23"/>
                <a:gd name="T8" fmla="*/ 13 w 13"/>
                <a:gd name="T9" fmla="*/ 20 h 23"/>
                <a:gd name="T10" fmla="*/ 13 w 13"/>
                <a:gd name="T11" fmla="*/ 20 h 23"/>
                <a:gd name="T12" fmla="*/ 7 w 13"/>
                <a:gd name="T13" fmla="*/ 23 h 23"/>
                <a:gd name="T14" fmla="*/ 0 w 13"/>
                <a:gd name="T15" fmla="*/ 10 h 23"/>
                <a:gd name="T16" fmla="*/ 0 w 13"/>
                <a:gd name="T17" fmla="*/ 10 h 23"/>
                <a:gd name="T18" fmla="*/ 0 w 13"/>
                <a:gd name="T19" fmla="*/ 10 h 23"/>
                <a:gd name="T20" fmla="*/ 0 w 13"/>
                <a:gd name="T21" fmla="*/ 6 h 23"/>
                <a:gd name="T22" fmla="*/ 0 w 13"/>
                <a:gd name="T23" fmla="*/ 6 h 23"/>
                <a:gd name="T24" fmla="*/ 7 w 13"/>
                <a:gd name="T25" fmla="*/ 0 h 23"/>
                <a:gd name="T26" fmla="*/ 7 w 13"/>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3">
                  <a:moveTo>
                    <a:pt x="7" y="0"/>
                  </a:moveTo>
                  <a:lnTo>
                    <a:pt x="13" y="13"/>
                  </a:lnTo>
                  <a:lnTo>
                    <a:pt x="13" y="13"/>
                  </a:lnTo>
                  <a:lnTo>
                    <a:pt x="13" y="13"/>
                  </a:lnTo>
                  <a:lnTo>
                    <a:pt x="13" y="20"/>
                  </a:lnTo>
                  <a:lnTo>
                    <a:pt x="13" y="20"/>
                  </a:lnTo>
                  <a:lnTo>
                    <a:pt x="7" y="23"/>
                  </a:lnTo>
                  <a:lnTo>
                    <a:pt x="0" y="10"/>
                  </a:lnTo>
                  <a:lnTo>
                    <a:pt x="0" y="10"/>
                  </a:lnTo>
                  <a:lnTo>
                    <a:pt x="0" y="10"/>
                  </a:lnTo>
                  <a:lnTo>
                    <a:pt x="0" y="6"/>
                  </a:lnTo>
                  <a:lnTo>
                    <a:pt x="0" y="6"/>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10"/>
            <p:cNvSpPr>
              <a:spLocks/>
            </p:cNvSpPr>
            <p:nvPr/>
          </p:nvSpPr>
          <p:spPr bwMode="auto">
            <a:xfrm>
              <a:off x="6132" y="1711"/>
              <a:ext cx="14" cy="23"/>
            </a:xfrm>
            <a:custGeom>
              <a:avLst/>
              <a:gdLst>
                <a:gd name="T0" fmla="*/ 7 w 14"/>
                <a:gd name="T1" fmla="*/ 0 h 23"/>
                <a:gd name="T2" fmla="*/ 14 w 14"/>
                <a:gd name="T3" fmla="*/ 10 h 23"/>
                <a:gd name="T4" fmla="*/ 14 w 14"/>
                <a:gd name="T5" fmla="*/ 10 h 23"/>
                <a:gd name="T6" fmla="*/ 14 w 14"/>
                <a:gd name="T7" fmla="*/ 13 h 23"/>
                <a:gd name="T8" fmla="*/ 14 w 14"/>
                <a:gd name="T9" fmla="*/ 17 h 23"/>
                <a:gd name="T10" fmla="*/ 14 w 14"/>
                <a:gd name="T11" fmla="*/ 17 h 23"/>
                <a:gd name="T12" fmla="*/ 7 w 14"/>
                <a:gd name="T13" fmla="*/ 23 h 23"/>
                <a:gd name="T14" fmla="*/ 0 w 14"/>
                <a:gd name="T15" fmla="*/ 10 h 23"/>
                <a:gd name="T16" fmla="*/ 0 w 14"/>
                <a:gd name="T17" fmla="*/ 10 h 23"/>
                <a:gd name="T18" fmla="*/ 0 w 14"/>
                <a:gd name="T19" fmla="*/ 7 h 23"/>
                <a:gd name="T20" fmla="*/ 0 w 14"/>
                <a:gd name="T21" fmla="*/ 3 h 23"/>
                <a:gd name="T22" fmla="*/ 0 w 14"/>
                <a:gd name="T23" fmla="*/ 3 h 23"/>
                <a:gd name="T24" fmla="*/ 7 w 14"/>
                <a:gd name="T25" fmla="*/ 0 h 23"/>
                <a:gd name="T26" fmla="*/ 7 w 14"/>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23">
                  <a:moveTo>
                    <a:pt x="7" y="0"/>
                  </a:moveTo>
                  <a:lnTo>
                    <a:pt x="14" y="10"/>
                  </a:lnTo>
                  <a:lnTo>
                    <a:pt x="14" y="10"/>
                  </a:lnTo>
                  <a:lnTo>
                    <a:pt x="14" y="13"/>
                  </a:lnTo>
                  <a:lnTo>
                    <a:pt x="14" y="17"/>
                  </a:lnTo>
                  <a:lnTo>
                    <a:pt x="14" y="17"/>
                  </a:lnTo>
                  <a:lnTo>
                    <a:pt x="7" y="23"/>
                  </a:lnTo>
                  <a:lnTo>
                    <a:pt x="0" y="10"/>
                  </a:lnTo>
                  <a:lnTo>
                    <a:pt x="0" y="10"/>
                  </a:lnTo>
                  <a:lnTo>
                    <a:pt x="0" y="7"/>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11"/>
            <p:cNvSpPr>
              <a:spLocks/>
            </p:cNvSpPr>
            <p:nvPr/>
          </p:nvSpPr>
          <p:spPr bwMode="auto">
            <a:xfrm>
              <a:off x="6119" y="1670"/>
              <a:ext cx="17" cy="21"/>
            </a:xfrm>
            <a:custGeom>
              <a:avLst/>
              <a:gdLst>
                <a:gd name="T0" fmla="*/ 10 w 17"/>
                <a:gd name="T1" fmla="*/ 0 h 21"/>
                <a:gd name="T2" fmla="*/ 17 w 17"/>
                <a:gd name="T3" fmla="*/ 10 h 21"/>
                <a:gd name="T4" fmla="*/ 17 w 17"/>
                <a:gd name="T5" fmla="*/ 10 h 21"/>
                <a:gd name="T6" fmla="*/ 17 w 17"/>
                <a:gd name="T7" fmla="*/ 14 h 21"/>
                <a:gd name="T8" fmla="*/ 17 w 17"/>
                <a:gd name="T9" fmla="*/ 17 h 21"/>
                <a:gd name="T10" fmla="*/ 17 w 17"/>
                <a:gd name="T11" fmla="*/ 17 h 21"/>
                <a:gd name="T12" fmla="*/ 10 w 17"/>
                <a:gd name="T13" fmla="*/ 21 h 21"/>
                <a:gd name="T14" fmla="*/ 3 w 17"/>
                <a:gd name="T15" fmla="*/ 10 h 21"/>
                <a:gd name="T16" fmla="*/ 3 w 17"/>
                <a:gd name="T17" fmla="*/ 10 h 21"/>
                <a:gd name="T18" fmla="*/ 0 w 17"/>
                <a:gd name="T19" fmla="*/ 7 h 21"/>
                <a:gd name="T20" fmla="*/ 3 w 17"/>
                <a:gd name="T21" fmla="*/ 4 h 21"/>
                <a:gd name="T22" fmla="*/ 3 w 17"/>
                <a:gd name="T23" fmla="*/ 4 h 21"/>
                <a:gd name="T24" fmla="*/ 10 w 17"/>
                <a:gd name="T25" fmla="*/ 0 h 21"/>
                <a:gd name="T26" fmla="*/ 10 w 17"/>
                <a:gd name="T2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1">
                  <a:moveTo>
                    <a:pt x="10" y="0"/>
                  </a:moveTo>
                  <a:lnTo>
                    <a:pt x="17" y="10"/>
                  </a:lnTo>
                  <a:lnTo>
                    <a:pt x="17" y="10"/>
                  </a:lnTo>
                  <a:lnTo>
                    <a:pt x="17" y="14"/>
                  </a:lnTo>
                  <a:lnTo>
                    <a:pt x="17" y="17"/>
                  </a:lnTo>
                  <a:lnTo>
                    <a:pt x="17" y="17"/>
                  </a:lnTo>
                  <a:lnTo>
                    <a:pt x="10" y="21"/>
                  </a:lnTo>
                  <a:lnTo>
                    <a:pt x="3" y="10"/>
                  </a:lnTo>
                  <a:lnTo>
                    <a:pt x="3" y="10"/>
                  </a:lnTo>
                  <a:lnTo>
                    <a:pt x="0" y="7"/>
                  </a:lnTo>
                  <a:lnTo>
                    <a:pt x="3" y="4"/>
                  </a:lnTo>
                  <a:lnTo>
                    <a:pt x="3" y="4"/>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112"/>
            <p:cNvSpPr>
              <a:spLocks/>
            </p:cNvSpPr>
            <p:nvPr/>
          </p:nvSpPr>
          <p:spPr bwMode="auto">
            <a:xfrm>
              <a:off x="6129" y="1687"/>
              <a:ext cx="17" cy="20"/>
            </a:xfrm>
            <a:custGeom>
              <a:avLst/>
              <a:gdLst>
                <a:gd name="T0" fmla="*/ 10 w 17"/>
                <a:gd name="T1" fmla="*/ 0 h 20"/>
                <a:gd name="T2" fmla="*/ 17 w 17"/>
                <a:gd name="T3" fmla="*/ 10 h 20"/>
                <a:gd name="T4" fmla="*/ 17 w 17"/>
                <a:gd name="T5" fmla="*/ 10 h 20"/>
                <a:gd name="T6" fmla="*/ 17 w 17"/>
                <a:gd name="T7" fmla="*/ 14 h 20"/>
                <a:gd name="T8" fmla="*/ 13 w 17"/>
                <a:gd name="T9" fmla="*/ 17 h 20"/>
                <a:gd name="T10" fmla="*/ 13 w 17"/>
                <a:gd name="T11" fmla="*/ 17 h 20"/>
                <a:gd name="T12" fmla="*/ 10 w 17"/>
                <a:gd name="T13" fmla="*/ 20 h 20"/>
                <a:gd name="T14" fmla="*/ 3 w 17"/>
                <a:gd name="T15" fmla="*/ 10 h 20"/>
                <a:gd name="T16" fmla="*/ 3 w 17"/>
                <a:gd name="T17" fmla="*/ 10 h 20"/>
                <a:gd name="T18" fmla="*/ 0 w 17"/>
                <a:gd name="T19" fmla="*/ 7 h 20"/>
                <a:gd name="T20" fmla="*/ 3 w 17"/>
                <a:gd name="T21" fmla="*/ 4 h 20"/>
                <a:gd name="T22" fmla="*/ 3 w 17"/>
                <a:gd name="T23" fmla="*/ 4 h 20"/>
                <a:gd name="T24" fmla="*/ 10 w 17"/>
                <a:gd name="T25" fmla="*/ 0 h 20"/>
                <a:gd name="T26" fmla="*/ 10 w 17"/>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10" y="0"/>
                  </a:moveTo>
                  <a:lnTo>
                    <a:pt x="17" y="10"/>
                  </a:lnTo>
                  <a:lnTo>
                    <a:pt x="17" y="10"/>
                  </a:lnTo>
                  <a:lnTo>
                    <a:pt x="17" y="14"/>
                  </a:lnTo>
                  <a:lnTo>
                    <a:pt x="13" y="17"/>
                  </a:lnTo>
                  <a:lnTo>
                    <a:pt x="13" y="17"/>
                  </a:lnTo>
                  <a:lnTo>
                    <a:pt x="10" y="20"/>
                  </a:lnTo>
                  <a:lnTo>
                    <a:pt x="3" y="10"/>
                  </a:lnTo>
                  <a:lnTo>
                    <a:pt x="3" y="10"/>
                  </a:lnTo>
                  <a:lnTo>
                    <a:pt x="0" y="7"/>
                  </a:lnTo>
                  <a:lnTo>
                    <a:pt x="3" y="4"/>
                  </a:lnTo>
                  <a:lnTo>
                    <a:pt x="3" y="4"/>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113"/>
            <p:cNvSpPr>
              <a:spLocks/>
            </p:cNvSpPr>
            <p:nvPr/>
          </p:nvSpPr>
          <p:spPr bwMode="auto">
            <a:xfrm>
              <a:off x="6139" y="1704"/>
              <a:ext cx="17" cy="20"/>
            </a:xfrm>
            <a:custGeom>
              <a:avLst/>
              <a:gdLst>
                <a:gd name="T0" fmla="*/ 10 w 17"/>
                <a:gd name="T1" fmla="*/ 0 h 20"/>
                <a:gd name="T2" fmla="*/ 17 w 17"/>
                <a:gd name="T3" fmla="*/ 10 h 20"/>
                <a:gd name="T4" fmla="*/ 17 w 17"/>
                <a:gd name="T5" fmla="*/ 10 h 20"/>
                <a:gd name="T6" fmla="*/ 17 w 17"/>
                <a:gd name="T7" fmla="*/ 14 h 20"/>
                <a:gd name="T8" fmla="*/ 14 w 17"/>
                <a:gd name="T9" fmla="*/ 17 h 20"/>
                <a:gd name="T10" fmla="*/ 14 w 17"/>
                <a:gd name="T11" fmla="*/ 17 h 20"/>
                <a:gd name="T12" fmla="*/ 10 w 17"/>
                <a:gd name="T13" fmla="*/ 20 h 20"/>
                <a:gd name="T14" fmla="*/ 0 w 17"/>
                <a:gd name="T15" fmla="*/ 7 h 20"/>
                <a:gd name="T16" fmla="*/ 0 w 17"/>
                <a:gd name="T17" fmla="*/ 7 h 20"/>
                <a:gd name="T18" fmla="*/ 0 w 17"/>
                <a:gd name="T19" fmla="*/ 7 h 20"/>
                <a:gd name="T20" fmla="*/ 3 w 17"/>
                <a:gd name="T21" fmla="*/ 3 h 20"/>
                <a:gd name="T22" fmla="*/ 3 w 17"/>
                <a:gd name="T23" fmla="*/ 3 h 20"/>
                <a:gd name="T24" fmla="*/ 10 w 17"/>
                <a:gd name="T25" fmla="*/ 0 h 20"/>
                <a:gd name="T26" fmla="*/ 10 w 17"/>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0">
                  <a:moveTo>
                    <a:pt x="10" y="0"/>
                  </a:moveTo>
                  <a:lnTo>
                    <a:pt x="17" y="10"/>
                  </a:lnTo>
                  <a:lnTo>
                    <a:pt x="17" y="10"/>
                  </a:lnTo>
                  <a:lnTo>
                    <a:pt x="17" y="14"/>
                  </a:lnTo>
                  <a:lnTo>
                    <a:pt x="14" y="17"/>
                  </a:lnTo>
                  <a:lnTo>
                    <a:pt x="14" y="17"/>
                  </a:lnTo>
                  <a:lnTo>
                    <a:pt x="10" y="20"/>
                  </a:lnTo>
                  <a:lnTo>
                    <a:pt x="0" y="7"/>
                  </a:lnTo>
                  <a:lnTo>
                    <a:pt x="0" y="7"/>
                  </a:lnTo>
                  <a:lnTo>
                    <a:pt x="0" y="7"/>
                  </a:lnTo>
                  <a:lnTo>
                    <a:pt x="3" y="3"/>
                  </a:lnTo>
                  <a:lnTo>
                    <a:pt x="3" y="3"/>
                  </a:lnTo>
                  <a:lnTo>
                    <a:pt x="10" y="0"/>
                  </a:lnTo>
                  <a:lnTo>
                    <a:pt x="10"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114"/>
            <p:cNvSpPr>
              <a:spLocks/>
            </p:cNvSpPr>
            <p:nvPr/>
          </p:nvSpPr>
          <p:spPr bwMode="auto">
            <a:xfrm>
              <a:off x="6112" y="1728"/>
              <a:ext cx="13" cy="20"/>
            </a:xfrm>
            <a:custGeom>
              <a:avLst/>
              <a:gdLst>
                <a:gd name="T0" fmla="*/ 7 w 13"/>
                <a:gd name="T1" fmla="*/ 0 h 20"/>
                <a:gd name="T2" fmla="*/ 13 w 13"/>
                <a:gd name="T3" fmla="*/ 10 h 20"/>
                <a:gd name="T4" fmla="*/ 13 w 13"/>
                <a:gd name="T5" fmla="*/ 10 h 20"/>
                <a:gd name="T6" fmla="*/ 13 w 13"/>
                <a:gd name="T7" fmla="*/ 13 h 20"/>
                <a:gd name="T8" fmla="*/ 13 w 13"/>
                <a:gd name="T9" fmla="*/ 17 h 20"/>
                <a:gd name="T10" fmla="*/ 13 w 13"/>
                <a:gd name="T11" fmla="*/ 17 h 20"/>
                <a:gd name="T12" fmla="*/ 7 w 13"/>
                <a:gd name="T13" fmla="*/ 20 h 20"/>
                <a:gd name="T14" fmla="*/ 0 w 13"/>
                <a:gd name="T15" fmla="*/ 10 h 20"/>
                <a:gd name="T16" fmla="*/ 0 w 13"/>
                <a:gd name="T17" fmla="*/ 10 h 20"/>
                <a:gd name="T18" fmla="*/ 0 w 13"/>
                <a:gd name="T19" fmla="*/ 6 h 20"/>
                <a:gd name="T20" fmla="*/ 0 w 13"/>
                <a:gd name="T21" fmla="*/ 3 h 20"/>
                <a:gd name="T22" fmla="*/ 0 w 13"/>
                <a:gd name="T23" fmla="*/ 3 h 20"/>
                <a:gd name="T24" fmla="*/ 7 w 13"/>
                <a:gd name="T25" fmla="*/ 0 h 20"/>
                <a:gd name="T26" fmla="*/ 7 w 13"/>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0">
                  <a:moveTo>
                    <a:pt x="7" y="0"/>
                  </a:moveTo>
                  <a:lnTo>
                    <a:pt x="13" y="10"/>
                  </a:lnTo>
                  <a:lnTo>
                    <a:pt x="13" y="10"/>
                  </a:lnTo>
                  <a:lnTo>
                    <a:pt x="13" y="13"/>
                  </a:lnTo>
                  <a:lnTo>
                    <a:pt x="13" y="17"/>
                  </a:lnTo>
                  <a:lnTo>
                    <a:pt x="13" y="17"/>
                  </a:lnTo>
                  <a:lnTo>
                    <a:pt x="7" y="20"/>
                  </a:lnTo>
                  <a:lnTo>
                    <a:pt x="0" y="10"/>
                  </a:lnTo>
                  <a:lnTo>
                    <a:pt x="0" y="10"/>
                  </a:lnTo>
                  <a:lnTo>
                    <a:pt x="0" y="6"/>
                  </a:lnTo>
                  <a:lnTo>
                    <a:pt x="0" y="3"/>
                  </a:lnTo>
                  <a:lnTo>
                    <a:pt x="0" y="3"/>
                  </a:lnTo>
                  <a:lnTo>
                    <a:pt x="7" y="0"/>
                  </a:lnTo>
                  <a:lnTo>
                    <a:pt x="7" y="0"/>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115"/>
            <p:cNvSpPr>
              <a:spLocks/>
            </p:cNvSpPr>
            <p:nvPr/>
          </p:nvSpPr>
          <p:spPr bwMode="auto">
            <a:xfrm>
              <a:off x="5922" y="1552"/>
              <a:ext cx="187" cy="166"/>
            </a:xfrm>
            <a:custGeom>
              <a:avLst/>
              <a:gdLst>
                <a:gd name="T0" fmla="*/ 0 w 187"/>
                <a:gd name="T1" fmla="*/ 47 h 166"/>
                <a:gd name="T2" fmla="*/ 0 w 187"/>
                <a:gd name="T3" fmla="*/ 47 h 166"/>
                <a:gd name="T4" fmla="*/ 11 w 187"/>
                <a:gd name="T5" fmla="*/ 40 h 166"/>
                <a:gd name="T6" fmla="*/ 34 w 187"/>
                <a:gd name="T7" fmla="*/ 27 h 166"/>
                <a:gd name="T8" fmla="*/ 68 w 187"/>
                <a:gd name="T9" fmla="*/ 10 h 166"/>
                <a:gd name="T10" fmla="*/ 92 w 187"/>
                <a:gd name="T11" fmla="*/ 7 h 166"/>
                <a:gd name="T12" fmla="*/ 112 w 187"/>
                <a:gd name="T13" fmla="*/ 0 h 166"/>
                <a:gd name="T14" fmla="*/ 112 w 187"/>
                <a:gd name="T15" fmla="*/ 0 h 166"/>
                <a:gd name="T16" fmla="*/ 115 w 187"/>
                <a:gd name="T17" fmla="*/ 3 h 166"/>
                <a:gd name="T18" fmla="*/ 119 w 187"/>
                <a:gd name="T19" fmla="*/ 7 h 166"/>
                <a:gd name="T20" fmla="*/ 119 w 187"/>
                <a:gd name="T21" fmla="*/ 7 h 166"/>
                <a:gd name="T22" fmla="*/ 149 w 187"/>
                <a:gd name="T23" fmla="*/ 47 h 166"/>
                <a:gd name="T24" fmla="*/ 187 w 187"/>
                <a:gd name="T25" fmla="*/ 101 h 166"/>
                <a:gd name="T26" fmla="*/ 187 w 187"/>
                <a:gd name="T27" fmla="*/ 101 h 166"/>
                <a:gd name="T28" fmla="*/ 187 w 187"/>
                <a:gd name="T29" fmla="*/ 105 h 166"/>
                <a:gd name="T30" fmla="*/ 187 w 187"/>
                <a:gd name="T31" fmla="*/ 111 h 166"/>
                <a:gd name="T32" fmla="*/ 187 w 187"/>
                <a:gd name="T33" fmla="*/ 111 h 166"/>
                <a:gd name="T34" fmla="*/ 153 w 187"/>
                <a:gd name="T35" fmla="*/ 132 h 166"/>
                <a:gd name="T36" fmla="*/ 119 w 187"/>
                <a:gd name="T37" fmla="*/ 149 h 166"/>
                <a:gd name="T38" fmla="*/ 88 w 187"/>
                <a:gd name="T39" fmla="*/ 166 h 166"/>
                <a:gd name="T40" fmla="*/ 88 w 187"/>
                <a:gd name="T41" fmla="*/ 166 h 166"/>
                <a:gd name="T42" fmla="*/ 75 w 187"/>
                <a:gd name="T43" fmla="*/ 159 h 166"/>
                <a:gd name="T44" fmla="*/ 75 w 187"/>
                <a:gd name="T45" fmla="*/ 159 h 166"/>
                <a:gd name="T46" fmla="*/ 4 w 187"/>
                <a:gd name="T47" fmla="*/ 54 h 166"/>
                <a:gd name="T48" fmla="*/ 4 w 187"/>
                <a:gd name="T49" fmla="*/ 54 h 166"/>
                <a:gd name="T50" fmla="*/ 4 w 187"/>
                <a:gd name="T51" fmla="*/ 51 h 166"/>
                <a:gd name="T52" fmla="*/ 0 w 187"/>
                <a:gd name="T53" fmla="*/ 47 h 166"/>
                <a:gd name="T54" fmla="*/ 0 w 187"/>
                <a:gd name="T55" fmla="*/ 4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7" h="166">
                  <a:moveTo>
                    <a:pt x="0" y="47"/>
                  </a:moveTo>
                  <a:lnTo>
                    <a:pt x="0" y="47"/>
                  </a:lnTo>
                  <a:lnTo>
                    <a:pt x="11" y="40"/>
                  </a:lnTo>
                  <a:lnTo>
                    <a:pt x="34" y="27"/>
                  </a:lnTo>
                  <a:lnTo>
                    <a:pt x="68" y="10"/>
                  </a:lnTo>
                  <a:lnTo>
                    <a:pt x="92" y="7"/>
                  </a:lnTo>
                  <a:lnTo>
                    <a:pt x="112" y="0"/>
                  </a:lnTo>
                  <a:lnTo>
                    <a:pt x="112" y="0"/>
                  </a:lnTo>
                  <a:lnTo>
                    <a:pt x="115" y="3"/>
                  </a:lnTo>
                  <a:lnTo>
                    <a:pt x="119" y="7"/>
                  </a:lnTo>
                  <a:lnTo>
                    <a:pt x="119" y="7"/>
                  </a:lnTo>
                  <a:lnTo>
                    <a:pt x="149" y="47"/>
                  </a:lnTo>
                  <a:lnTo>
                    <a:pt x="187" y="101"/>
                  </a:lnTo>
                  <a:lnTo>
                    <a:pt x="187" y="101"/>
                  </a:lnTo>
                  <a:lnTo>
                    <a:pt x="187" y="105"/>
                  </a:lnTo>
                  <a:lnTo>
                    <a:pt x="187" y="111"/>
                  </a:lnTo>
                  <a:lnTo>
                    <a:pt x="187" y="111"/>
                  </a:lnTo>
                  <a:lnTo>
                    <a:pt x="153" y="132"/>
                  </a:lnTo>
                  <a:lnTo>
                    <a:pt x="119" y="149"/>
                  </a:lnTo>
                  <a:lnTo>
                    <a:pt x="88" y="166"/>
                  </a:lnTo>
                  <a:lnTo>
                    <a:pt x="88" y="166"/>
                  </a:lnTo>
                  <a:lnTo>
                    <a:pt x="75" y="159"/>
                  </a:lnTo>
                  <a:lnTo>
                    <a:pt x="75" y="159"/>
                  </a:lnTo>
                  <a:lnTo>
                    <a:pt x="4" y="54"/>
                  </a:lnTo>
                  <a:lnTo>
                    <a:pt x="4" y="54"/>
                  </a:lnTo>
                  <a:lnTo>
                    <a:pt x="4" y="51"/>
                  </a:lnTo>
                  <a:lnTo>
                    <a:pt x="0" y="47"/>
                  </a:lnTo>
                  <a:lnTo>
                    <a:pt x="0" y="47"/>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116"/>
            <p:cNvSpPr>
              <a:spLocks/>
            </p:cNvSpPr>
            <p:nvPr/>
          </p:nvSpPr>
          <p:spPr bwMode="auto">
            <a:xfrm>
              <a:off x="5939" y="1572"/>
              <a:ext cx="166" cy="139"/>
            </a:xfrm>
            <a:custGeom>
              <a:avLst/>
              <a:gdLst>
                <a:gd name="T0" fmla="*/ 0 w 166"/>
                <a:gd name="T1" fmla="*/ 48 h 139"/>
                <a:gd name="T2" fmla="*/ 0 w 166"/>
                <a:gd name="T3" fmla="*/ 48 h 139"/>
                <a:gd name="T4" fmla="*/ 61 w 166"/>
                <a:gd name="T5" fmla="*/ 139 h 139"/>
                <a:gd name="T6" fmla="*/ 166 w 166"/>
                <a:gd name="T7" fmla="*/ 81 h 139"/>
                <a:gd name="T8" fmla="*/ 109 w 166"/>
                <a:gd name="T9" fmla="*/ 0 h 139"/>
                <a:gd name="T10" fmla="*/ 0 w 166"/>
                <a:gd name="T11" fmla="*/ 48 h 139"/>
              </a:gdLst>
              <a:ahLst/>
              <a:cxnLst>
                <a:cxn ang="0">
                  <a:pos x="T0" y="T1"/>
                </a:cxn>
                <a:cxn ang="0">
                  <a:pos x="T2" y="T3"/>
                </a:cxn>
                <a:cxn ang="0">
                  <a:pos x="T4" y="T5"/>
                </a:cxn>
                <a:cxn ang="0">
                  <a:pos x="T6" y="T7"/>
                </a:cxn>
                <a:cxn ang="0">
                  <a:pos x="T8" y="T9"/>
                </a:cxn>
                <a:cxn ang="0">
                  <a:pos x="T10" y="T11"/>
                </a:cxn>
              </a:cxnLst>
              <a:rect l="0" t="0" r="r" b="b"/>
              <a:pathLst>
                <a:path w="166" h="139">
                  <a:moveTo>
                    <a:pt x="0" y="48"/>
                  </a:moveTo>
                  <a:lnTo>
                    <a:pt x="0" y="48"/>
                  </a:lnTo>
                  <a:lnTo>
                    <a:pt x="61" y="139"/>
                  </a:lnTo>
                  <a:lnTo>
                    <a:pt x="166" y="81"/>
                  </a:lnTo>
                  <a:lnTo>
                    <a:pt x="109" y="0"/>
                  </a:lnTo>
                  <a:lnTo>
                    <a:pt x="0" y="48"/>
                  </a:lnTo>
                  <a:close/>
                </a:path>
              </a:pathLst>
            </a:custGeom>
            <a:solidFill>
              <a:srgbClr val="84D5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117"/>
            <p:cNvSpPr>
              <a:spLocks/>
            </p:cNvSpPr>
            <p:nvPr/>
          </p:nvSpPr>
          <p:spPr bwMode="auto">
            <a:xfrm>
              <a:off x="6010" y="1711"/>
              <a:ext cx="41" cy="17"/>
            </a:xfrm>
            <a:custGeom>
              <a:avLst/>
              <a:gdLst>
                <a:gd name="T0" fmla="*/ 0 w 41"/>
                <a:gd name="T1" fmla="*/ 13 h 17"/>
                <a:gd name="T2" fmla="*/ 27 w 41"/>
                <a:gd name="T3" fmla="*/ 0 h 17"/>
                <a:gd name="T4" fmla="*/ 27 w 41"/>
                <a:gd name="T5" fmla="*/ 0 h 17"/>
                <a:gd name="T6" fmla="*/ 27 w 41"/>
                <a:gd name="T7" fmla="*/ 0 h 17"/>
                <a:gd name="T8" fmla="*/ 34 w 41"/>
                <a:gd name="T9" fmla="*/ 0 h 17"/>
                <a:gd name="T10" fmla="*/ 34 w 41"/>
                <a:gd name="T11" fmla="*/ 0 h 17"/>
                <a:gd name="T12" fmla="*/ 41 w 41"/>
                <a:gd name="T13" fmla="*/ 3 h 17"/>
                <a:gd name="T14" fmla="*/ 14 w 41"/>
                <a:gd name="T15" fmla="*/ 17 h 17"/>
                <a:gd name="T16" fmla="*/ 14 w 41"/>
                <a:gd name="T17" fmla="*/ 17 h 17"/>
                <a:gd name="T18" fmla="*/ 4 w 41"/>
                <a:gd name="T19" fmla="*/ 17 h 17"/>
                <a:gd name="T20" fmla="*/ 4 w 41"/>
                <a:gd name="T21" fmla="*/ 17 h 17"/>
                <a:gd name="T22" fmla="*/ 0 w 41"/>
                <a:gd name="T23" fmla="*/ 13 h 17"/>
                <a:gd name="T24" fmla="*/ 0 w 41"/>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7">
                  <a:moveTo>
                    <a:pt x="0" y="13"/>
                  </a:moveTo>
                  <a:lnTo>
                    <a:pt x="27" y="0"/>
                  </a:lnTo>
                  <a:lnTo>
                    <a:pt x="27" y="0"/>
                  </a:lnTo>
                  <a:lnTo>
                    <a:pt x="27" y="0"/>
                  </a:lnTo>
                  <a:lnTo>
                    <a:pt x="34" y="0"/>
                  </a:lnTo>
                  <a:lnTo>
                    <a:pt x="34" y="0"/>
                  </a:lnTo>
                  <a:lnTo>
                    <a:pt x="41" y="3"/>
                  </a:lnTo>
                  <a:lnTo>
                    <a:pt x="14" y="17"/>
                  </a:lnTo>
                  <a:lnTo>
                    <a:pt x="14" y="17"/>
                  </a:lnTo>
                  <a:lnTo>
                    <a:pt x="4" y="17"/>
                  </a:lnTo>
                  <a:lnTo>
                    <a:pt x="4" y="17"/>
                  </a:lnTo>
                  <a:lnTo>
                    <a:pt x="0" y="13"/>
                  </a:lnTo>
                  <a:lnTo>
                    <a:pt x="0" y="13"/>
                  </a:lnTo>
                  <a:close/>
                </a:path>
              </a:pathLst>
            </a:custGeom>
            <a:solidFill>
              <a:srgbClr val="272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118"/>
            <p:cNvSpPr>
              <a:spLocks/>
            </p:cNvSpPr>
            <p:nvPr/>
          </p:nvSpPr>
          <p:spPr bwMode="auto">
            <a:xfrm>
              <a:off x="6088" y="1667"/>
              <a:ext cx="24" cy="24"/>
            </a:xfrm>
            <a:custGeom>
              <a:avLst/>
              <a:gdLst>
                <a:gd name="T0" fmla="*/ 24 w 24"/>
                <a:gd name="T1" fmla="*/ 0 h 24"/>
                <a:gd name="T2" fmla="*/ 4 w 24"/>
                <a:gd name="T3" fmla="*/ 13 h 24"/>
                <a:gd name="T4" fmla="*/ 4 w 24"/>
                <a:gd name="T5" fmla="*/ 13 h 24"/>
                <a:gd name="T6" fmla="*/ 4 w 24"/>
                <a:gd name="T7" fmla="*/ 13 h 24"/>
                <a:gd name="T8" fmla="*/ 0 w 24"/>
                <a:gd name="T9" fmla="*/ 17 h 24"/>
                <a:gd name="T10" fmla="*/ 0 w 24"/>
                <a:gd name="T11" fmla="*/ 17 h 24"/>
                <a:gd name="T12" fmla="*/ 0 w 24"/>
                <a:gd name="T13" fmla="*/ 24 h 24"/>
                <a:gd name="T14" fmla="*/ 24 w 24"/>
                <a:gd name="T15" fmla="*/ 10 h 24"/>
                <a:gd name="T16" fmla="*/ 24 w 24"/>
                <a:gd name="T17" fmla="*/ 10 h 24"/>
                <a:gd name="T18" fmla="*/ 24 w 24"/>
                <a:gd name="T19" fmla="*/ 3 h 24"/>
                <a:gd name="T20" fmla="*/ 24 w 24"/>
                <a:gd name="T21" fmla="*/ 3 h 24"/>
                <a:gd name="T22" fmla="*/ 24 w 24"/>
                <a:gd name="T23" fmla="*/ 0 h 24"/>
                <a:gd name="T24" fmla="*/ 24 w 24"/>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4">
                  <a:moveTo>
                    <a:pt x="24" y="0"/>
                  </a:moveTo>
                  <a:lnTo>
                    <a:pt x="4" y="13"/>
                  </a:lnTo>
                  <a:lnTo>
                    <a:pt x="4" y="13"/>
                  </a:lnTo>
                  <a:lnTo>
                    <a:pt x="4" y="13"/>
                  </a:lnTo>
                  <a:lnTo>
                    <a:pt x="0" y="17"/>
                  </a:lnTo>
                  <a:lnTo>
                    <a:pt x="0" y="17"/>
                  </a:lnTo>
                  <a:lnTo>
                    <a:pt x="0" y="24"/>
                  </a:lnTo>
                  <a:lnTo>
                    <a:pt x="24" y="10"/>
                  </a:lnTo>
                  <a:lnTo>
                    <a:pt x="24" y="10"/>
                  </a:lnTo>
                  <a:lnTo>
                    <a:pt x="24" y="3"/>
                  </a:lnTo>
                  <a:lnTo>
                    <a:pt x="24" y="3"/>
                  </a:lnTo>
                  <a:lnTo>
                    <a:pt x="24" y="0"/>
                  </a:lnTo>
                  <a:lnTo>
                    <a:pt x="24" y="0"/>
                  </a:lnTo>
                  <a:close/>
                </a:path>
              </a:pathLst>
            </a:custGeom>
            <a:solidFill>
              <a:srgbClr val="272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119"/>
            <p:cNvSpPr>
              <a:spLocks/>
            </p:cNvSpPr>
            <p:nvPr/>
          </p:nvSpPr>
          <p:spPr bwMode="auto">
            <a:xfrm>
              <a:off x="6054" y="1691"/>
              <a:ext cx="27" cy="20"/>
            </a:xfrm>
            <a:custGeom>
              <a:avLst/>
              <a:gdLst>
                <a:gd name="T0" fmla="*/ 24 w 27"/>
                <a:gd name="T1" fmla="*/ 0 h 20"/>
                <a:gd name="T2" fmla="*/ 24 w 27"/>
                <a:gd name="T3" fmla="*/ 0 h 20"/>
                <a:gd name="T4" fmla="*/ 27 w 27"/>
                <a:gd name="T5" fmla="*/ 6 h 20"/>
                <a:gd name="T6" fmla="*/ 7 w 27"/>
                <a:gd name="T7" fmla="*/ 20 h 20"/>
                <a:gd name="T8" fmla="*/ 7 w 27"/>
                <a:gd name="T9" fmla="*/ 20 h 20"/>
                <a:gd name="T10" fmla="*/ 0 w 27"/>
                <a:gd name="T11" fmla="*/ 13 h 20"/>
                <a:gd name="T12" fmla="*/ 0 w 27"/>
                <a:gd name="T13" fmla="*/ 13 h 20"/>
                <a:gd name="T14" fmla="*/ 0 w 27"/>
                <a:gd name="T15" fmla="*/ 13 h 20"/>
                <a:gd name="T16" fmla="*/ 0 w 27"/>
                <a:gd name="T17" fmla="*/ 13 h 20"/>
                <a:gd name="T18" fmla="*/ 0 w 27"/>
                <a:gd name="T19" fmla="*/ 10 h 20"/>
                <a:gd name="T20" fmla="*/ 21 w 27"/>
                <a:gd name="T21" fmla="*/ 0 h 20"/>
                <a:gd name="T22" fmla="*/ 21 w 27"/>
                <a:gd name="T23" fmla="*/ 0 h 20"/>
                <a:gd name="T24" fmla="*/ 24 w 27"/>
                <a:gd name="T25" fmla="*/ 0 h 20"/>
                <a:gd name="T26" fmla="*/ 24 w 27"/>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20">
                  <a:moveTo>
                    <a:pt x="24" y="0"/>
                  </a:moveTo>
                  <a:lnTo>
                    <a:pt x="24" y="0"/>
                  </a:lnTo>
                  <a:lnTo>
                    <a:pt x="27" y="6"/>
                  </a:lnTo>
                  <a:lnTo>
                    <a:pt x="7" y="20"/>
                  </a:lnTo>
                  <a:lnTo>
                    <a:pt x="7" y="20"/>
                  </a:lnTo>
                  <a:lnTo>
                    <a:pt x="0" y="13"/>
                  </a:lnTo>
                  <a:lnTo>
                    <a:pt x="0" y="13"/>
                  </a:lnTo>
                  <a:lnTo>
                    <a:pt x="0" y="13"/>
                  </a:lnTo>
                  <a:lnTo>
                    <a:pt x="0" y="13"/>
                  </a:lnTo>
                  <a:lnTo>
                    <a:pt x="0" y="10"/>
                  </a:lnTo>
                  <a:lnTo>
                    <a:pt x="21" y="0"/>
                  </a:lnTo>
                  <a:lnTo>
                    <a:pt x="21" y="0"/>
                  </a:lnTo>
                  <a:lnTo>
                    <a:pt x="24" y="0"/>
                  </a:lnTo>
                  <a:lnTo>
                    <a:pt x="24" y="0"/>
                  </a:lnTo>
                  <a:close/>
                </a:path>
              </a:pathLst>
            </a:custGeom>
            <a:solidFill>
              <a:srgbClr val="272B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120"/>
            <p:cNvSpPr>
              <a:spLocks/>
            </p:cNvSpPr>
            <p:nvPr/>
          </p:nvSpPr>
          <p:spPr bwMode="auto">
            <a:xfrm>
              <a:off x="6095" y="1751"/>
              <a:ext cx="34" cy="27"/>
            </a:xfrm>
            <a:custGeom>
              <a:avLst/>
              <a:gdLst>
                <a:gd name="T0" fmla="*/ 3 w 34"/>
                <a:gd name="T1" fmla="*/ 14 h 27"/>
                <a:gd name="T2" fmla="*/ 3 w 34"/>
                <a:gd name="T3" fmla="*/ 14 h 27"/>
                <a:gd name="T4" fmla="*/ 0 w 34"/>
                <a:gd name="T5" fmla="*/ 17 h 27"/>
                <a:gd name="T6" fmla="*/ 0 w 34"/>
                <a:gd name="T7" fmla="*/ 21 h 27"/>
                <a:gd name="T8" fmla="*/ 0 w 34"/>
                <a:gd name="T9" fmla="*/ 21 h 27"/>
                <a:gd name="T10" fmla="*/ 10 w 34"/>
                <a:gd name="T11" fmla="*/ 27 h 27"/>
                <a:gd name="T12" fmla="*/ 10 w 34"/>
                <a:gd name="T13" fmla="*/ 27 h 27"/>
                <a:gd name="T14" fmla="*/ 24 w 34"/>
                <a:gd name="T15" fmla="*/ 17 h 27"/>
                <a:gd name="T16" fmla="*/ 24 w 34"/>
                <a:gd name="T17" fmla="*/ 17 h 27"/>
                <a:gd name="T18" fmla="*/ 34 w 34"/>
                <a:gd name="T19" fmla="*/ 11 h 27"/>
                <a:gd name="T20" fmla="*/ 34 w 34"/>
                <a:gd name="T21" fmla="*/ 11 h 27"/>
                <a:gd name="T22" fmla="*/ 34 w 34"/>
                <a:gd name="T23" fmla="*/ 4 h 27"/>
                <a:gd name="T24" fmla="*/ 34 w 34"/>
                <a:gd name="T25" fmla="*/ 4 h 27"/>
                <a:gd name="T26" fmla="*/ 30 w 34"/>
                <a:gd name="T27" fmla="*/ 0 h 27"/>
                <a:gd name="T28" fmla="*/ 27 w 34"/>
                <a:gd name="T29" fmla="*/ 0 h 27"/>
                <a:gd name="T30" fmla="*/ 27 w 34"/>
                <a:gd name="T31" fmla="*/ 0 h 27"/>
                <a:gd name="T32" fmla="*/ 3 w 34"/>
                <a:gd name="T33" fmla="*/ 14 h 27"/>
                <a:gd name="T34" fmla="*/ 3 w 34"/>
                <a:gd name="T35"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27">
                  <a:moveTo>
                    <a:pt x="3" y="14"/>
                  </a:moveTo>
                  <a:lnTo>
                    <a:pt x="3" y="14"/>
                  </a:lnTo>
                  <a:lnTo>
                    <a:pt x="0" y="17"/>
                  </a:lnTo>
                  <a:lnTo>
                    <a:pt x="0" y="21"/>
                  </a:lnTo>
                  <a:lnTo>
                    <a:pt x="0" y="21"/>
                  </a:lnTo>
                  <a:lnTo>
                    <a:pt x="10" y="27"/>
                  </a:lnTo>
                  <a:lnTo>
                    <a:pt x="10" y="27"/>
                  </a:lnTo>
                  <a:lnTo>
                    <a:pt x="24" y="17"/>
                  </a:lnTo>
                  <a:lnTo>
                    <a:pt x="24" y="17"/>
                  </a:lnTo>
                  <a:lnTo>
                    <a:pt x="34" y="11"/>
                  </a:lnTo>
                  <a:lnTo>
                    <a:pt x="34" y="11"/>
                  </a:lnTo>
                  <a:lnTo>
                    <a:pt x="34" y="4"/>
                  </a:lnTo>
                  <a:lnTo>
                    <a:pt x="34" y="4"/>
                  </a:lnTo>
                  <a:lnTo>
                    <a:pt x="30" y="0"/>
                  </a:lnTo>
                  <a:lnTo>
                    <a:pt x="27" y="0"/>
                  </a:lnTo>
                  <a:lnTo>
                    <a:pt x="27" y="0"/>
                  </a:lnTo>
                  <a:lnTo>
                    <a:pt x="3" y="14"/>
                  </a:lnTo>
                  <a:lnTo>
                    <a:pt x="3" y="14"/>
                  </a:lnTo>
                  <a:close/>
                </a:path>
              </a:pathLst>
            </a:custGeom>
            <a:solidFill>
              <a:srgbClr val="2D31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121"/>
            <p:cNvSpPr>
              <a:spLocks/>
            </p:cNvSpPr>
            <p:nvPr/>
          </p:nvSpPr>
          <p:spPr bwMode="auto">
            <a:xfrm>
              <a:off x="6345" y="2516"/>
              <a:ext cx="545" cy="260"/>
            </a:xfrm>
            <a:custGeom>
              <a:avLst/>
              <a:gdLst>
                <a:gd name="T0" fmla="*/ 105 w 545"/>
                <a:gd name="T1" fmla="*/ 23 h 260"/>
                <a:gd name="T2" fmla="*/ 105 w 545"/>
                <a:gd name="T3" fmla="*/ 23 h 260"/>
                <a:gd name="T4" fmla="*/ 65 w 545"/>
                <a:gd name="T5" fmla="*/ 101 h 260"/>
                <a:gd name="T6" fmla="*/ 27 w 545"/>
                <a:gd name="T7" fmla="*/ 179 h 260"/>
                <a:gd name="T8" fmla="*/ 14 w 545"/>
                <a:gd name="T9" fmla="*/ 219 h 260"/>
                <a:gd name="T10" fmla="*/ 0 w 545"/>
                <a:gd name="T11" fmla="*/ 260 h 260"/>
                <a:gd name="T12" fmla="*/ 545 w 545"/>
                <a:gd name="T13" fmla="*/ 260 h 260"/>
                <a:gd name="T14" fmla="*/ 545 w 545"/>
                <a:gd name="T15" fmla="*/ 260 h 260"/>
                <a:gd name="T16" fmla="*/ 528 w 545"/>
                <a:gd name="T17" fmla="*/ 182 h 260"/>
                <a:gd name="T18" fmla="*/ 511 w 545"/>
                <a:gd name="T19" fmla="*/ 111 h 260"/>
                <a:gd name="T20" fmla="*/ 491 w 545"/>
                <a:gd name="T21" fmla="*/ 44 h 260"/>
                <a:gd name="T22" fmla="*/ 491 w 545"/>
                <a:gd name="T23" fmla="*/ 44 h 260"/>
                <a:gd name="T24" fmla="*/ 488 w 545"/>
                <a:gd name="T25" fmla="*/ 37 h 260"/>
                <a:gd name="T26" fmla="*/ 484 w 545"/>
                <a:gd name="T27" fmla="*/ 30 h 260"/>
                <a:gd name="T28" fmla="*/ 467 w 545"/>
                <a:gd name="T29" fmla="*/ 20 h 260"/>
                <a:gd name="T30" fmla="*/ 447 w 545"/>
                <a:gd name="T31" fmla="*/ 13 h 260"/>
                <a:gd name="T32" fmla="*/ 420 w 545"/>
                <a:gd name="T33" fmla="*/ 6 h 260"/>
                <a:gd name="T34" fmla="*/ 389 w 545"/>
                <a:gd name="T35" fmla="*/ 3 h 260"/>
                <a:gd name="T36" fmla="*/ 359 w 545"/>
                <a:gd name="T37" fmla="*/ 0 h 260"/>
                <a:gd name="T38" fmla="*/ 288 w 545"/>
                <a:gd name="T39" fmla="*/ 3 h 260"/>
                <a:gd name="T40" fmla="*/ 220 w 545"/>
                <a:gd name="T41" fmla="*/ 10 h 260"/>
                <a:gd name="T42" fmla="*/ 159 w 545"/>
                <a:gd name="T43" fmla="*/ 17 h 260"/>
                <a:gd name="T44" fmla="*/ 105 w 545"/>
                <a:gd name="T45" fmla="*/ 23 h 260"/>
                <a:gd name="T46" fmla="*/ 105 w 545"/>
                <a:gd name="T47" fmla="*/ 2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5" h="260">
                  <a:moveTo>
                    <a:pt x="105" y="23"/>
                  </a:moveTo>
                  <a:lnTo>
                    <a:pt x="105" y="23"/>
                  </a:lnTo>
                  <a:lnTo>
                    <a:pt x="65" y="101"/>
                  </a:lnTo>
                  <a:lnTo>
                    <a:pt x="27" y="179"/>
                  </a:lnTo>
                  <a:lnTo>
                    <a:pt x="14" y="219"/>
                  </a:lnTo>
                  <a:lnTo>
                    <a:pt x="0" y="260"/>
                  </a:lnTo>
                  <a:lnTo>
                    <a:pt x="545" y="260"/>
                  </a:lnTo>
                  <a:lnTo>
                    <a:pt x="545" y="260"/>
                  </a:lnTo>
                  <a:lnTo>
                    <a:pt x="528" y="182"/>
                  </a:lnTo>
                  <a:lnTo>
                    <a:pt x="511" y="111"/>
                  </a:lnTo>
                  <a:lnTo>
                    <a:pt x="491" y="44"/>
                  </a:lnTo>
                  <a:lnTo>
                    <a:pt x="491" y="44"/>
                  </a:lnTo>
                  <a:lnTo>
                    <a:pt x="488" y="37"/>
                  </a:lnTo>
                  <a:lnTo>
                    <a:pt x="484" y="30"/>
                  </a:lnTo>
                  <a:lnTo>
                    <a:pt x="467" y="20"/>
                  </a:lnTo>
                  <a:lnTo>
                    <a:pt x="447" y="13"/>
                  </a:lnTo>
                  <a:lnTo>
                    <a:pt x="420" y="6"/>
                  </a:lnTo>
                  <a:lnTo>
                    <a:pt x="389" y="3"/>
                  </a:lnTo>
                  <a:lnTo>
                    <a:pt x="359" y="0"/>
                  </a:lnTo>
                  <a:lnTo>
                    <a:pt x="288" y="3"/>
                  </a:lnTo>
                  <a:lnTo>
                    <a:pt x="220" y="10"/>
                  </a:lnTo>
                  <a:lnTo>
                    <a:pt x="159" y="17"/>
                  </a:lnTo>
                  <a:lnTo>
                    <a:pt x="105" y="23"/>
                  </a:lnTo>
                  <a:lnTo>
                    <a:pt x="105" y="2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22"/>
            <p:cNvSpPr>
              <a:spLocks/>
            </p:cNvSpPr>
            <p:nvPr/>
          </p:nvSpPr>
          <p:spPr bwMode="auto">
            <a:xfrm>
              <a:off x="6623" y="1180"/>
              <a:ext cx="362" cy="636"/>
            </a:xfrm>
            <a:custGeom>
              <a:avLst/>
              <a:gdLst>
                <a:gd name="T0" fmla="*/ 54 w 362"/>
                <a:gd name="T1" fmla="*/ 101 h 636"/>
                <a:gd name="T2" fmla="*/ 54 w 362"/>
                <a:gd name="T3" fmla="*/ 101 h 636"/>
                <a:gd name="T4" fmla="*/ 74 w 362"/>
                <a:gd name="T5" fmla="*/ 145 h 636"/>
                <a:gd name="T6" fmla="*/ 88 w 362"/>
                <a:gd name="T7" fmla="*/ 193 h 636"/>
                <a:gd name="T8" fmla="*/ 105 w 362"/>
                <a:gd name="T9" fmla="*/ 254 h 636"/>
                <a:gd name="T10" fmla="*/ 118 w 362"/>
                <a:gd name="T11" fmla="*/ 318 h 636"/>
                <a:gd name="T12" fmla="*/ 122 w 362"/>
                <a:gd name="T13" fmla="*/ 352 h 636"/>
                <a:gd name="T14" fmla="*/ 122 w 362"/>
                <a:gd name="T15" fmla="*/ 382 h 636"/>
                <a:gd name="T16" fmla="*/ 118 w 362"/>
                <a:gd name="T17" fmla="*/ 416 h 636"/>
                <a:gd name="T18" fmla="*/ 111 w 362"/>
                <a:gd name="T19" fmla="*/ 443 h 636"/>
                <a:gd name="T20" fmla="*/ 105 w 362"/>
                <a:gd name="T21" fmla="*/ 473 h 636"/>
                <a:gd name="T22" fmla="*/ 88 w 362"/>
                <a:gd name="T23" fmla="*/ 497 h 636"/>
                <a:gd name="T24" fmla="*/ 88 w 362"/>
                <a:gd name="T25" fmla="*/ 497 h 636"/>
                <a:gd name="T26" fmla="*/ 30 w 362"/>
                <a:gd name="T27" fmla="*/ 575 h 636"/>
                <a:gd name="T28" fmla="*/ 13 w 362"/>
                <a:gd name="T29" fmla="*/ 602 h 636"/>
                <a:gd name="T30" fmla="*/ 3 w 362"/>
                <a:gd name="T31" fmla="*/ 622 h 636"/>
                <a:gd name="T32" fmla="*/ 0 w 362"/>
                <a:gd name="T33" fmla="*/ 629 h 636"/>
                <a:gd name="T34" fmla="*/ 3 w 362"/>
                <a:gd name="T35" fmla="*/ 632 h 636"/>
                <a:gd name="T36" fmla="*/ 7 w 362"/>
                <a:gd name="T37" fmla="*/ 636 h 636"/>
                <a:gd name="T38" fmla="*/ 17 w 362"/>
                <a:gd name="T39" fmla="*/ 636 h 636"/>
                <a:gd name="T40" fmla="*/ 44 w 362"/>
                <a:gd name="T41" fmla="*/ 626 h 636"/>
                <a:gd name="T42" fmla="*/ 84 w 362"/>
                <a:gd name="T43" fmla="*/ 609 h 636"/>
                <a:gd name="T44" fmla="*/ 84 w 362"/>
                <a:gd name="T45" fmla="*/ 609 h 636"/>
                <a:gd name="T46" fmla="*/ 111 w 362"/>
                <a:gd name="T47" fmla="*/ 598 h 636"/>
                <a:gd name="T48" fmla="*/ 135 w 362"/>
                <a:gd name="T49" fmla="*/ 582 h 636"/>
                <a:gd name="T50" fmla="*/ 186 w 362"/>
                <a:gd name="T51" fmla="*/ 548 h 636"/>
                <a:gd name="T52" fmla="*/ 230 w 362"/>
                <a:gd name="T53" fmla="*/ 507 h 636"/>
                <a:gd name="T54" fmla="*/ 274 w 362"/>
                <a:gd name="T55" fmla="*/ 467 h 636"/>
                <a:gd name="T56" fmla="*/ 308 w 362"/>
                <a:gd name="T57" fmla="*/ 426 h 636"/>
                <a:gd name="T58" fmla="*/ 338 w 362"/>
                <a:gd name="T59" fmla="*/ 396 h 636"/>
                <a:gd name="T60" fmla="*/ 362 w 362"/>
                <a:gd name="T61" fmla="*/ 365 h 636"/>
                <a:gd name="T62" fmla="*/ 362 w 362"/>
                <a:gd name="T63" fmla="*/ 365 h 636"/>
                <a:gd name="T64" fmla="*/ 345 w 362"/>
                <a:gd name="T65" fmla="*/ 331 h 636"/>
                <a:gd name="T66" fmla="*/ 311 w 362"/>
                <a:gd name="T67" fmla="*/ 243 h 636"/>
                <a:gd name="T68" fmla="*/ 291 w 362"/>
                <a:gd name="T69" fmla="*/ 193 h 636"/>
                <a:gd name="T70" fmla="*/ 277 w 362"/>
                <a:gd name="T71" fmla="*/ 139 h 636"/>
                <a:gd name="T72" fmla="*/ 264 w 362"/>
                <a:gd name="T73" fmla="*/ 88 h 636"/>
                <a:gd name="T74" fmla="*/ 257 w 362"/>
                <a:gd name="T75" fmla="*/ 40 h 636"/>
                <a:gd name="T76" fmla="*/ 257 w 362"/>
                <a:gd name="T77" fmla="*/ 40 h 636"/>
                <a:gd name="T78" fmla="*/ 254 w 362"/>
                <a:gd name="T79" fmla="*/ 24 h 636"/>
                <a:gd name="T80" fmla="*/ 247 w 362"/>
                <a:gd name="T81" fmla="*/ 13 h 636"/>
                <a:gd name="T82" fmla="*/ 240 w 362"/>
                <a:gd name="T83" fmla="*/ 3 h 636"/>
                <a:gd name="T84" fmla="*/ 227 w 362"/>
                <a:gd name="T85" fmla="*/ 0 h 636"/>
                <a:gd name="T86" fmla="*/ 213 w 362"/>
                <a:gd name="T87" fmla="*/ 0 h 636"/>
                <a:gd name="T88" fmla="*/ 196 w 362"/>
                <a:gd name="T89" fmla="*/ 3 h 636"/>
                <a:gd name="T90" fmla="*/ 162 w 362"/>
                <a:gd name="T91" fmla="*/ 17 h 636"/>
                <a:gd name="T92" fmla="*/ 125 w 362"/>
                <a:gd name="T93" fmla="*/ 37 h 636"/>
                <a:gd name="T94" fmla="*/ 95 w 362"/>
                <a:gd name="T95" fmla="*/ 61 h 636"/>
                <a:gd name="T96" fmla="*/ 68 w 362"/>
                <a:gd name="T97" fmla="*/ 84 h 636"/>
                <a:gd name="T98" fmla="*/ 54 w 362"/>
                <a:gd name="T99" fmla="*/ 101 h 636"/>
                <a:gd name="T100" fmla="*/ 54 w 362"/>
                <a:gd name="T101" fmla="*/ 101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2" h="636">
                  <a:moveTo>
                    <a:pt x="54" y="101"/>
                  </a:moveTo>
                  <a:lnTo>
                    <a:pt x="54" y="101"/>
                  </a:lnTo>
                  <a:lnTo>
                    <a:pt x="74" y="145"/>
                  </a:lnTo>
                  <a:lnTo>
                    <a:pt x="88" y="193"/>
                  </a:lnTo>
                  <a:lnTo>
                    <a:pt x="105" y="254"/>
                  </a:lnTo>
                  <a:lnTo>
                    <a:pt x="118" y="318"/>
                  </a:lnTo>
                  <a:lnTo>
                    <a:pt x="122" y="352"/>
                  </a:lnTo>
                  <a:lnTo>
                    <a:pt x="122" y="382"/>
                  </a:lnTo>
                  <a:lnTo>
                    <a:pt x="118" y="416"/>
                  </a:lnTo>
                  <a:lnTo>
                    <a:pt x="111" y="443"/>
                  </a:lnTo>
                  <a:lnTo>
                    <a:pt x="105" y="473"/>
                  </a:lnTo>
                  <a:lnTo>
                    <a:pt x="88" y="497"/>
                  </a:lnTo>
                  <a:lnTo>
                    <a:pt x="88" y="497"/>
                  </a:lnTo>
                  <a:lnTo>
                    <a:pt x="30" y="575"/>
                  </a:lnTo>
                  <a:lnTo>
                    <a:pt x="13" y="602"/>
                  </a:lnTo>
                  <a:lnTo>
                    <a:pt x="3" y="622"/>
                  </a:lnTo>
                  <a:lnTo>
                    <a:pt x="0" y="629"/>
                  </a:lnTo>
                  <a:lnTo>
                    <a:pt x="3" y="632"/>
                  </a:lnTo>
                  <a:lnTo>
                    <a:pt x="7" y="636"/>
                  </a:lnTo>
                  <a:lnTo>
                    <a:pt x="17" y="636"/>
                  </a:lnTo>
                  <a:lnTo>
                    <a:pt x="44" y="626"/>
                  </a:lnTo>
                  <a:lnTo>
                    <a:pt x="84" y="609"/>
                  </a:lnTo>
                  <a:lnTo>
                    <a:pt x="84" y="609"/>
                  </a:lnTo>
                  <a:lnTo>
                    <a:pt x="111" y="598"/>
                  </a:lnTo>
                  <a:lnTo>
                    <a:pt x="135" y="582"/>
                  </a:lnTo>
                  <a:lnTo>
                    <a:pt x="186" y="548"/>
                  </a:lnTo>
                  <a:lnTo>
                    <a:pt x="230" y="507"/>
                  </a:lnTo>
                  <a:lnTo>
                    <a:pt x="274" y="467"/>
                  </a:lnTo>
                  <a:lnTo>
                    <a:pt x="308" y="426"/>
                  </a:lnTo>
                  <a:lnTo>
                    <a:pt x="338" y="396"/>
                  </a:lnTo>
                  <a:lnTo>
                    <a:pt x="362" y="365"/>
                  </a:lnTo>
                  <a:lnTo>
                    <a:pt x="362" y="365"/>
                  </a:lnTo>
                  <a:lnTo>
                    <a:pt x="345" y="331"/>
                  </a:lnTo>
                  <a:lnTo>
                    <a:pt x="311" y="243"/>
                  </a:lnTo>
                  <a:lnTo>
                    <a:pt x="291" y="193"/>
                  </a:lnTo>
                  <a:lnTo>
                    <a:pt x="277" y="139"/>
                  </a:lnTo>
                  <a:lnTo>
                    <a:pt x="264" y="88"/>
                  </a:lnTo>
                  <a:lnTo>
                    <a:pt x="257" y="40"/>
                  </a:lnTo>
                  <a:lnTo>
                    <a:pt x="257" y="40"/>
                  </a:lnTo>
                  <a:lnTo>
                    <a:pt x="254" y="24"/>
                  </a:lnTo>
                  <a:lnTo>
                    <a:pt x="247" y="13"/>
                  </a:lnTo>
                  <a:lnTo>
                    <a:pt x="240" y="3"/>
                  </a:lnTo>
                  <a:lnTo>
                    <a:pt x="227" y="0"/>
                  </a:lnTo>
                  <a:lnTo>
                    <a:pt x="213" y="0"/>
                  </a:lnTo>
                  <a:lnTo>
                    <a:pt x="196" y="3"/>
                  </a:lnTo>
                  <a:lnTo>
                    <a:pt x="162" y="17"/>
                  </a:lnTo>
                  <a:lnTo>
                    <a:pt x="125" y="37"/>
                  </a:lnTo>
                  <a:lnTo>
                    <a:pt x="95" y="61"/>
                  </a:lnTo>
                  <a:lnTo>
                    <a:pt x="68" y="84"/>
                  </a:lnTo>
                  <a:lnTo>
                    <a:pt x="54" y="101"/>
                  </a:lnTo>
                  <a:lnTo>
                    <a:pt x="54" y="101"/>
                  </a:lnTo>
                  <a:close/>
                </a:path>
              </a:pathLst>
            </a:custGeom>
            <a:solidFill>
              <a:srgbClr val="FBCC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23"/>
            <p:cNvSpPr>
              <a:spLocks/>
            </p:cNvSpPr>
            <p:nvPr/>
          </p:nvSpPr>
          <p:spPr bwMode="auto">
            <a:xfrm>
              <a:off x="6471" y="892"/>
              <a:ext cx="375" cy="528"/>
            </a:xfrm>
            <a:custGeom>
              <a:avLst/>
              <a:gdLst>
                <a:gd name="T0" fmla="*/ 20 w 375"/>
                <a:gd name="T1" fmla="*/ 71 h 528"/>
                <a:gd name="T2" fmla="*/ 10 w 375"/>
                <a:gd name="T3" fmla="*/ 112 h 528"/>
                <a:gd name="T4" fmla="*/ 6 w 375"/>
                <a:gd name="T5" fmla="*/ 156 h 528"/>
                <a:gd name="T6" fmla="*/ 16 w 375"/>
                <a:gd name="T7" fmla="*/ 210 h 528"/>
                <a:gd name="T8" fmla="*/ 23 w 375"/>
                <a:gd name="T9" fmla="*/ 241 h 528"/>
                <a:gd name="T10" fmla="*/ 20 w 375"/>
                <a:gd name="T11" fmla="*/ 295 h 528"/>
                <a:gd name="T12" fmla="*/ 6 w 375"/>
                <a:gd name="T13" fmla="*/ 352 h 528"/>
                <a:gd name="T14" fmla="*/ 0 w 375"/>
                <a:gd name="T15" fmla="*/ 362 h 528"/>
                <a:gd name="T16" fmla="*/ 6 w 375"/>
                <a:gd name="T17" fmla="*/ 372 h 528"/>
                <a:gd name="T18" fmla="*/ 37 w 375"/>
                <a:gd name="T19" fmla="*/ 379 h 528"/>
                <a:gd name="T20" fmla="*/ 37 w 375"/>
                <a:gd name="T21" fmla="*/ 389 h 528"/>
                <a:gd name="T22" fmla="*/ 37 w 375"/>
                <a:gd name="T23" fmla="*/ 410 h 528"/>
                <a:gd name="T24" fmla="*/ 44 w 375"/>
                <a:gd name="T25" fmla="*/ 420 h 528"/>
                <a:gd name="T26" fmla="*/ 60 w 375"/>
                <a:gd name="T27" fmla="*/ 430 h 528"/>
                <a:gd name="T28" fmla="*/ 57 w 375"/>
                <a:gd name="T29" fmla="*/ 440 h 528"/>
                <a:gd name="T30" fmla="*/ 60 w 375"/>
                <a:gd name="T31" fmla="*/ 450 h 528"/>
                <a:gd name="T32" fmla="*/ 67 w 375"/>
                <a:gd name="T33" fmla="*/ 457 h 528"/>
                <a:gd name="T34" fmla="*/ 84 w 375"/>
                <a:gd name="T35" fmla="*/ 471 h 528"/>
                <a:gd name="T36" fmla="*/ 84 w 375"/>
                <a:gd name="T37" fmla="*/ 498 h 528"/>
                <a:gd name="T38" fmla="*/ 88 w 375"/>
                <a:gd name="T39" fmla="*/ 504 h 528"/>
                <a:gd name="T40" fmla="*/ 98 w 375"/>
                <a:gd name="T41" fmla="*/ 518 h 528"/>
                <a:gd name="T42" fmla="*/ 118 w 375"/>
                <a:gd name="T43" fmla="*/ 528 h 528"/>
                <a:gd name="T44" fmla="*/ 155 w 375"/>
                <a:gd name="T45" fmla="*/ 521 h 528"/>
                <a:gd name="T46" fmla="*/ 182 w 375"/>
                <a:gd name="T47" fmla="*/ 511 h 528"/>
                <a:gd name="T48" fmla="*/ 280 w 375"/>
                <a:gd name="T49" fmla="*/ 460 h 528"/>
                <a:gd name="T50" fmla="*/ 331 w 375"/>
                <a:gd name="T51" fmla="*/ 423 h 528"/>
                <a:gd name="T52" fmla="*/ 355 w 375"/>
                <a:gd name="T53" fmla="*/ 389 h 528"/>
                <a:gd name="T54" fmla="*/ 372 w 375"/>
                <a:gd name="T55" fmla="*/ 342 h 528"/>
                <a:gd name="T56" fmla="*/ 375 w 375"/>
                <a:gd name="T57" fmla="*/ 288 h 528"/>
                <a:gd name="T58" fmla="*/ 375 w 375"/>
                <a:gd name="T59" fmla="*/ 254 h 528"/>
                <a:gd name="T60" fmla="*/ 358 w 375"/>
                <a:gd name="T61" fmla="*/ 186 h 528"/>
                <a:gd name="T62" fmla="*/ 324 w 375"/>
                <a:gd name="T63" fmla="*/ 126 h 528"/>
                <a:gd name="T64" fmla="*/ 284 w 375"/>
                <a:gd name="T65" fmla="*/ 71 h 528"/>
                <a:gd name="T66" fmla="*/ 230 w 375"/>
                <a:gd name="T67" fmla="*/ 31 h 528"/>
                <a:gd name="T68" fmla="*/ 176 w 375"/>
                <a:gd name="T69" fmla="*/ 4 h 528"/>
                <a:gd name="T70" fmla="*/ 121 w 375"/>
                <a:gd name="T71" fmla="*/ 0 h 528"/>
                <a:gd name="T72" fmla="*/ 67 w 375"/>
                <a:gd name="T73" fmla="*/ 21 h 528"/>
                <a:gd name="T74" fmla="*/ 20 w 375"/>
                <a:gd name="T75" fmla="*/ 71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5" h="528">
                  <a:moveTo>
                    <a:pt x="20" y="71"/>
                  </a:moveTo>
                  <a:lnTo>
                    <a:pt x="20" y="71"/>
                  </a:lnTo>
                  <a:lnTo>
                    <a:pt x="16" y="82"/>
                  </a:lnTo>
                  <a:lnTo>
                    <a:pt x="10" y="112"/>
                  </a:lnTo>
                  <a:lnTo>
                    <a:pt x="6" y="132"/>
                  </a:lnTo>
                  <a:lnTo>
                    <a:pt x="6" y="156"/>
                  </a:lnTo>
                  <a:lnTo>
                    <a:pt x="10" y="183"/>
                  </a:lnTo>
                  <a:lnTo>
                    <a:pt x="16" y="210"/>
                  </a:lnTo>
                  <a:lnTo>
                    <a:pt x="16" y="210"/>
                  </a:lnTo>
                  <a:lnTo>
                    <a:pt x="23" y="241"/>
                  </a:lnTo>
                  <a:lnTo>
                    <a:pt x="23" y="268"/>
                  </a:lnTo>
                  <a:lnTo>
                    <a:pt x="20" y="295"/>
                  </a:lnTo>
                  <a:lnTo>
                    <a:pt x="16" y="318"/>
                  </a:lnTo>
                  <a:lnTo>
                    <a:pt x="6" y="352"/>
                  </a:lnTo>
                  <a:lnTo>
                    <a:pt x="0" y="362"/>
                  </a:lnTo>
                  <a:lnTo>
                    <a:pt x="0" y="362"/>
                  </a:lnTo>
                  <a:lnTo>
                    <a:pt x="0" y="366"/>
                  </a:lnTo>
                  <a:lnTo>
                    <a:pt x="6" y="372"/>
                  </a:lnTo>
                  <a:lnTo>
                    <a:pt x="16" y="376"/>
                  </a:lnTo>
                  <a:lnTo>
                    <a:pt x="37" y="379"/>
                  </a:lnTo>
                  <a:lnTo>
                    <a:pt x="37" y="379"/>
                  </a:lnTo>
                  <a:lnTo>
                    <a:pt x="37" y="389"/>
                  </a:lnTo>
                  <a:lnTo>
                    <a:pt x="40" y="400"/>
                  </a:lnTo>
                  <a:lnTo>
                    <a:pt x="37" y="410"/>
                  </a:lnTo>
                  <a:lnTo>
                    <a:pt x="37" y="410"/>
                  </a:lnTo>
                  <a:lnTo>
                    <a:pt x="44" y="420"/>
                  </a:lnTo>
                  <a:lnTo>
                    <a:pt x="50" y="427"/>
                  </a:lnTo>
                  <a:lnTo>
                    <a:pt x="60" y="430"/>
                  </a:lnTo>
                  <a:lnTo>
                    <a:pt x="60" y="430"/>
                  </a:lnTo>
                  <a:lnTo>
                    <a:pt x="57" y="440"/>
                  </a:lnTo>
                  <a:lnTo>
                    <a:pt x="57" y="447"/>
                  </a:lnTo>
                  <a:lnTo>
                    <a:pt x="60" y="450"/>
                  </a:lnTo>
                  <a:lnTo>
                    <a:pt x="67" y="457"/>
                  </a:lnTo>
                  <a:lnTo>
                    <a:pt x="67" y="457"/>
                  </a:lnTo>
                  <a:lnTo>
                    <a:pt x="77" y="464"/>
                  </a:lnTo>
                  <a:lnTo>
                    <a:pt x="84" y="471"/>
                  </a:lnTo>
                  <a:lnTo>
                    <a:pt x="84" y="484"/>
                  </a:lnTo>
                  <a:lnTo>
                    <a:pt x="84" y="498"/>
                  </a:lnTo>
                  <a:lnTo>
                    <a:pt x="84" y="498"/>
                  </a:lnTo>
                  <a:lnTo>
                    <a:pt x="88" y="504"/>
                  </a:lnTo>
                  <a:lnTo>
                    <a:pt x="91" y="511"/>
                  </a:lnTo>
                  <a:lnTo>
                    <a:pt x="98" y="518"/>
                  </a:lnTo>
                  <a:lnTo>
                    <a:pt x="104" y="525"/>
                  </a:lnTo>
                  <a:lnTo>
                    <a:pt x="118" y="528"/>
                  </a:lnTo>
                  <a:lnTo>
                    <a:pt x="135" y="528"/>
                  </a:lnTo>
                  <a:lnTo>
                    <a:pt x="155" y="521"/>
                  </a:lnTo>
                  <a:lnTo>
                    <a:pt x="182" y="511"/>
                  </a:lnTo>
                  <a:lnTo>
                    <a:pt x="182" y="511"/>
                  </a:lnTo>
                  <a:lnTo>
                    <a:pt x="247" y="481"/>
                  </a:lnTo>
                  <a:lnTo>
                    <a:pt x="280" y="460"/>
                  </a:lnTo>
                  <a:lnTo>
                    <a:pt x="314" y="437"/>
                  </a:lnTo>
                  <a:lnTo>
                    <a:pt x="331" y="423"/>
                  </a:lnTo>
                  <a:lnTo>
                    <a:pt x="345" y="406"/>
                  </a:lnTo>
                  <a:lnTo>
                    <a:pt x="355" y="389"/>
                  </a:lnTo>
                  <a:lnTo>
                    <a:pt x="365" y="366"/>
                  </a:lnTo>
                  <a:lnTo>
                    <a:pt x="372" y="342"/>
                  </a:lnTo>
                  <a:lnTo>
                    <a:pt x="375" y="315"/>
                  </a:lnTo>
                  <a:lnTo>
                    <a:pt x="375" y="288"/>
                  </a:lnTo>
                  <a:lnTo>
                    <a:pt x="375" y="254"/>
                  </a:lnTo>
                  <a:lnTo>
                    <a:pt x="375" y="254"/>
                  </a:lnTo>
                  <a:lnTo>
                    <a:pt x="368" y="220"/>
                  </a:lnTo>
                  <a:lnTo>
                    <a:pt x="358" y="186"/>
                  </a:lnTo>
                  <a:lnTo>
                    <a:pt x="341" y="156"/>
                  </a:lnTo>
                  <a:lnTo>
                    <a:pt x="324" y="126"/>
                  </a:lnTo>
                  <a:lnTo>
                    <a:pt x="304" y="95"/>
                  </a:lnTo>
                  <a:lnTo>
                    <a:pt x="284" y="71"/>
                  </a:lnTo>
                  <a:lnTo>
                    <a:pt x="257" y="48"/>
                  </a:lnTo>
                  <a:lnTo>
                    <a:pt x="230" y="31"/>
                  </a:lnTo>
                  <a:lnTo>
                    <a:pt x="203" y="14"/>
                  </a:lnTo>
                  <a:lnTo>
                    <a:pt x="176" y="4"/>
                  </a:lnTo>
                  <a:lnTo>
                    <a:pt x="148" y="0"/>
                  </a:lnTo>
                  <a:lnTo>
                    <a:pt x="121" y="0"/>
                  </a:lnTo>
                  <a:lnTo>
                    <a:pt x="94" y="7"/>
                  </a:lnTo>
                  <a:lnTo>
                    <a:pt x="67" y="21"/>
                  </a:lnTo>
                  <a:lnTo>
                    <a:pt x="44" y="41"/>
                  </a:lnTo>
                  <a:lnTo>
                    <a:pt x="20" y="71"/>
                  </a:lnTo>
                  <a:lnTo>
                    <a:pt x="20" y="71"/>
                  </a:lnTo>
                  <a:close/>
                </a:path>
              </a:pathLst>
            </a:custGeom>
            <a:solidFill>
              <a:srgbClr val="FBCC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24"/>
            <p:cNvSpPr>
              <a:spLocks/>
            </p:cNvSpPr>
            <p:nvPr/>
          </p:nvSpPr>
          <p:spPr bwMode="auto">
            <a:xfrm>
              <a:off x="6575" y="1187"/>
              <a:ext cx="99" cy="94"/>
            </a:xfrm>
            <a:custGeom>
              <a:avLst/>
              <a:gdLst>
                <a:gd name="T0" fmla="*/ 99 w 99"/>
                <a:gd name="T1" fmla="*/ 47 h 94"/>
                <a:gd name="T2" fmla="*/ 99 w 99"/>
                <a:gd name="T3" fmla="*/ 47 h 94"/>
                <a:gd name="T4" fmla="*/ 99 w 99"/>
                <a:gd name="T5" fmla="*/ 57 h 94"/>
                <a:gd name="T6" fmla="*/ 95 w 99"/>
                <a:gd name="T7" fmla="*/ 67 h 94"/>
                <a:gd name="T8" fmla="*/ 85 w 99"/>
                <a:gd name="T9" fmla="*/ 81 h 94"/>
                <a:gd name="T10" fmla="*/ 68 w 99"/>
                <a:gd name="T11" fmla="*/ 91 h 94"/>
                <a:gd name="T12" fmla="*/ 48 w 99"/>
                <a:gd name="T13" fmla="*/ 94 h 94"/>
                <a:gd name="T14" fmla="*/ 48 w 99"/>
                <a:gd name="T15" fmla="*/ 94 h 94"/>
                <a:gd name="T16" fmla="*/ 31 w 99"/>
                <a:gd name="T17" fmla="*/ 91 h 94"/>
                <a:gd name="T18" fmla="*/ 14 w 99"/>
                <a:gd name="T19" fmla="*/ 81 h 94"/>
                <a:gd name="T20" fmla="*/ 4 w 99"/>
                <a:gd name="T21" fmla="*/ 67 h 94"/>
                <a:gd name="T22" fmla="*/ 0 w 99"/>
                <a:gd name="T23" fmla="*/ 57 h 94"/>
                <a:gd name="T24" fmla="*/ 0 w 99"/>
                <a:gd name="T25" fmla="*/ 47 h 94"/>
                <a:gd name="T26" fmla="*/ 0 w 99"/>
                <a:gd name="T27" fmla="*/ 47 h 94"/>
                <a:gd name="T28" fmla="*/ 0 w 99"/>
                <a:gd name="T29" fmla="*/ 37 h 94"/>
                <a:gd name="T30" fmla="*/ 4 w 99"/>
                <a:gd name="T31" fmla="*/ 27 h 94"/>
                <a:gd name="T32" fmla="*/ 14 w 99"/>
                <a:gd name="T33" fmla="*/ 13 h 94"/>
                <a:gd name="T34" fmla="*/ 31 w 99"/>
                <a:gd name="T35" fmla="*/ 3 h 94"/>
                <a:gd name="T36" fmla="*/ 48 w 99"/>
                <a:gd name="T37" fmla="*/ 0 h 94"/>
                <a:gd name="T38" fmla="*/ 48 w 99"/>
                <a:gd name="T39" fmla="*/ 0 h 94"/>
                <a:gd name="T40" fmla="*/ 68 w 99"/>
                <a:gd name="T41" fmla="*/ 3 h 94"/>
                <a:gd name="T42" fmla="*/ 85 w 99"/>
                <a:gd name="T43" fmla="*/ 13 h 94"/>
                <a:gd name="T44" fmla="*/ 95 w 99"/>
                <a:gd name="T45" fmla="*/ 27 h 94"/>
                <a:gd name="T46" fmla="*/ 99 w 99"/>
                <a:gd name="T47" fmla="*/ 37 h 94"/>
                <a:gd name="T48" fmla="*/ 99 w 99"/>
                <a:gd name="T49" fmla="*/ 47 h 94"/>
                <a:gd name="T50" fmla="*/ 99 w 99"/>
                <a:gd name="T51" fmla="*/ 4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94">
                  <a:moveTo>
                    <a:pt x="99" y="47"/>
                  </a:moveTo>
                  <a:lnTo>
                    <a:pt x="99" y="47"/>
                  </a:lnTo>
                  <a:lnTo>
                    <a:pt x="99" y="57"/>
                  </a:lnTo>
                  <a:lnTo>
                    <a:pt x="95" y="67"/>
                  </a:lnTo>
                  <a:lnTo>
                    <a:pt x="85" y="81"/>
                  </a:lnTo>
                  <a:lnTo>
                    <a:pt x="68" y="91"/>
                  </a:lnTo>
                  <a:lnTo>
                    <a:pt x="48" y="94"/>
                  </a:lnTo>
                  <a:lnTo>
                    <a:pt x="48" y="94"/>
                  </a:lnTo>
                  <a:lnTo>
                    <a:pt x="31" y="91"/>
                  </a:lnTo>
                  <a:lnTo>
                    <a:pt x="14" y="81"/>
                  </a:lnTo>
                  <a:lnTo>
                    <a:pt x="4" y="67"/>
                  </a:lnTo>
                  <a:lnTo>
                    <a:pt x="0" y="57"/>
                  </a:lnTo>
                  <a:lnTo>
                    <a:pt x="0" y="47"/>
                  </a:lnTo>
                  <a:lnTo>
                    <a:pt x="0" y="47"/>
                  </a:lnTo>
                  <a:lnTo>
                    <a:pt x="0" y="37"/>
                  </a:lnTo>
                  <a:lnTo>
                    <a:pt x="4" y="27"/>
                  </a:lnTo>
                  <a:lnTo>
                    <a:pt x="14" y="13"/>
                  </a:lnTo>
                  <a:lnTo>
                    <a:pt x="31" y="3"/>
                  </a:lnTo>
                  <a:lnTo>
                    <a:pt x="48" y="0"/>
                  </a:lnTo>
                  <a:lnTo>
                    <a:pt x="48" y="0"/>
                  </a:lnTo>
                  <a:lnTo>
                    <a:pt x="68" y="3"/>
                  </a:lnTo>
                  <a:lnTo>
                    <a:pt x="85" y="13"/>
                  </a:lnTo>
                  <a:lnTo>
                    <a:pt x="95" y="27"/>
                  </a:lnTo>
                  <a:lnTo>
                    <a:pt x="99" y="37"/>
                  </a:lnTo>
                  <a:lnTo>
                    <a:pt x="99" y="47"/>
                  </a:lnTo>
                  <a:lnTo>
                    <a:pt x="99" y="47"/>
                  </a:lnTo>
                  <a:close/>
                </a:path>
              </a:pathLst>
            </a:custGeom>
            <a:solidFill>
              <a:srgbClr val="FAC1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25"/>
            <p:cNvSpPr>
              <a:spLocks/>
            </p:cNvSpPr>
            <p:nvPr/>
          </p:nvSpPr>
          <p:spPr bwMode="auto">
            <a:xfrm>
              <a:off x="6518" y="1143"/>
              <a:ext cx="81" cy="37"/>
            </a:xfrm>
            <a:custGeom>
              <a:avLst/>
              <a:gdLst>
                <a:gd name="T0" fmla="*/ 0 w 81"/>
                <a:gd name="T1" fmla="*/ 13 h 37"/>
                <a:gd name="T2" fmla="*/ 0 w 81"/>
                <a:gd name="T3" fmla="*/ 13 h 37"/>
                <a:gd name="T4" fmla="*/ 7 w 81"/>
                <a:gd name="T5" fmla="*/ 17 h 37"/>
                <a:gd name="T6" fmla="*/ 20 w 81"/>
                <a:gd name="T7" fmla="*/ 23 h 37"/>
                <a:gd name="T8" fmla="*/ 30 w 81"/>
                <a:gd name="T9" fmla="*/ 23 h 37"/>
                <a:gd name="T10" fmla="*/ 44 w 81"/>
                <a:gd name="T11" fmla="*/ 20 h 37"/>
                <a:gd name="T12" fmla="*/ 61 w 81"/>
                <a:gd name="T13" fmla="*/ 13 h 37"/>
                <a:gd name="T14" fmla="*/ 81 w 81"/>
                <a:gd name="T15" fmla="*/ 0 h 37"/>
                <a:gd name="T16" fmla="*/ 81 w 81"/>
                <a:gd name="T17" fmla="*/ 0 h 37"/>
                <a:gd name="T18" fmla="*/ 71 w 81"/>
                <a:gd name="T19" fmla="*/ 10 h 37"/>
                <a:gd name="T20" fmla="*/ 47 w 81"/>
                <a:gd name="T21" fmla="*/ 30 h 37"/>
                <a:gd name="T22" fmla="*/ 34 w 81"/>
                <a:gd name="T23" fmla="*/ 37 h 37"/>
                <a:gd name="T24" fmla="*/ 20 w 81"/>
                <a:gd name="T25" fmla="*/ 37 h 37"/>
                <a:gd name="T26" fmla="*/ 17 w 81"/>
                <a:gd name="T27" fmla="*/ 34 h 37"/>
                <a:gd name="T28" fmla="*/ 10 w 81"/>
                <a:gd name="T29" fmla="*/ 30 h 37"/>
                <a:gd name="T30" fmla="*/ 7 w 81"/>
                <a:gd name="T31" fmla="*/ 23 h 37"/>
                <a:gd name="T32" fmla="*/ 0 w 81"/>
                <a:gd name="T33" fmla="*/ 13 h 37"/>
                <a:gd name="T34" fmla="*/ 0 w 81"/>
                <a:gd name="T35"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1" h="37">
                  <a:moveTo>
                    <a:pt x="0" y="13"/>
                  </a:moveTo>
                  <a:lnTo>
                    <a:pt x="0" y="13"/>
                  </a:lnTo>
                  <a:lnTo>
                    <a:pt x="7" y="17"/>
                  </a:lnTo>
                  <a:lnTo>
                    <a:pt x="20" y="23"/>
                  </a:lnTo>
                  <a:lnTo>
                    <a:pt x="30" y="23"/>
                  </a:lnTo>
                  <a:lnTo>
                    <a:pt x="44" y="20"/>
                  </a:lnTo>
                  <a:lnTo>
                    <a:pt x="61" y="13"/>
                  </a:lnTo>
                  <a:lnTo>
                    <a:pt x="81" y="0"/>
                  </a:lnTo>
                  <a:lnTo>
                    <a:pt x="81" y="0"/>
                  </a:lnTo>
                  <a:lnTo>
                    <a:pt x="71" y="10"/>
                  </a:lnTo>
                  <a:lnTo>
                    <a:pt x="47" y="30"/>
                  </a:lnTo>
                  <a:lnTo>
                    <a:pt x="34" y="37"/>
                  </a:lnTo>
                  <a:lnTo>
                    <a:pt x="20" y="37"/>
                  </a:lnTo>
                  <a:lnTo>
                    <a:pt x="17" y="34"/>
                  </a:lnTo>
                  <a:lnTo>
                    <a:pt x="10" y="30"/>
                  </a:lnTo>
                  <a:lnTo>
                    <a:pt x="7" y="23"/>
                  </a:lnTo>
                  <a:lnTo>
                    <a:pt x="0" y="13"/>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26"/>
            <p:cNvSpPr>
              <a:spLocks/>
            </p:cNvSpPr>
            <p:nvPr/>
          </p:nvSpPr>
          <p:spPr bwMode="auto">
            <a:xfrm>
              <a:off x="6508" y="1302"/>
              <a:ext cx="67" cy="44"/>
            </a:xfrm>
            <a:custGeom>
              <a:avLst/>
              <a:gdLst>
                <a:gd name="T0" fmla="*/ 0 w 67"/>
                <a:gd name="T1" fmla="*/ 0 h 44"/>
                <a:gd name="T2" fmla="*/ 0 w 67"/>
                <a:gd name="T3" fmla="*/ 0 h 44"/>
                <a:gd name="T4" fmla="*/ 27 w 67"/>
                <a:gd name="T5" fmla="*/ 6 h 44"/>
                <a:gd name="T6" fmla="*/ 27 w 67"/>
                <a:gd name="T7" fmla="*/ 6 h 44"/>
                <a:gd name="T8" fmla="*/ 51 w 67"/>
                <a:gd name="T9" fmla="*/ 6 h 44"/>
                <a:gd name="T10" fmla="*/ 61 w 67"/>
                <a:gd name="T11" fmla="*/ 6 h 44"/>
                <a:gd name="T12" fmla="*/ 67 w 67"/>
                <a:gd name="T13" fmla="*/ 3 h 44"/>
                <a:gd name="T14" fmla="*/ 67 w 67"/>
                <a:gd name="T15" fmla="*/ 3 h 44"/>
                <a:gd name="T16" fmla="*/ 67 w 67"/>
                <a:gd name="T17" fmla="*/ 10 h 44"/>
                <a:gd name="T18" fmla="*/ 61 w 67"/>
                <a:gd name="T19" fmla="*/ 23 h 44"/>
                <a:gd name="T20" fmla="*/ 57 w 67"/>
                <a:gd name="T21" fmla="*/ 30 h 44"/>
                <a:gd name="T22" fmla="*/ 51 w 67"/>
                <a:gd name="T23" fmla="*/ 37 h 44"/>
                <a:gd name="T24" fmla="*/ 40 w 67"/>
                <a:gd name="T25" fmla="*/ 40 h 44"/>
                <a:gd name="T26" fmla="*/ 27 w 67"/>
                <a:gd name="T27" fmla="*/ 44 h 44"/>
                <a:gd name="T28" fmla="*/ 27 w 67"/>
                <a:gd name="T29" fmla="*/ 44 h 44"/>
                <a:gd name="T30" fmla="*/ 23 w 67"/>
                <a:gd name="T31" fmla="*/ 44 h 44"/>
                <a:gd name="T32" fmla="*/ 20 w 67"/>
                <a:gd name="T33" fmla="*/ 37 h 44"/>
                <a:gd name="T34" fmla="*/ 17 w 67"/>
                <a:gd name="T35" fmla="*/ 30 h 44"/>
                <a:gd name="T36" fmla="*/ 23 w 67"/>
                <a:gd name="T37" fmla="*/ 20 h 44"/>
                <a:gd name="T38" fmla="*/ 23 w 67"/>
                <a:gd name="T39" fmla="*/ 20 h 44"/>
                <a:gd name="T40" fmla="*/ 13 w 67"/>
                <a:gd name="T41" fmla="*/ 17 h 44"/>
                <a:gd name="T42" fmla="*/ 3 w 67"/>
                <a:gd name="T43" fmla="*/ 10 h 44"/>
                <a:gd name="T44" fmla="*/ 0 w 67"/>
                <a:gd name="T45" fmla="*/ 0 h 44"/>
                <a:gd name="T46" fmla="*/ 0 w 67"/>
                <a:gd name="T4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7" h="44">
                  <a:moveTo>
                    <a:pt x="0" y="0"/>
                  </a:moveTo>
                  <a:lnTo>
                    <a:pt x="0" y="0"/>
                  </a:lnTo>
                  <a:lnTo>
                    <a:pt x="27" y="6"/>
                  </a:lnTo>
                  <a:lnTo>
                    <a:pt x="27" y="6"/>
                  </a:lnTo>
                  <a:lnTo>
                    <a:pt x="51" y="6"/>
                  </a:lnTo>
                  <a:lnTo>
                    <a:pt x="61" y="6"/>
                  </a:lnTo>
                  <a:lnTo>
                    <a:pt x="67" y="3"/>
                  </a:lnTo>
                  <a:lnTo>
                    <a:pt x="67" y="3"/>
                  </a:lnTo>
                  <a:lnTo>
                    <a:pt x="67" y="10"/>
                  </a:lnTo>
                  <a:lnTo>
                    <a:pt x="61" y="23"/>
                  </a:lnTo>
                  <a:lnTo>
                    <a:pt x="57" y="30"/>
                  </a:lnTo>
                  <a:lnTo>
                    <a:pt x="51" y="37"/>
                  </a:lnTo>
                  <a:lnTo>
                    <a:pt x="40" y="40"/>
                  </a:lnTo>
                  <a:lnTo>
                    <a:pt x="27" y="44"/>
                  </a:lnTo>
                  <a:lnTo>
                    <a:pt x="27" y="44"/>
                  </a:lnTo>
                  <a:lnTo>
                    <a:pt x="23" y="44"/>
                  </a:lnTo>
                  <a:lnTo>
                    <a:pt x="20" y="37"/>
                  </a:lnTo>
                  <a:lnTo>
                    <a:pt x="17" y="30"/>
                  </a:lnTo>
                  <a:lnTo>
                    <a:pt x="23" y="20"/>
                  </a:lnTo>
                  <a:lnTo>
                    <a:pt x="23" y="20"/>
                  </a:lnTo>
                  <a:lnTo>
                    <a:pt x="13" y="17"/>
                  </a:lnTo>
                  <a:lnTo>
                    <a:pt x="3" y="10"/>
                  </a:lnTo>
                  <a:lnTo>
                    <a:pt x="0" y="0"/>
                  </a:lnTo>
                  <a:lnTo>
                    <a:pt x="0" y="0"/>
                  </a:lnTo>
                  <a:close/>
                </a:path>
              </a:pathLst>
            </a:custGeom>
            <a:solidFill>
              <a:srgbClr val="F6A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27"/>
            <p:cNvSpPr>
              <a:spLocks/>
            </p:cNvSpPr>
            <p:nvPr/>
          </p:nvSpPr>
          <p:spPr bwMode="auto">
            <a:xfrm>
              <a:off x="6393" y="1511"/>
              <a:ext cx="636" cy="1143"/>
            </a:xfrm>
            <a:custGeom>
              <a:avLst/>
              <a:gdLst>
                <a:gd name="T0" fmla="*/ 592 w 636"/>
                <a:gd name="T1" fmla="*/ 0 h 1143"/>
                <a:gd name="T2" fmla="*/ 609 w 636"/>
                <a:gd name="T3" fmla="*/ 38 h 1143"/>
                <a:gd name="T4" fmla="*/ 629 w 636"/>
                <a:gd name="T5" fmla="*/ 109 h 1143"/>
                <a:gd name="T6" fmla="*/ 636 w 636"/>
                <a:gd name="T7" fmla="*/ 183 h 1143"/>
                <a:gd name="T8" fmla="*/ 632 w 636"/>
                <a:gd name="T9" fmla="*/ 274 h 1143"/>
                <a:gd name="T10" fmla="*/ 612 w 636"/>
                <a:gd name="T11" fmla="*/ 386 h 1143"/>
                <a:gd name="T12" fmla="*/ 575 w 636"/>
                <a:gd name="T13" fmla="*/ 521 h 1143"/>
                <a:gd name="T14" fmla="*/ 548 w 636"/>
                <a:gd name="T15" fmla="*/ 595 h 1143"/>
                <a:gd name="T16" fmla="*/ 497 w 636"/>
                <a:gd name="T17" fmla="*/ 724 h 1143"/>
                <a:gd name="T18" fmla="*/ 467 w 636"/>
                <a:gd name="T19" fmla="*/ 825 h 1143"/>
                <a:gd name="T20" fmla="*/ 453 w 636"/>
                <a:gd name="T21" fmla="*/ 910 h 1143"/>
                <a:gd name="T22" fmla="*/ 446 w 636"/>
                <a:gd name="T23" fmla="*/ 971 h 1143"/>
                <a:gd name="T24" fmla="*/ 457 w 636"/>
                <a:gd name="T25" fmla="*/ 1049 h 1143"/>
                <a:gd name="T26" fmla="*/ 467 w 636"/>
                <a:gd name="T27" fmla="*/ 1086 h 1143"/>
                <a:gd name="T28" fmla="*/ 429 w 636"/>
                <a:gd name="T29" fmla="*/ 1103 h 1143"/>
                <a:gd name="T30" fmla="*/ 328 w 636"/>
                <a:gd name="T31" fmla="*/ 1130 h 1143"/>
                <a:gd name="T32" fmla="*/ 220 w 636"/>
                <a:gd name="T33" fmla="*/ 1143 h 1143"/>
                <a:gd name="T34" fmla="*/ 135 w 636"/>
                <a:gd name="T35" fmla="*/ 1140 h 1143"/>
                <a:gd name="T36" fmla="*/ 47 w 636"/>
                <a:gd name="T37" fmla="*/ 1126 h 1143"/>
                <a:gd name="T38" fmla="*/ 0 w 636"/>
                <a:gd name="T39" fmla="*/ 1113 h 1143"/>
                <a:gd name="T40" fmla="*/ 74 w 636"/>
                <a:gd name="T41" fmla="*/ 930 h 1143"/>
                <a:gd name="T42" fmla="*/ 105 w 636"/>
                <a:gd name="T43" fmla="*/ 839 h 1143"/>
                <a:gd name="T44" fmla="*/ 125 w 636"/>
                <a:gd name="T45" fmla="*/ 748 h 1143"/>
                <a:gd name="T46" fmla="*/ 149 w 636"/>
                <a:gd name="T47" fmla="*/ 619 h 1143"/>
                <a:gd name="T48" fmla="*/ 152 w 636"/>
                <a:gd name="T49" fmla="*/ 551 h 1143"/>
                <a:gd name="T50" fmla="*/ 149 w 636"/>
                <a:gd name="T51" fmla="*/ 528 h 1143"/>
                <a:gd name="T52" fmla="*/ 125 w 636"/>
                <a:gd name="T53" fmla="*/ 504 h 1143"/>
                <a:gd name="T54" fmla="*/ 111 w 636"/>
                <a:gd name="T55" fmla="*/ 464 h 1143"/>
                <a:gd name="T56" fmla="*/ 115 w 636"/>
                <a:gd name="T57" fmla="*/ 437 h 1143"/>
                <a:gd name="T58" fmla="*/ 128 w 636"/>
                <a:gd name="T59" fmla="*/ 406 h 1143"/>
                <a:gd name="T60" fmla="*/ 152 w 636"/>
                <a:gd name="T61" fmla="*/ 369 h 1143"/>
                <a:gd name="T62" fmla="*/ 176 w 636"/>
                <a:gd name="T63" fmla="*/ 345 h 1143"/>
                <a:gd name="T64" fmla="*/ 230 w 636"/>
                <a:gd name="T65" fmla="*/ 284 h 1143"/>
                <a:gd name="T66" fmla="*/ 287 w 636"/>
                <a:gd name="T67" fmla="*/ 196 h 1143"/>
                <a:gd name="T68" fmla="*/ 311 w 636"/>
                <a:gd name="T69" fmla="*/ 142 h 1143"/>
                <a:gd name="T70" fmla="*/ 325 w 636"/>
                <a:gd name="T71" fmla="*/ 85 h 1143"/>
                <a:gd name="T72" fmla="*/ 328 w 636"/>
                <a:gd name="T73" fmla="*/ 88 h 1143"/>
                <a:gd name="T74" fmla="*/ 362 w 636"/>
                <a:gd name="T75" fmla="*/ 75 h 1143"/>
                <a:gd name="T76" fmla="*/ 409 w 636"/>
                <a:gd name="T77" fmla="*/ 48 h 1143"/>
                <a:gd name="T78" fmla="*/ 467 w 636"/>
                <a:gd name="T79" fmla="*/ 17 h 1143"/>
                <a:gd name="T80" fmla="*/ 514 w 636"/>
                <a:gd name="T81" fmla="*/ 7 h 1143"/>
                <a:gd name="T82" fmla="*/ 575 w 636"/>
                <a:gd name="T83" fmla="*/ 4 h 1143"/>
                <a:gd name="T84" fmla="*/ 592 w 636"/>
                <a:gd name="T85" fmla="*/ 0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36" h="1143">
                  <a:moveTo>
                    <a:pt x="592" y="0"/>
                  </a:moveTo>
                  <a:lnTo>
                    <a:pt x="592" y="0"/>
                  </a:lnTo>
                  <a:lnTo>
                    <a:pt x="595" y="10"/>
                  </a:lnTo>
                  <a:lnTo>
                    <a:pt x="609" y="38"/>
                  </a:lnTo>
                  <a:lnTo>
                    <a:pt x="622" y="81"/>
                  </a:lnTo>
                  <a:lnTo>
                    <a:pt x="629" y="109"/>
                  </a:lnTo>
                  <a:lnTo>
                    <a:pt x="632" y="142"/>
                  </a:lnTo>
                  <a:lnTo>
                    <a:pt x="636" y="183"/>
                  </a:lnTo>
                  <a:lnTo>
                    <a:pt x="636" y="227"/>
                  </a:lnTo>
                  <a:lnTo>
                    <a:pt x="632" y="274"/>
                  </a:lnTo>
                  <a:lnTo>
                    <a:pt x="626" y="328"/>
                  </a:lnTo>
                  <a:lnTo>
                    <a:pt x="612" y="386"/>
                  </a:lnTo>
                  <a:lnTo>
                    <a:pt x="595" y="450"/>
                  </a:lnTo>
                  <a:lnTo>
                    <a:pt x="575" y="521"/>
                  </a:lnTo>
                  <a:lnTo>
                    <a:pt x="548" y="595"/>
                  </a:lnTo>
                  <a:lnTo>
                    <a:pt x="548" y="595"/>
                  </a:lnTo>
                  <a:lnTo>
                    <a:pt x="521" y="663"/>
                  </a:lnTo>
                  <a:lnTo>
                    <a:pt x="497" y="724"/>
                  </a:lnTo>
                  <a:lnTo>
                    <a:pt x="480" y="778"/>
                  </a:lnTo>
                  <a:lnTo>
                    <a:pt x="467" y="825"/>
                  </a:lnTo>
                  <a:lnTo>
                    <a:pt x="460" y="869"/>
                  </a:lnTo>
                  <a:lnTo>
                    <a:pt x="453" y="910"/>
                  </a:lnTo>
                  <a:lnTo>
                    <a:pt x="450" y="940"/>
                  </a:lnTo>
                  <a:lnTo>
                    <a:pt x="446" y="971"/>
                  </a:lnTo>
                  <a:lnTo>
                    <a:pt x="450" y="1018"/>
                  </a:lnTo>
                  <a:lnTo>
                    <a:pt x="457" y="1049"/>
                  </a:lnTo>
                  <a:lnTo>
                    <a:pt x="463" y="1072"/>
                  </a:lnTo>
                  <a:lnTo>
                    <a:pt x="467" y="1086"/>
                  </a:lnTo>
                  <a:lnTo>
                    <a:pt x="467" y="1086"/>
                  </a:lnTo>
                  <a:lnTo>
                    <a:pt x="429" y="1103"/>
                  </a:lnTo>
                  <a:lnTo>
                    <a:pt x="385" y="1116"/>
                  </a:lnTo>
                  <a:lnTo>
                    <a:pt x="328" y="1130"/>
                  </a:lnTo>
                  <a:lnTo>
                    <a:pt x="257" y="1140"/>
                  </a:lnTo>
                  <a:lnTo>
                    <a:pt x="220" y="1143"/>
                  </a:lnTo>
                  <a:lnTo>
                    <a:pt x="179" y="1143"/>
                  </a:lnTo>
                  <a:lnTo>
                    <a:pt x="135" y="1140"/>
                  </a:lnTo>
                  <a:lnTo>
                    <a:pt x="91" y="1133"/>
                  </a:lnTo>
                  <a:lnTo>
                    <a:pt x="47" y="1126"/>
                  </a:lnTo>
                  <a:lnTo>
                    <a:pt x="0" y="1113"/>
                  </a:lnTo>
                  <a:lnTo>
                    <a:pt x="0" y="1113"/>
                  </a:lnTo>
                  <a:lnTo>
                    <a:pt x="40" y="1018"/>
                  </a:lnTo>
                  <a:lnTo>
                    <a:pt x="74" y="930"/>
                  </a:lnTo>
                  <a:lnTo>
                    <a:pt x="91" y="883"/>
                  </a:lnTo>
                  <a:lnTo>
                    <a:pt x="105" y="839"/>
                  </a:lnTo>
                  <a:lnTo>
                    <a:pt x="105" y="839"/>
                  </a:lnTo>
                  <a:lnTo>
                    <a:pt x="125" y="748"/>
                  </a:lnTo>
                  <a:lnTo>
                    <a:pt x="142" y="660"/>
                  </a:lnTo>
                  <a:lnTo>
                    <a:pt x="149" y="619"/>
                  </a:lnTo>
                  <a:lnTo>
                    <a:pt x="149" y="582"/>
                  </a:lnTo>
                  <a:lnTo>
                    <a:pt x="152" y="551"/>
                  </a:lnTo>
                  <a:lnTo>
                    <a:pt x="149" y="528"/>
                  </a:lnTo>
                  <a:lnTo>
                    <a:pt x="149" y="528"/>
                  </a:lnTo>
                  <a:lnTo>
                    <a:pt x="135" y="518"/>
                  </a:lnTo>
                  <a:lnTo>
                    <a:pt x="125" y="504"/>
                  </a:lnTo>
                  <a:lnTo>
                    <a:pt x="118" y="487"/>
                  </a:lnTo>
                  <a:lnTo>
                    <a:pt x="111" y="464"/>
                  </a:lnTo>
                  <a:lnTo>
                    <a:pt x="111" y="453"/>
                  </a:lnTo>
                  <a:lnTo>
                    <a:pt x="115" y="437"/>
                  </a:lnTo>
                  <a:lnTo>
                    <a:pt x="118" y="423"/>
                  </a:lnTo>
                  <a:lnTo>
                    <a:pt x="128" y="406"/>
                  </a:lnTo>
                  <a:lnTo>
                    <a:pt x="138" y="386"/>
                  </a:lnTo>
                  <a:lnTo>
                    <a:pt x="152" y="369"/>
                  </a:lnTo>
                  <a:lnTo>
                    <a:pt x="152" y="369"/>
                  </a:lnTo>
                  <a:lnTo>
                    <a:pt x="176" y="345"/>
                  </a:lnTo>
                  <a:lnTo>
                    <a:pt x="203" y="318"/>
                  </a:lnTo>
                  <a:lnTo>
                    <a:pt x="230" y="284"/>
                  </a:lnTo>
                  <a:lnTo>
                    <a:pt x="260" y="244"/>
                  </a:lnTo>
                  <a:lnTo>
                    <a:pt x="287" y="196"/>
                  </a:lnTo>
                  <a:lnTo>
                    <a:pt x="301" y="169"/>
                  </a:lnTo>
                  <a:lnTo>
                    <a:pt x="311" y="142"/>
                  </a:lnTo>
                  <a:lnTo>
                    <a:pt x="321" y="115"/>
                  </a:lnTo>
                  <a:lnTo>
                    <a:pt x="325" y="85"/>
                  </a:lnTo>
                  <a:lnTo>
                    <a:pt x="325" y="85"/>
                  </a:lnTo>
                  <a:lnTo>
                    <a:pt x="328" y="88"/>
                  </a:lnTo>
                  <a:lnTo>
                    <a:pt x="338" y="85"/>
                  </a:lnTo>
                  <a:lnTo>
                    <a:pt x="362" y="75"/>
                  </a:lnTo>
                  <a:lnTo>
                    <a:pt x="409" y="48"/>
                  </a:lnTo>
                  <a:lnTo>
                    <a:pt x="409" y="48"/>
                  </a:lnTo>
                  <a:lnTo>
                    <a:pt x="440" y="31"/>
                  </a:lnTo>
                  <a:lnTo>
                    <a:pt x="467" y="17"/>
                  </a:lnTo>
                  <a:lnTo>
                    <a:pt x="490" y="10"/>
                  </a:lnTo>
                  <a:lnTo>
                    <a:pt x="514" y="7"/>
                  </a:lnTo>
                  <a:lnTo>
                    <a:pt x="555" y="7"/>
                  </a:lnTo>
                  <a:lnTo>
                    <a:pt x="575" y="4"/>
                  </a:lnTo>
                  <a:lnTo>
                    <a:pt x="592" y="0"/>
                  </a:lnTo>
                  <a:lnTo>
                    <a:pt x="592" y="0"/>
                  </a:lnTo>
                  <a:close/>
                </a:path>
              </a:pathLst>
            </a:custGeom>
            <a:solidFill>
              <a:srgbClr val="BCA8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28"/>
            <p:cNvSpPr>
              <a:spLocks/>
            </p:cNvSpPr>
            <p:nvPr/>
          </p:nvSpPr>
          <p:spPr bwMode="auto">
            <a:xfrm>
              <a:off x="6663" y="1359"/>
              <a:ext cx="356" cy="254"/>
            </a:xfrm>
            <a:custGeom>
              <a:avLst/>
              <a:gdLst>
                <a:gd name="T0" fmla="*/ 305 w 356"/>
                <a:gd name="T1" fmla="*/ 4 h 254"/>
                <a:gd name="T2" fmla="*/ 305 w 356"/>
                <a:gd name="T3" fmla="*/ 4 h 254"/>
                <a:gd name="T4" fmla="*/ 285 w 356"/>
                <a:gd name="T5" fmla="*/ 14 h 254"/>
                <a:gd name="T6" fmla="*/ 261 w 356"/>
                <a:gd name="T7" fmla="*/ 24 h 254"/>
                <a:gd name="T8" fmla="*/ 227 w 356"/>
                <a:gd name="T9" fmla="*/ 34 h 254"/>
                <a:gd name="T10" fmla="*/ 187 w 356"/>
                <a:gd name="T11" fmla="*/ 44 h 254"/>
                <a:gd name="T12" fmla="*/ 139 w 356"/>
                <a:gd name="T13" fmla="*/ 51 h 254"/>
                <a:gd name="T14" fmla="*/ 85 w 356"/>
                <a:gd name="T15" fmla="*/ 54 h 254"/>
                <a:gd name="T16" fmla="*/ 24 w 356"/>
                <a:gd name="T17" fmla="*/ 51 h 254"/>
                <a:gd name="T18" fmla="*/ 24 w 356"/>
                <a:gd name="T19" fmla="*/ 51 h 254"/>
                <a:gd name="T20" fmla="*/ 17 w 356"/>
                <a:gd name="T21" fmla="*/ 51 h 254"/>
                <a:gd name="T22" fmla="*/ 14 w 356"/>
                <a:gd name="T23" fmla="*/ 54 h 254"/>
                <a:gd name="T24" fmla="*/ 7 w 356"/>
                <a:gd name="T25" fmla="*/ 58 h 254"/>
                <a:gd name="T26" fmla="*/ 0 w 356"/>
                <a:gd name="T27" fmla="*/ 64 h 254"/>
                <a:gd name="T28" fmla="*/ 0 w 356"/>
                <a:gd name="T29" fmla="*/ 75 h 254"/>
                <a:gd name="T30" fmla="*/ 0 w 356"/>
                <a:gd name="T31" fmla="*/ 88 h 254"/>
                <a:gd name="T32" fmla="*/ 7 w 356"/>
                <a:gd name="T33" fmla="*/ 108 h 254"/>
                <a:gd name="T34" fmla="*/ 7 w 356"/>
                <a:gd name="T35" fmla="*/ 108 h 254"/>
                <a:gd name="T36" fmla="*/ 21 w 356"/>
                <a:gd name="T37" fmla="*/ 139 h 254"/>
                <a:gd name="T38" fmla="*/ 24 w 356"/>
                <a:gd name="T39" fmla="*/ 176 h 254"/>
                <a:gd name="T40" fmla="*/ 24 w 356"/>
                <a:gd name="T41" fmla="*/ 193 h 254"/>
                <a:gd name="T42" fmla="*/ 21 w 356"/>
                <a:gd name="T43" fmla="*/ 210 h 254"/>
                <a:gd name="T44" fmla="*/ 14 w 356"/>
                <a:gd name="T45" fmla="*/ 227 h 254"/>
                <a:gd name="T46" fmla="*/ 7 w 356"/>
                <a:gd name="T47" fmla="*/ 247 h 254"/>
                <a:gd name="T48" fmla="*/ 7 w 356"/>
                <a:gd name="T49" fmla="*/ 247 h 254"/>
                <a:gd name="T50" fmla="*/ 34 w 356"/>
                <a:gd name="T51" fmla="*/ 250 h 254"/>
                <a:gd name="T52" fmla="*/ 65 w 356"/>
                <a:gd name="T53" fmla="*/ 254 h 254"/>
                <a:gd name="T54" fmla="*/ 105 w 356"/>
                <a:gd name="T55" fmla="*/ 254 h 254"/>
                <a:gd name="T56" fmla="*/ 156 w 356"/>
                <a:gd name="T57" fmla="*/ 250 h 254"/>
                <a:gd name="T58" fmla="*/ 214 w 356"/>
                <a:gd name="T59" fmla="*/ 240 h 254"/>
                <a:gd name="T60" fmla="*/ 281 w 356"/>
                <a:gd name="T61" fmla="*/ 220 h 254"/>
                <a:gd name="T62" fmla="*/ 318 w 356"/>
                <a:gd name="T63" fmla="*/ 206 h 254"/>
                <a:gd name="T64" fmla="*/ 356 w 356"/>
                <a:gd name="T65" fmla="*/ 190 h 254"/>
                <a:gd name="T66" fmla="*/ 356 w 356"/>
                <a:gd name="T67" fmla="*/ 190 h 254"/>
                <a:gd name="T68" fmla="*/ 346 w 356"/>
                <a:gd name="T69" fmla="*/ 156 h 254"/>
                <a:gd name="T70" fmla="*/ 335 w 356"/>
                <a:gd name="T71" fmla="*/ 118 h 254"/>
                <a:gd name="T72" fmla="*/ 332 w 356"/>
                <a:gd name="T73" fmla="*/ 81 h 254"/>
                <a:gd name="T74" fmla="*/ 332 w 356"/>
                <a:gd name="T75" fmla="*/ 81 h 254"/>
                <a:gd name="T76" fmla="*/ 335 w 356"/>
                <a:gd name="T77" fmla="*/ 47 h 254"/>
                <a:gd name="T78" fmla="*/ 335 w 356"/>
                <a:gd name="T79" fmla="*/ 20 h 254"/>
                <a:gd name="T80" fmla="*/ 332 w 356"/>
                <a:gd name="T81" fmla="*/ 10 h 254"/>
                <a:gd name="T82" fmla="*/ 329 w 356"/>
                <a:gd name="T83" fmla="*/ 4 h 254"/>
                <a:gd name="T84" fmla="*/ 318 w 356"/>
                <a:gd name="T85" fmla="*/ 0 h 254"/>
                <a:gd name="T86" fmla="*/ 305 w 356"/>
                <a:gd name="T87" fmla="*/ 4 h 254"/>
                <a:gd name="T88" fmla="*/ 305 w 356"/>
                <a:gd name="T89" fmla="*/ 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56" h="254">
                  <a:moveTo>
                    <a:pt x="305" y="4"/>
                  </a:moveTo>
                  <a:lnTo>
                    <a:pt x="305" y="4"/>
                  </a:lnTo>
                  <a:lnTo>
                    <a:pt x="285" y="14"/>
                  </a:lnTo>
                  <a:lnTo>
                    <a:pt x="261" y="24"/>
                  </a:lnTo>
                  <a:lnTo>
                    <a:pt x="227" y="34"/>
                  </a:lnTo>
                  <a:lnTo>
                    <a:pt x="187" y="44"/>
                  </a:lnTo>
                  <a:lnTo>
                    <a:pt x="139" y="51"/>
                  </a:lnTo>
                  <a:lnTo>
                    <a:pt x="85" y="54"/>
                  </a:lnTo>
                  <a:lnTo>
                    <a:pt x="24" y="51"/>
                  </a:lnTo>
                  <a:lnTo>
                    <a:pt x="24" y="51"/>
                  </a:lnTo>
                  <a:lnTo>
                    <a:pt x="17" y="51"/>
                  </a:lnTo>
                  <a:lnTo>
                    <a:pt x="14" y="54"/>
                  </a:lnTo>
                  <a:lnTo>
                    <a:pt x="7" y="58"/>
                  </a:lnTo>
                  <a:lnTo>
                    <a:pt x="0" y="64"/>
                  </a:lnTo>
                  <a:lnTo>
                    <a:pt x="0" y="75"/>
                  </a:lnTo>
                  <a:lnTo>
                    <a:pt x="0" y="88"/>
                  </a:lnTo>
                  <a:lnTo>
                    <a:pt x="7" y="108"/>
                  </a:lnTo>
                  <a:lnTo>
                    <a:pt x="7" y="108"/>
                  </a:lnTo>
                  <a:lnTo>
                    <a:pt x="21" y="139"/>
                  </a:lnTo>
                  <a:lnTo>
                    <a:pt x="24" y="176"/>
                  </a:lnTo>
                  <a:lnTo>
                    <a:pt x="24" y="193"/>
                  </a:lnTo>
                  <a:lnTo>
                    <a:pt x="21" y="210"/>
                  </a:lnTo>
                  <a:lnTo>
                    <a:pt x="14" y="227"/>
                  </a:lnTo>
                  <a:lnTo>
                    <a:pt x="7" y="247"/>
                  </a:lnTo>
                  <a:lnTo>
                    <a:pt x="7" y="247"/>
                  </a:lnTo>
                  <a:lnTo>
                    <a:pt x="34" y="250"/>
                  </a:lnTo>
                  <a:lnTo>
                    <a:pt x="65" y="254"/>
                  </a:lnTo>
                  <a:lnTo>
                    <a:pt x="105" y="254"/>
                  </a:lnTo>
                  <a:lnTo>
                    <a:pt x="156" y="250"/>
                  </a:lnTo>
                  <a:lnTo>
                    <a:pt x="214" y="240"/>
                  </a:lnTo>
                  <a:lnTo>
                    <a:pt x="281" y="220"/>
                  </a:lnTo>
                  <a:lnTo>
                    <a:pt x="318" y="206"/>
                  </a:lnTo>
                  <a:lnTo>
                    <a:pt x="356" y="190"/>
                  </a:lnTo>
                  <a:lnTo>
                    <a:pt x="356" y="190"/>
                  </a:lnTo>
                  <a:lnTo>
                    <a:pt x="346" y="156"/>
                  </a:lnTo>
                  <a:lnTo>
                    <a:pt x="335" y="118"/>
                  </a:lnTo>
                  <a:lnTo>
                    <a:pt x="332" y="81"/>
                  </a:lnTo>
                  <a:lnTo>
                    <a:pt x="332" y="81"/>
                  </a:lnTo>
                  <a:lnTo>
                    <a:pt x="335" y="47"/>
                  </a:lnTo>
                  <a:lnTo>
                    <a:pt x="335" y="20"/>
                  </a:lnTo>
                  <a:lnTo>
                    <a:pt x="332" y="10"/>
                  </a:lnTo>
                  <a:lnTo>
                    <a:pt x="329" y="4"/>
                  </a:lnTo>
                  <a:lnTo>
                    <a:pt x="318" y="0"/>
                  </a:lnTo>
                  <a:lnTo>
                    <a:pt x="305" y="4"/>
                  </a:lnTo>
                  <a:lnTo>
                    <a:pt x="305" y="4"/>
                  </a:lnTo>
                  <a:close/>
                </a:path>
              </a:pathLst>
            </a:custGeom>
            <a:solidFill>
              <a:srgbClr val="BCA8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29"/>
            <p:cNvSpPr>
              <a:spLocks/>
            </p:cNvSpPr>
            <p:nvPr/>
          </p:nvSpPr>
          <p:spPr bwMode="auto">
            <a:xfrm>
              <a:off x="6701" y="1430"/>
              <a:ext cx="30" cy="190"/>
            </a:xfrm>
            <a:custGeom>
              <a:avLst/>
              <a:gdLst>
                <a:gd name="T0" fmla="*/ 27 w 30"/>
                <a:gd name="T1" fmla="*/ 190 h 190"/>
                <a:gd name="T2" fmla="*/ 27 w 30"/>
                <a:gd name="T3" fmla="*/ 190 h 190"/>
                <a:gd name="T4" fmla="*/ 27 w 30"/>
                <a:gd name="T5" fmla="*/ 166 h 190"/>
                <a:gd name="T6" fmla="*/ 27 w 30"/>
                <a:gd name="T7" fmla="*/ 166 h 190"/>
                <a:gd name="T8" fmla="*/ 27 w 30"/>
                <a:gd name="T9" fmla="*/ 166 h 190"/>
                <a:gd name="T10" fmla="*/ 23 w 30"/>
                <a:gd name="T11" fmla="*/ 122 h 190"/>
                <a:gd name="T12" fmla="*/ 20 w 30"/>
                <a:gd name="T13" fmla="*/ 75 h 190"/>
                <a:gd name="T14" fmla="*/ 20 w 30"/>
                <a:gd name="T15" fmla="*/ 75 h 190"/>
                <a:gd name="T16" fmla="*/ 20 w 30"/>
                <a:gd name="T17" fmla="*/ 75 h 190"/>
                <a:gd name="T18" fmla="*/ 6 w 30"/>
                <a:gd name="T19" fmla="*/ 37 h 190"/>
                <a:gd name="T20" fmla="*/ 3 w 30"/>
                <a:gd name="T21" fmla="*/ 17 h 190"/>
                <a:gd name="T22" fmla="*/ 0 w 30"/>
                <a:gd name="T23" fmla="*/ 0 h 190"/>
                <a:gd name="T24" fmla="*/ 0 w 30"/>
                <a:gd name="T25" fmla="*/ 0 h 190"/>
                <a:gd name="T26" fmla="*/ 3 w 30"/>
                <a:gd name="T27" fmla="*/ 0 h 190"/>
                <a:gd name="T28" fmla="*/ 3 w 30"/>
                <a:gd name="T29" fmla="*/ 0 h 190"/>
                <a:gd name="T30" fmla="*/ 6 w 30"/>
                <a:gd name="T31" fmla="*/ 17 h 190"/>
                <a:gd name="T32" fmla="*/ 13 w 30"/>
                <a:gd name="T33" fmla="*/ 37 h 190"/>
                <a:gd name="T34" fmla="*/ 23 w 30"/>
                <a:gd name="T35" fmla="*/ 75 h 190"/>
                <a:gd name="T36" fmla="*/ 23 w 30"/>
                <a:gd name="T37" fmla="*/ 75 h 190"/>
                <a:gd name="T38" fmla="*/ 23 w 30"/>
                <a:gd name="T39" fmla="*/ 75 h 190"/>
                <a:gd name="T40" fmla="*/ 27 w 30"/>
                <a:gd name="T41" fmla="*/ 122 h 190"/>
                <a:gd name="T42" fmla="*/ 30 w 30"/>
                <a:gd name="T43" fmla="*/ 166 h 190"/>
                <a:gd name="T44" fmla="*/ 30 w 30"/>
                <a:gd name="T45" fmla="*/ 166 h 190"/>
                <a:gd name="T46" fmla="*/ 30 w 30"/>
                <a:gd name="T47" fmla="*/ 166 h 190"/>
                <a:gd name="T48" fmla="*/ 30 w 30"/>
                <a:gd name="T49" fmla="*/ 190 h 190"/>
                <a:gd name="T50" fmla="*/ 30 w 30"/>
                <a:gd name="T51" fmla="*/ 190 h 190"/>
                <a:gd name="T52" fmla="*/ 27 w 30"/>
                <a:gd name="T53" fmla="*/ 190 h 190"/>
                <a:gd name="T54" fmla="*/ 27 w 30"/>
                <a:gd name="T55"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 h="190">
                  <a:moveTo>
                    <a:pt x="27" y="190"/>
                  </a:moveTo>
                  <a:lnTo>
                    <a:pt x="27" y="190"/>
                  </a:lnTo>
                  <a:lnTo>
                    <a:pt x="27" y="166"/>
                  </a:lnTo>
                  <a:lnTo>
                    <a:pt x="27" y="166"/>
                  </a:lnTo>
                  <a:lnTo>
                    <a:pt x="27" y="166"/>
                  </a:lnTo>
                  <a:lnTo>
                    <a:pt x="23" y="122"/>
                  </a:lnTo>
                  <a:lnTo>
                    <a:pt x="20" y="75"/>
                  </a:lnTo>
                  <a:lnTo>
                    <a:pt x="20" y="75"/>
                  </a:lnTo>
                  <a:lnTo>
                    <a:pt x="20" y="75"/>
                  </a:lnTo>
                  <a:lnTo>
                    <a:pt x="6" y="37"/>
                  </a:lnTo>
                  <a:lnTo>
                    <a:pt x="3" y="17"/>
                  </a:lnTo>
                  <a:lnTo>
                    <a:pt x="0" y="0"/>
                  </a:lnTo>
                  <a:lnTo>
                    <a:pt x="0" y="0"/>
                  </a:lnTo>
                  <a:lnTo>
                    <a:pt x="3" y="0"/>
                  </a:lnTo>
                  <a:lnTo>
                    <a:pt x="3" y="0"/>
                  </a:lnTo>
                  <a:lnTo>
                    <a:pt x="6" y="17"/>
                  </a:lnTo>
                  <a:lnTo>
                    <a:pt x="13" y="37"/>
                  </a:lnTo>
                  <a:lnTo>
                    <a:pt x="23" y="75"/>
                  </a:lnTo>
                  <a:lnTo>
                    <a:pt x="23" y="75"/>
                  </a:lnTo>
                  <a:lnTo>
                    <a:pt x="23" y="75"/>
                  </a:lnTo>
                  <a:lnTo>
                    <a:pt x="27" y="122"/>
                  </a:lnTo>
                  <a:lnTo>
                    <a:pt x="30" y="166"/>
                  </a:lnTo>
                  <a:lnTo>
                    <a:pt x="30" y="166"/>
                  </a:lnTo>
                  <a:lnTo>
                    <a:pt x="30" y="166"/>
                  </a:lnTo>
                  <a:lnTo>
                    <a:pt x="30" y="190"/>
                  </a:lnTo>
                  <a:lnTo>
                    <a:pt x="30" y="190"/>
                  </a:lnTo>
                  <a:lnTo>
                    <a:pt x="27" y="190"/>
                  </a:lnTo>
                  <a:lnTo>
                    <a:pt x="27" y="190"/>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30"/>
            <p:cNvSpPr>
              <a:spLocks/>
            </p:cNvSpPr>
            <p:nvPr/>
          </p:nvSpPr>
          <p:spPr bwMode="auto">
            <a:xfrm>
              <a:off x="6751" y="1437"/>
              <a:ext cx="34" cy="169"/>
            </a:xfrm>
            <a:custGeom>
              <a:avLst/>
              <a:gdLst>
                <a:gd name="T0" fmla="*/ 0 w 34"/>
                <a:gd name="T1" fmla="*/ 0 h 169"/>
                <a:gd name="T2" fmla="*/ 4 w 34"/>
                <a:gd name="T3" fmla="*/ 0 h 169"/>
                <a:gd name="T4" fmla="*/ 4 w 34"/>
                <a:gd name="T5" fmla="*/ 0 h 169"/>
                <a:gd name="T6" fmla="*/ 7 w 34"/>
                <a:gd name="T7" fmla="*/ 40 h 169"/>
                <a:gd name="T8" fmla="*/ 14 w 34"/>
                <a:gd name="T9" fmla="*/ 84 h 169"/>
                <a:gd name="T10" fmla="*/ 24 w 34"/>
                <a:gd name="T11" fmla="*/ 125 h 169"/>
                <a:gd name="T12" fmla="*/ 34 w 34"/>
                <a:gd name="T13" fmla="*/ 166 h 169"/>
                <a:gd name="T14" fmla="*/ 34 w 34"/>
                <a:gd name="T15" fmla="*/ 166 h 169"/>
                <a:gd name="T16" fmla="*/ 31 w 34"/>
                <a:gd name="T17" fmla="*/ 169 h 169"/>
                <a:gd name="T18" fmla="*/ 31 w 34"/>
                <a:gd name="T19" fmla="*/ 169 h 169"/>
                <a:gd name="T20" fmla="*/ 21 w 34"/>
                <a:gd name="T21" fmla="*/ 128 h 169"/>
                <a:gd name="T22" fmla="*/ 11 w 34"/>
                <a:gd name="T23" fmla="*/ 84 h 169"/>
                <a:gd name="T24" fmla="*/ 4 w 34"/>
                <a:gd name="T25" fmla="*/ 40 h 169"/>
                <a:gd name="T26" fmla="*/ 0 w 34"/>
                <a:gd name="T27" fmla="*/ 0 h 169"/>
                <a:gd name="T28" fmla="*/ 0 w 34"/>
                <a:gd name="T29"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169">
                  <a:moveTo>
                    <a:pt x="0" y="0"/>
                  </a:moveTo>
                  <a:lnTo>
                    <a:pt x="4" y="0"/>
                  </a:lnTo>
                  <a:lnTo>
                    <a:pt x="4" y="0"/>
                  </a:lnTo>
                  <a:lnTo>
                    <a:pt x="7" y="40"/>
                  </a:lnTo>
                  <a:lnTo>
                    <a:pt x="14" y="84"/>
                  </a:lnTo>
                  <a:lnTo>
                    <a:pt x="24" y="125"/>
                  </a:lnTo>
                  <a:lnTo>
                    <a:pt x="34" y="166"/>
                  </a:lnTo>
                  <a:lnTo>
                    <a:pt x="34" y="166"/>
                  </a:lnTo>
                  <a:lnTo>
                    <a:pt x="31" y="169"/>
                  </a:lnTo>
                  <a:lnTo>
                    <a:pt x="31" y="169"/>
                  </a:lnTo>
                  <a:lnTo>
                    <a:pt x="21" y="128"/>
                  </a:lnTo>
                  <a:lnTo>
                    <a:pt x="11" y="84"/>
                  </a:lnTo>
                  <a:lnTo>
                    <a:pt x="4" y="40"/>
                  </a:lnTo>
                  <a:lnTo>
                    <a:pt x="0" y="0"/>
                  </a:lnTo>
                  <a:lnTo>
                    <a:pt x="0" y="0"/>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31"/>
            <p:cNvSpPr>
              <a:spLocks/>
            </p:cNvSpPr>
            <p:nvPr/>
          </p:nvSpPr>
          <p:spPr bwMode="auto">
            <a:xfrm>
              <a:off x="6792" y="1427"/>
              <a:ext cx="34" cy="169"/>
            </a:xfrm>
            <a:custGeom>
              <a:avLst/>
              <a:gdLst>
                <a:gd name="T0" fmla="*/ 27 w 34"/>
                <a:gd name="T1" fmla="*/ 165 h 169"/>
                <a:gd name="T2" fmla="*/ 27 w 34"/>
                <a:gd name="T3" fmla="*/ 165 h 169"/>
                <a:gd name="T4" fmla="*/ 24 w 34"/>
                <a:gd name="T5" fmla="*/ 162 h 169"/>
                <a:gd name="T6" fmla="*/ 24 w 34"/>
                <a:gd name="T7" fmla="*/ 162 h 169"/>
                <a:gd name="T8" fmla="*/ 24 w 34"/>
                <a:gd name="T9" fmla="*/ 162 h 169"/>
                <a:gd name="T10" fmla="*/ 24 w 34"/>
                <a:gd name="T11" fmla="*/ 152 h 169"/>
                <a:gd name="T12" fmla="*/ 24 w 34"/>
                <a:gd name="T13" fmla="*/ 152 h 169"/>
                <a:gd name="T14" fmla="*/ 24 w 34"/>
                <a:gd name="T15" fmla="*/ 152 h 169"/>
                <a:gd name="T16" fmla="*/ 14 w 34"/>
                <a:gd name="T17" fmla="*/ 98 h 169"/>
                <a:gd name="T18" fmla="*/ 14 w 34"/>
                <a:gd name="T19" fmla="*/ 98 h 169"/>
                <a:gd name="T20" fmla="*/ 14 w 34"/>
                <a:gd name="T21" fmla="*/ 98 h 169"/>
                <a:gd name="T22" fmla="*/ 10 w 34"/>
                <a:gd name="T23" fmla="*/ 47 h 169"/>
                <a:gd name="T24" fmla="*/ 7 w 34"/>
                <a:gd name="T25" fmla="*/ 23 h 169"/>
                <a:gd name="T26" fmla="*/ 0 w 34"/>
                <a:gd name="T27" fmla="*/ 0 h 169"/>
                <a:gd name="T28" fmla="*/ 0 w 34"/>
                <a:gd name="T29" fmla="*/ 0 h 169"/>
                <a:gd name="T30" fmla="*/ 3 w 34"/>
                <a:gd name="T31" fmla="*/ 0 h 169"/>
                <a:gd name="T32" fmla="*/ 3 w 34"/>
                <a:gd name="T33" fmla="*/ 0 h 169"/>
                <a:gd name="T34" fmla="*/ 10 w 34"/>
                <a:gd name="T35" fmla="*/ 23 h 169"/>
                <a:gd name="T36" fmla="*/ 14 w 34"/>
                <a:gd name="T37" fmla="*/ 47 h 169"/>
                <a:gd name="T38" fmla="*/ 17 w 34"/>
                <a:gd name="T39" fmla="*/ 98 h 169"/>
                <a:gd name="T40" fmla="*/ 17 w 34"/>
                <a:gd name="T41" fmla="*/ 98 h 169"/>
                <a:gd name="T42" fmla="*/ 17 w 34"/>
                <a:gd name="T43" fmla="*/ 98 h 169"/>
                <a:gd name="T44" fmla="*/ 27 w 34"/>
                <a:gd name="T45" fmla="*/ 152 h 169"/>
                <a:gd name="T46" fmla="*/ 27 w 34"/>
                <a:gd name="T47" fmla="*/ 152 h 169"/>
                <a:gd name="T48" fmla="*/ 27 w 34"/>
                <a:gd name="T49" fmla="*/ 152 h 169"/>
                <a:gd name="T50" fmla="*/ 30 w 34"/>
                <a:gd name="T51" fmla="*/ 159 h 169"/>
                <a:gd name="T52" fmla="*/ 30 w 34"/>
                <a:gd name="T53" fmla="*/ 159 h 169"/>
                <a:gd name="T54" fmla="*/ 30 w 34"/>
                <a:gd name="T55" fmla="*/ 159 h 169"/>
                <a:gd name="T56" fmla="*/ 30 w 34"/>
                <a:gd name="T57" fmla="*/ 162 h 169"/>
                <a:gd name="T58" fmla="*/ 30 w 34"/>
                <a:gd name="T59" fmla="*/ 162 h 169"/>
                <a:gd name="T60" fmla="*/ 34 w 34"/>
                <a:gd name="T61" fmla="*/ 165 h 169"/>
                <a:gd name="T62" fmla="*/ 34 w 34"/>
                <a:gd name="T63" fmla="*/ 165 h 169"/>
                <a:gd name="T64" fmla="*/ 30 w 34"/>
                <a:gd name="T65" fmla="*/ 169 h 169"/>
                <a:gd name="T66" fmla="*/ 30 w 34"/>
                <a:gd name="T67" fmla="*/ 169 h 169"/>
                <a:gd name="T68" fmla="*/ 30 w 34"/>
                <a:gd name="T69" fmla="*/ 169 h 169"/>
                <a:gd name="T70" fmla="*/ 27 w 34"/>
                <a:gd name="T71" fmla="*/ 169 h 169"/>
                <a:gd name="T72" fmla="*/ 27 w 34"/>
                <a:gd name="T73" fmla="*/ 165 h 169"/>
                <a:gd name="T74" fmla="*/ 27 w 34"/>
                <a:gd name="T75" fmla="*/ 165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169">
                  <a:moveTo>
                    <a:pt x="27" y="165"/>
                  </a:moveTo>
                  <a:lnTo>
                    <a:pt x="27" y="165"/>
                  </a:lnTo>
                  <a:lnTo>
                    <a:pt x="24" y="162"/>
                  </a:lnTo>
                  <a:lnTo>
                    <a:pt x="24" y="162"/>
                  </a:lnTo>
                  <a:lnTo>
                    <a:pt x="24" y="162"/>
                  </a:lnTo>
                  <a:lnTo>
                    <a:pt x="24" y="152"/>
                  </a:lnTo>
                  <a:lnTo>
                    <a:pt x="24" y="152"/>
                  </a:lnTo>
                  <a:lnTo>
                    <a:pt x="24" y="152"/>
                  </a:lnTo>
                  <a:lnTo>
                    <a:pt x="14" y="98"/>
                  </a:lnTo>
                  <a:lnTo>
                    <a:pt x="14" y="98"/>
                  </a:lnTo>
                  <a:lnTo>
                    <a:pt x="14" y="98"/>
                  </a:lnTo>
                  <a:lnTo>
                    <a:pt x="10" y="47"/>
                  </a:lnTo>
                  <a:lnTo>
                    <a:pt x="7" y="23"/>
                  </a:lnTo>
                  <a:lnTo>
                    <a:pt x="0" y="0"/>
                  </a:lnTo>
                  <a:lnTo>
                    <a:pt x="0" y="0"/>
                  </a:lnTo>
                  <a:lnTo>
                    <a:pt x="3" y="0"/>
                  </a:lnTo>
                  <a:lnTo>
                    <a:pt x="3" y="0"/>
                  </a:lnTo>
                  <a:lnTo>
                    <a:pt x="10" y="23"/>
                  </a:lnTo>
                  <a:lnTo>
                    <a:pt x="14" y="47"/>
                  </a:lnTo>
                  <a:lnTo>
                    <a:pt x="17" y="98"/>
                  </a:lnTo>
                  <a:lnTo>
                    <a:pt x="17" y="98"/>
                  </a:lnTo>
                  <a:lnTo>
                    <a:pt x="17" y="98"/>
                  </a:lnTo>
                  <a:lnTo>
                    <a:pt x="27" y="152"/>
                  </a:lnTo>
                  <a:lnTo>
                    <a:pt x="27" y="152"/>
                  </a:lnTo>
                  <a:lnTo>
                    <a:pt x="27" y="152"/>
                  </a:lnTo>
                  <a:lnTo>
                    <a:pt x="30" y="159"/>
                  </a:lnTo>
                  <a:lnTo>
                    <a:pt x="30" y="159"/>
                  </a:lnTo>
                  <a:lnTo>
                    <a:pt x="30" y="159"/>
                  </a:lnTo>
                  <a:lnTo>
                    <a:pt x="30" y="162"/>
                  </a:lnTo>
                  <a:lnTo>
                    <a:pt x="30" y="162"/>
                  </a:lnTo>
                  <a:lnTo>
                    <a:pt x="34" y="165"/>
                  </a:lnTo>
                  <a:lnTo>
                    <a:pt x="34" y="165"/>
                  </a:lnTo>
                  <a:lnTo>
                    <a:pt x="30" y="169"/>
                  </a:lnTo>
                  <a:lnTo>
                    <a:pt x="30" y="169"/>
                  </a:lnTo>
                  <a:lnTo>
                    <a:pt x="30" y="169"/>
                  </a:lnTo>
                  <a:lnTo>
                    <a:pt x="27" y="169"/>
                  </a:lnTo>
                  <a:lnTo>
                    <a:pt x="27" y="165"/>
                  </a:lnTo>
                  <a:lnTo>
                    <a:pt x="27" y="165"/>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32"/>
            <p:cNvSpPr>
              <a:spLocks/>
            </p:cNvSpPr>
            <p:nvPr/>
          </p:nvSpPr>
          <p:spPr bwMode="auto">
            <a:xfrm>
              <a:off x="6833" y="1417"/>
              <a:ext cx="37" cy="165"/>
            </a:xfrm>
            <a:custGeom>
              <a:avLst/>
              <a:gdLst>
                <a:gd name="T0" fmla="*/ 10 w 37"/>
                <a:gd name="T1" fmla="*/ 91 h 165"/>
                <a:gd name="T2" fmla="*/ 10 w 37"/>
                <a:gd name="T3" fmla="*/ 91 h 165"/>
                <a:gd name="T4" fmla="*/ 3 w 37"/>
                <a:gd name="T5" fmla="*/ 47 h 165"/>
                <a:gd name="T6" fmla="*/ 0 w 37"/>
                <a:gd name="T7" fmla="*/ 0 h 165"/>
                <a:gd name="T8" fmla="*/ 0 w 37"/>
                <a:gd name="T9" fmla="*/ 0 h 165"/>
                <a:gd name="T10" fmla="*/ 3 w 37"/>
                <a:gd name="T11" fmla="*/ 0 h 165"/>
                <a:gd name="T12" fmla="*/ 3 w 37"/>
                <a:gd name="T13" fmla="*/ 0 h 165"/>
                <a:gd name="T14" fmla="*/ 6 w 37"/>
                <a:gd name="T15" fmla="*/ 47 h 165"/>
                <a:gd name="T16" fmla="*/ 17 w 37"/>
                <a:gd name="T17" fmla="*/ 91 h 165"/>
                <a:gd name="T18" fmla="*/ 17 w 37"/>
                <a:gd name="T19" fmla="*/ 91 h 165"/>
                <a:gd name="T20" fmla="*/ 17 w 37"/>
                <a:gd name="T21" fmla="*/ 91 h 165"/>
                <a:gd name="T22" fmla="*/ 20 w 37"/>
                <a:gd name="T23" fmla="*/ 111 h 165"/>
                <a:gd name="T24" fmla="*/ 27 w 37"/>
                <a:gd name="T25" fmla="*/ 128 h 165"/>
                <a:gd name="T26" fmla="*/ 37 w 37"/>
                <a:gd name="T27" fmla="*/ 165 h 165"/>
                <a:gd name="T28" fmla="*/ 37 w 37"/>
                <a:gd name="T29" fmla="*/ 165 h 165"/>
                <a:gd name="T30" fmla="*/ 33 w 37"/>
                <a:gd name="T31" fmla="*/ 165 h 165"/>
                <a:gd name="T32" fmla="*/ 33 w 37"/>
                <a:gd name="T33" fmla="*/ 165 h 165"/>
                <a:gd name="T34" fmla="*/ 20 w 37"/>
                <a:gd name="T35" fmla="*/ 128 h 165"/>
                <a:gd name="T36" fmla="*/ 17 w 37"/>
                <a:gd name="T37" fmla="*/ 111 h 165"/>
                <a:gd name="T38" fmla="*/ 10 w 37"/>
                <a:gd name="T39" fmla="*/ 91 h 165"/>
                <a:gd name="T40" fmla="*/ 10 w 37"/>
                <a:gd name="T41" fmla="*/ 9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165">
                  <a:moveTo>
                    <a:pt x="10" y="91"/>
                  </a:moveTo>
                  <a:lnTo>
                    <a:pt x="10" y="91"/>
                  </a:lnTo>
                  <a:lnTo>
                    <a:pt x="3" y="47"/>
                  </a:lnTo>
                  <a:lnTo>
                    <a:pt x="0" y="0"/>
                  </a:lnTo>
                  <a:lnTo>
                    <a:pt x="0" y="0"/>
                  </a:lnTo>
                  <a:lnTo>
                    <a:pt x="3" y="0"/>
                  </a:lnTo>
                  <a:lnTo>
                    <a:pt x="3" y="0"/>
                  </a:lnTo>
                  <a:lnTo>
                    <a:pt x="6" y="47"/>
                  </a:lnTo>
                  <a:lnTo>
                    <a:pt x="17" y="91"/>
                  </a:lnTo>
                  <a:lnTo>
                    <a:pt x="17" y="91"/>
                  </a:lnTo>
                  <a:lnTo>
                    <a:pt x="17" y="91"/>
                  </a:lnTo>
                  <a:lnTo>
                    <a:pt x="20" y="111"/>
                  </a:lnTo>
                  <a:lnTo>
                    <a:pt x="27" y="128"/>
                  </a:lnTo>
                  <a:lnTo>
                    <a:pt x="37" y="165"/>
                  </a:lnTo>
                  <a:lnTo>
                    <a:pt x="37" y="165"/>
                  </a:lnTo>
                  <a:lnTo>
                    <a:pt x="33" y="165"/>
                  </a:lnTo>
                  <a:lnTo>
                    <a:pt x="33" y="165"/>
                  </a:lnTo>
                  <a:lnTo>
                    <a:pt x="20" y="128"/>
                  </a:lnTo>
                  <a:lnTo>
                    <a:pt x="17" y="111"/>
                  </a:lnTo>
                  <a:lnTo>
                    <a:pt x="10" y="91"/>
                  </a:lnTo>
                  <a:lnTo>
                    <a:pt x="10" y="91"/>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33"/>
            <p:cNvSpPr>
              <a:spLocks/>
            </p:cNvSpPr>
            <p:nvPr/>
          </p:nvSpPr>
          <p:spPr bwMode="auto">
            <a:xfrm>
              <a:off x="6880" y="1413"/>
              <a:ext cx="34" cy="166"/>
            </a:xfrm>
            <a:custGeom>
              <a:avLst/>
              <a:gdLst>
                <a:gd name="T0" fmla="*/ 0 w 34"/>
                <a:gd name="T1" fmla="*/ 51 h 166"/>
                <a:gd name="T2" fmla="*/ 0 w 34"/>
                <a:gd name="T3" fmla="*/ 51 h 166"/>
                <a:gd name="T4" fmla="*/ 0 w 34"/>
                <a:gd name="T5" fmla="*/ 0 h 166"/>
                <a:gd name="T6" fmla="*/ 0 w 34"/>
                <a:gd name="T7" fmla="*/ 0 h 166"/>
                <a:gd name="T8" fmla="*/ 3 w 34"/>
                <a:gd name="T9" fmla="*/ 0 h 166"/>
                <a:gd name="T10" fmla="*/ 3 w 34"/>
                <a:gd name="T11" fmla="*/ 0 h 166"/>
                <a:gd name="T12" fmla="*/ 3 w 34"/>
                <a:gd name="T13" fmla="*/ 51 h 166"/>
                <a:gd name="T14" fmla="*/ 3 w 34"/>
                <a:gd name="T15" fmla="*/ 51 h 166"/>
                <a:gd name="T16" fmla="*/ 3 w 34"/>
                <a:gd name="T17" fmla="*/ 51 h 166"/>
                <a:gd name="T18" fmla="*/ 3 w 34"/>
                <a:gd name="T19" fmla="*/ 81 h 166"/>
                <a:gd name="T20" fmla="*/ 7 w 34"/>
                <a:gd name="T21" fmla="*/ 112 h 166"/>
                <a:gd name="T22" fmla="*/ 17 w 34"/>
                <a:gd name="T23" fmla="*/ 139 h 166"/>
                <a:gd name="T24" fmla="*/ 24 w 34"/>
                <a:gd name="T25" fmla="*/ 152 h 166"/>
                <a:gd name="T26" fmla="*/ 34 w 34"/>
                <a:gd name="T27" fmla="*/ 163 h 166"/>
                <a:gd name="T28" fmla="*/ 34 w 34"/>
                <a:gd name="T29" fmla="*/ 163 h 166"/>
                <a:gd name="T30" fmla="*/ 30 w 34"/>
                <a:gd name="T31" fmla="*/ 166 h 166"/>
                <a:gd name="T32" fmla="*/ 30 w 34"/>
                <a:gd name="T33" fmla="*/ 166 h 166"/>
                <a:gd name="T34" fmla="*/ 20 w 34"/>
                <a:gd name="T35" fmla="*/ 156 h 166"/>
                <a:gd name="T36" fmla="*/ 14 w 34"/>
                <a:gd name="T37" fmla="*/ 142 h 166"/>
                <a:gd name="T38" fmla="*/ 3 w 34"/>
                <a:gd name="T39" fmla="*/ 112 h 166"/>
                <a:gd name="T40" fmla="*/ 0 w 34"/>
                <a:gd name="T41" fmla="*/ 81 h 166"/>
                <a:gd name="T42" fmla="*/ 0 w 34"/>
                <a:gd name="T43" fmla="*/ 51 h 166"/>
                <a:gd name="T44" fmla="*/ 0 w 34"/>
                <a:gd name="T45"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4" h="166">
                  <a:moveTo>
                    <a:pt x="0" y="51"/>
                  </a:moveTo>
                  <a:lnTo>
                    <a:pt x="0" y="51"/>
                  </a:lnTo>
                  <a:lnTo>
                    <a:pt x="0" y="0"/>
                  </a:lnTo>
                  <a:lnTo>
                    <a:pt x="0" y="0"/>
                  </a:lnTo>
                  <a:lnTo>
                    <a:pt x="3" y="0"/>
                  </a:lnTo>
                  <a:lnTo>
                    <a:pt x="3" y="0"/>
                  </a:lnTo>
                  <a:lnTo>
                    <a:pt x="3" y="51"/>
                  </a:lnTo>
                  <a:lnTo>
                    <a:pt x="3" y="51"/>
                  </a:lnTo>
                  <a:lnTo>
                    <a:pt x="3" y="51"/>
                  </a:lnTo>
                  <a:lnTo>
                    <a:pt x="3" y="81"/>
                  </a:lnTo>
                  <a:lnTo>
                    <a:pt x="7" y="112"/>
                  </a:lnTo>
                  <a:lnTo>
                    <a:pt x="17" y="139"/>
                  </a:lnTo>
                  <a:lnTo>
                    <a:pt x="24" y="152"/>
                  </a:lnTo>
                  <a:lnTo>
                    <a:pt x="34" y="163"/>
                  </a:lnTo>
                  <a:lnTo>
                    <a:pt x="34" y="163"/>
                  </a:lnTo>
                  <a:lnTo>
                    <a:pt x="30" y="166"/>
                  </a:lnTo>
                  <a:lnTo>
                    <a:pt x="30" y="166"/>
                  </a:lnTo>
                  <a:lnTo>
                    <a:pt x="20" y="156"/>
                  </a:lnTo>
                  <a:lnTo>
                    <a:pt x="14" y="142"/>
                  </a:lnTo>
                  <a:lnTo>
                    <a:pt x="3" y="112"/>
                  </a:lnTo>
                  <a:lnTo>
                    <a:pt x="0" y="81"/>
                  </a:lnTo>
                  <a:lnTo>
                    <a:pt x="0" y="51"/>
                  </a:lnTo>
                  <a:lnTo>
                    <a:pt x="0" y="51"/>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34"/>
            <p:cNvSpPr>
              <a:spLocks/>
            </p:cNvSpPr>
            <p:nvPr/>
          </p:nvSpPr>
          <p:spPr bwMode="auto">
            <a:xfrm>
              <a:off x="6917" y="1400"/>
              <a:ext cx="31" cy="172"/>
            </a:xfrm>
            <a:custGeom>
              <a:avLst/>
              <a:gdLst>
                <a:gd name="T0" fmla="*/ 4 w 31"/>
                <a:gd name="T1" fmla="*/ 88 h 172"/>
                <a:gd name="T2" fmla="*/ 4 w 31"/>
                <a:gd name="T3" fmla="*/ 88 h 172"/>
                <a:gd name="T4" fmla="*/ 0 w 31"/>
                <a:gd name="T5" fmla="*/ 50 h 172"/>
                <a:gd name="T6" fmla="*/ 0 w 31"/>
                <a:gd name="T7" fmla="*/ 50 h 172"/>
                <a:gd name="T8" fmla="*/ 0 w 31"/>
                <a:gd name="T9" fmla="*/ 50 h 172"/>
                <a:gd name="T10" fmla="*/ 4 w 31"/>
                <a:gd name="T11" fmla="*/ 0 h 172"/>
                <a:gd name="T12" fmla="*/ 4 w 31"/>
                <a:gd name="T13" fmla="*/ 0 h 172"/>
                <a:gd name="T14" fmla="*/ 4 w 31"/>
                <a:gd name="T15" fmla="*/ 0 h 172"/>
                <a:gd name="T16" fmla="*/ 4 w 31"/>
                <a:gd name="T17" fmla="*/ 0 h 172"/>
                <a:gd name="T18" fmla="*/ 4 w 31"/>
                <a:gd name="T19" fmla="*/ 0 h 172"/>
                <a:gd name="T20" fmla="*/ 7 w 31"/>
                <a:gd name="T21" fmla="*/ 0 h 172"/>
                <a:gd name="T22" fmla="*/ 7 w 31"/>
                <a:gd name="T23" fmla="*/ 0 h 172"/>
                <a:gd name="T24" fmla="*/ 7 w 31"/>
                <a:gd name="T25" fmla="*/ 0 h 172"/>
                <a:gd name="T26" fmla="*/ 7 w 31"/>
                <a:gd name="T27" fmla="*/ 0 h 172"/>
                <a:gd name="T28" fmla="*/ 7 w 31"/>
                <a:gd name="T29" fmla="*/ 0 h 172"/>
                <a:gd name="T30" fmla="*/ 7 w 31"/>
                <a:gd name="T31" fmla="*/ 50 h 172"/>
                <a:gd name="T32" fmla="*/ 7 w 31"/>
                <a:gd name="T33" fmla="*/ 50 h 172"/>
                <a:gd name="T34" fmla="*/ 7 w 31"/>
                <a:gd name="T35" fmla="*/ 50 h 172"/>
                <a:gd name="T36" fmla="*/ 7 w 31"/>
                <a:gd name="T37" fmla="*/ 88 h 172"/>
                <a:gd name="T38" fmla="*/ 7 w 31"/>
                <a:gd name="T39" fmla="*/ 88 h 172"/>
                <a:gd name="T40" fmla="*/ 7 w 31"/>
                <a:gd name="T41" fmla="*/ 88 h 172"/>
                <a:gd name="T42" fmla="*/ 14 w 31"/>
                <a:gd name="T43" fmla="*/ 132 h 172"/>
                <a:gd name="T44" fmla="*/ 21 w 31"/>
                <a:gd name="T45" fmla="*/ 152 h 172"/>
                <a:gd name="T46" fmla="*/ 31 w 31"/>
                <a:gd name="T47" fmla="*/ 172 h 172"/>
                <a:gd name="T48" fmla="*/ 31 w 31"/>
                <a:gd name="T49" fmla="*/ 172 h 172"/>
                <a:gd name="T50" fmla="*/ 27 w 31"/>
                <a:gd name="T51" fmla="*/ 172 h 172"/>
                <a:gd name="T52" fmla="*/ 27 w 31"/>
                <a:gd name="T53" fmla="*/ 172 h 172"/>
                <a:gd name="T54" fmla="*/ 17 w 31"/>
                <a:gd name="T55" fmla="*/ 155 h 172"/>
                <a:gd name="T56" fmla="*/ 10 w 31"/>
                <a:gd name="T57" fmla="*/ 132 h 172"/>
                <a:gd name="T58" fmla="*/ 4 w 31"/>
                <a:gd name="T59" fmla="*/ 88 h 172"/>
                <a:gd name="T60" fmla="*/ 4 w 31"/>
                <a:gd name="T61" fmla="*/ 8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172">
                  <a:moveTo>
                    <a:pt x="4" y="88"/>
                  </a:moveTo>
                  <a:lnTo>
                    <a:pt x="4" y="88"/>
                  </a:lnTo>
                  <a:lnTo>
                    <a:pt x="0" y="50"/>
                  </a:lnTo>
                  <a:lnTo>
                    <a:pt x="0" y="50"/>
                  </a:lnTo>
                  <a:lnTo>
                    <a:pt x="0" y="50"/>
                  </a:lnTo>
                  <a:lnTo>
                    <a:pt x="4" y="0"/>
                  </a:lnTo>
                  <a:lnTo>
                    <a:pt x="4" y="0"/>
                  </a:lnTo>
                  <a:lnTo>
                    <a:pt x="4" y="0"/>
                  </a:lnTo>
                  <a:lnTo>
                    <a:pt x="4" y="0"/>
                  </a:lnTo>
                  <a:lnTo>
                    <a:pt x="4" y="0"/>
                  </a:lnTo>
                  <a:lnTo>
                    <a:pt x="7" y="0"/>
                  </a:lnTo>
                  <a:lnTo>
                    <a:pt x="7" y="0"/>
                  </a:lnTo>
                  <a:lnTo>
                    <a:pt x="7" y="0"/>
                  </a:lnTo>
                  <a:lnTo>
                    <a:pt x="7" y="0"/>
                  </a:lnTo>
                  <a:lnTo>
                    <a:pt x="7" y="0"/>
                  </a:lnTo>
                  <a:lnTo>
                    <a:pt x="7" y="50"/>
                  </a:lnTo>
                  <a:lnTo>
                    <a:pt x="7" y="50"/>
                  </a:lnTo>
                  <a:lnTo>
                    <a:pt x="7" y="50"/>
                  </a:lnTo>
                  <a:lnTo>
                    <a:pt x="7" y="88"/>
                  </a:lnTo>
                  <a:lnTo>
                    <a:pt x="7" y="88"/>
                  </a:lnTo>
                  <a:lnTo>
                    <a:pt x="7" y="88"/>
                  </a:lnTo>
                  <a:lnTo>
                    <a:pt x="14" y="132"/>
                  </a:lnTo>
                  <a:lnTo>
                    <a:pt x="21" y="152"/>
                  </a:lnTo>
                  <a:lnTo>
                    <a:pt x="31" y="172"/>
                  </a:lnTo>
                  <a:lnTo>
                    <a:pt x="31" y="172"/>
                  </a:lnTo>
                  <a:lnTo>
                    <a:pt x="27" y="172"/>
                  </a:lnTo>
                  <a:lnTo>
                    <a:pt x="27" y="172"/>
                  </a:lnTo>
                  <a:lnTo>
                    <a:pt x="17" y="155"/>
                  </a:lnTo>
                  <a:lnTo>
                    <a:pt x="10" y="132"/>
                  </a:lnTo>
                  <a:lnTo>
                    <a:pt x="4" y="88"/>
                  </a:lnTo>
                  <a:lnTo>
                    <a:pt x="4" y="88"/>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35"/>
            <p:cNvSpPr>
              <a:spLocks noEditPoints="1"/>
            </p:cNvSpPr>
            <p:nvPr/>
          </p:nvSpPr>
          <p:spPr bwMode="auto">
            <a:xfrm>
              <a:off x="6961" y="1373"/>
              <a:ext cx="34" cy="182"/>
            </a:xfrm>
            <a:custGeom>
              <a:avLst/>
              <a:gdLst>
                <a:gd name="T0" fmla="*/ 31 w 34"/>
                <a:gd name="T1" fmla="*/ 182 h 182"/>
                <a:gd name="T2" fmla="*/ 31 w 34"/>
                <a:gd name="T3" fmla="*/ 182 h 182"/>
                <a:gd name="T4" fmla="*/ 31 w 34"/>
                <a:gd name="T5" fmla="*/ 182 h 182"/>
                <a:gd name="T6" fmla="*/ 31 w 34"/>
                <a:gd name="T7" fmla="*/ 182 h 182"/>
                <a:gd name="T8" fmla="*/ 31 w 34"/>
                <a:gd name="T9" fmla="*/ 182 h 182"/>
                <a:gd name="T10" fmla="*/ 31 w 34"/>
                <a:gd name="T11" fmla="*/ 182 h 182"/>
                <a:gd name="T12" fmla="*/ 31 w 34"/>
                <a:gd name="T13" fmla="*/ 182 h 182"/>
                <a:gd name="T14" fmla="*/ 31 w 34"/>
                <a:gd name="T15" fmla="*/ 182 h 182"/>
                <a:gd name="T16" fmla="*/ 31 w 34"/>
                <a:gd name="T17" fmla="*/ 182 h 182"/>
                <a:gd name="T18" fmla="*/ 31 w 34"/>
                <a:gd name="T19" fmla="*/ 182 h 182"/>
                <a:gd name="T20" fmla="*/ 31 w 34"/>
                <a:gd name="T21" fmla="*/ 182 h 182"/>
                <a:gd name="T22" fmla="*/ 27 w 34"/>
                <a:gd name="T23" fmla="*/ 179 h 182"/>
                <a:gd name="T24" fmla="*/ 27 w 34"/>
                <a:gd name="T25" fmla="*/ 179 h 182"/>
                <a:gd name="T26" fmla="*/ 27 w 34"/>
                <a:gd name="T27" fmla="*/ 179 h 182"/>
                <a:gd name="T28" fmla="*/ 24 w 34"/>
                <a:gd name="T29" fmla="*/ 172 h 182"/>
                <a:gd name="T30" fmla="*/ 24 w 34"/>
                <a:gd name="T31" fmla="*/ 172 h 182"/>
                <a:gd name="T32" fmla="*/ 24 w 34"/>
                <a:gd name="T33" fmla="*/ 172 h 182"/>
                <a:gd name="T34" fmla="*/ 14 w 34"/>
                <a:gd name="T35" fmla="*/ 145 h 182"/>
                <a:gd name="T36" fmla="*/ 14 w 34"/>
                <a:gd name="T37" fmla="*/ 145 h 182"/>
                <a:gd name="T38" fmla="*/ 14 w 34"/>
                <a:gd name="T39" fmla="*/ 145 h 182"/>
                <a:gd name="T40" fmla="*/ 4 w 34"/>
                <a:gd name="T41" fmla="*/ 104 h 182"/>
                <a:gd name="T42" fmla="*/ 0 w 34"/>
                <a:gd name="T43" fmla="*/ 77 h 182"/>
                <a:gd name="T44" fmla="*/ 0 w 34"/>
                <a:gd name="T45" fmla="*/ 50 h 182"/>
                <a:gd name="T46" fmla="*/ 0 w 34"/>
                <a:gd name="T47" fmla="*/ 50 h 182"/>
                <a:gd name="T48" fmla="*/ 0 w 34"/>
                <a:gd name="T49" fmla="*/ 50 h 182"/>
                <a:gd name="T50" fmla="*/ 0 w 34"/>
                <a:gd name="T51" fmla="*/ 23 h 182"/>
                <a:gd name="T52" fmla="*/ 4 w 34"/>
                <a:gd name="T53" fmla="*/ 0 h 182"/>
                <a:gd name="T54" fmla="*/ 4 w 34"/>
                <a:gd name="T55" fmla="*/ 0 h 182"/>
                <a:gd name="T56" fmla="*/ 4 w 34"/>
                <a:gd name="T57" fmla="*/ 0 h 182"/>
                <a:gd name="T58" fmla="*/ 7 w 34"/>
                <a:gd name="T59" fmla="*/ 0 h 182"/>
                <a:gd name="T60" fmla="*/ 7 w 34"/>
                <a:gd name="T61" fmla="*/ 0 h 182"/>
                <a:gd name="T62" fmla="*/ 4 w 34"/>
                <a:gd name="T63" fmla="*/ 23 h 182"/>
                <a:gd name="T64" fmla="*/ 4 w 34"/>
                <a:gd name="T65" fmla="*/ 50 h 182"/>
                <a:gd name="T66" fmla="*/ 4 w 34"/>
                <a:gd name="T67" fmla="*/ 50 h 182"/>
                <a:gd name="T68" fmla="*/ 4 w 34"/>
                <a:gd name="T69" fmla="*/ 50 h 182"/>
                <a:gd name="T70" fmla="*/ 4 w 34"/>
                <a:gd name="T71" fmla="*/ 77 h 182"/>
                <a:gd name="T72" fmla="*/ 7 w 34"/>
                <a:gd name="T73" fmla="*/ 101 h 182"/>
                <a:gd name="T74" fmla="*/ 17 w 34"/>
                <a:gd name="T75" fmla="*/ 142 h 182"/>
                <a:gd name="T76" fmla="*/ 27 w 34"/>
                <a:gd name="T77" fmla="*/ 169 h 182"/>
                <a:gd name="T78" fmla="*/ 34 w 34"/>
                <a:gd name="T79" fmla="*/ 179 h 182"/>
                <a:gd name="T80" fmla="*/ 34 w 34"/>
                <a:gd name="T81" fmla="*/ 179 h 182"/>
                <a:gd name="T82" fmla="*/ 34 w 34"/>
                <a:gd name="T83" fmla="*/ 179 h 182"/>
                <a:gd name="T84" fmla="*/ 34 w 34"/>
                <a:gd name="T85" fmla="*/ 179 h 182"/>
                <a:gd name="T86" fmla="*/ 31 w 34"/>
                <a:gd name="T87" fmla="*/ 182 h 182"/>
                <a:gd name="T88" fmla="*/ 31 w 34"/>
                <a:gd name="T89" fmla="*/ 179 h 182"/>
                <a:gd name="T90" fmla="*/ 31 w 34"/>
                <a:gd name="T91" fmla="*/ 182 h 182"/>
                <a:gd name="T92" fmla="*/ 34 w 34"/>
                <a:gd name="T93" fmla="*/ 182 h 182"/>
                <a:gd name="T94" fmla="*/ 34 w 34"/>
                <a:gd name="T95" fmla="*/ 182 h 182"/>
                <a:gd name="T96" fmla="*/ 34 w 34"/>
                <a:gd name="T97" fmla="*/ 182 h 182"/>
                <a:gd name="T98" fmla="*/ 34 w 34"/>
                <a:gd name="T99" fmla="*/ 182 h 182"/>
                <a:gd name="T100" fmla="*/ 34 w 34"/>
                <a:gd name="T101" fmla="*/ 182 h 182"/>
                <a:gd name="T102" fmla="*/ 31 w 34"/>
                <a:gd name="T103" fmla="*/ 182 h 182"/>
                <a:gd name="T104" fmla="*/ 31 w 34"/>
                <a:gd name="T105" fmla="*/ 182 h 182"/>
                <a:gd name="T106" fmla="*/ 31 w 34"/>
                <a:gd name="T107" fmla="*/ 182 h 182"/>
                <a:gd name="T108" fmla="*/ 31 w 34"/>
                <a:gd name="T109" fmla="*/ 182 h 182"/>
                <a:gd name="T110" fmla="*/ 31 w 34"/>
                <a:gd name="T111" fmla="*/ 182 h 182"/>
                <a:gd name="T112" fmla="*/ 31 w 34"/>
                <a:gd name="T113" fmla="*/ 182 h 182"/>
                <a:gd name="T114" fmla="*/ 31 w 34"/>
                <a:gd name="T115" fmla="*/ 182 h 182"/>
                <a:gd name="T116" fmla="*/ 31 w 34"/>
                <a:gd name="T117" fmla="*/ 182 h 182"/>
                <a:gd name="T118" fmla="*/ 31 w 34"/>
                <a:gd name="T119" fmla="*/ 182 h 182"/>
                <a:gd name="T120" fmla="*/ 31 w 34"/>
                <a:gd name="T12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 h="182">
                  <a:moveTo>
                    <a:pt x="31" y="182"/>
                  </a:moveTo>
                  <a:lnTo>
                    <a:pt x="31" y="182"/>
                  </a:lnTo>
                  <a:lnTo>
                    <a:pt x="31" y="182"/>
                  </a:lnTo>
                  <a:lnTo>
                    <a:pt x="31" y="182"/>
                  </a:lnTo>
                  <a:lnTo>
                    <a:pt x="31" y="182"/>
                  </a:lnTo>
                  <a:lnTo>
                    <a:pt x="31" y="182"/>
                  </a:lnTo>
                  <a:lnTo>
                    <a:pt x="31" y="182"/>
                  </a:lnTo>
                  <a:lnTo>
                    <a:pt x="31" y="182"/>
                  </a:lnTo>
                  <a:lnTo>
                    <a:pt x="31" y="182"/>
                  </a:lnTo>
                  <a:lnTo>
                    <a:pt x="31" y="182"/>
                  </a:lnTo>
                  <a:lnTo>
                    <a:pt x="31" y="182"/>
                  </a:lnTo>
                  <a:lnTo>
                    <a:pt x="27" y="179"/>
                  </a:lnTo>
                  <a:lnTo>
                    <a:pt x="27" y="179"/>
                  </a:lnTo>
                  <a:lnTo>
                    <a:pt x="27" y="179"/>
                  </a:lnTo>
                  <a:lnTo>
                    <a:pt x="24" y="172"/>
                  </a:lnTo>
                  <a:lnTo>
                    <a:pt x="24" y="172"/>
                  </a:lnTo>
                  <a:lnTo>
                    <a:pt x="24" y="172"/>
                  </a:lnTo>
                  <a:lnTo>
                    <a:pt x="14" y="145"/>
                  </a:lnTo>
                  <a:lnTo>
                    <a:pt x="14" y="145"/>
                  </a:lnTo>
                  <a:lnTo>
                    <a:pt x="14" y="145"/>
                  </a:lnTo>
                  <a:lnTo>
                    <a:pt x="4" y="104"/>
                  </a:lnTo>
                  <a:lnTo>
                    <a:pt x="0" y="77"/>
                  </a:lnTo>
                  <a:lnTo>
                    <a:pt x="0" y="50"/>
                  </a:lnTo>
                  <a:lnTo>
                    <a:pt x="0" y="50"/>
                  </a:lnTo>
                  <a:lnTo>
                    <a:pt x="0" y="50"/>
                  </a:lnTo>
                  <a:lnTo>
                    <a:pt x="0" y="23"/>
                  </a:lnTo>
                  <a:lnTo>
                    <a:pt x="4" y="0"/>
                  </a:lnTo>
                  <a:lnTo>
                    <a:pt x="4" y="0"/>
                  </a:lnTo>
                  <a:lnTo>
                    <a:pt x="4" y="0"/>
                  </a:lnTo>
                  <a:lnTo>
                    <a:pt x="7" y="0"/>
                  </a:lnTo>
                  <a:lnTo>
                    <a:pt x="7" y="0"/>
                  </a:lnTo>
                  <a:lnTo>
                    <a:pt x="4" y="23"/>
                  </a:lnTo>
                  <a:lnTo>
                    <a:pt x="4" y="50"/>
                  </a:lnTo>
                  <a:lnTo>
                    <a:pt x="4" y="50"/>
                  </a:lnTo>
                  <a:lnTo>
                    <a:pt x="4" y="50"/>
                  </a:lnTo>
                  <a:lnTo>
                    <a:pt x="4" y="77"/>
                  </a:lnTo>
                  <a:lnTo>
                    <a:pt x="7" y="101"/>
                  </a:lnTo>
                  <a:lnTo>
                    <a:pt x="17" y="142"/>
                  </a:lnTo>
                  <a:lnTo>
                    <a:pt x="27" y="169"/>
                  </a:lnTo>
                  <a:lnTo>
                    <a:pt x="34" y="179"/>
                  </a:lnTo>
                  <a:lnTo>
                    <a:pt x="34" y="179"/>
                  </a:lnTo>
                  <a:lnTo>
                    <a:pt x="34" y="179"/>
                  </a:lnTo>
                  <a:lnTo>
                    <a:pt x="34" y="179"/>
                  </a:lnTo>
                  <a:lnTo>
                    <a:pt x="31" y="182"/>
                  </a:lnTo>
                  <a:lnTo>
                    <a:pt x="31" y="179"/>
                  </a:lnTo>
                  <a:lnTo>
                    <a:pt x="31" y="182"/>
                  </a:lnTo>
                  <a:lnTo>
                    <a:pt x="34" y="182"/>
                  </a:lnTo>
                  <a:lnTo>
                    <a:pt x="34" y="182"/>
                  </a:lnTo>
                  <a:lnTo>
                    <a:pt x="34" y="182"/>
                  </a:lnTo>
                  <a:lnTo>
                    <a:pt x="34" y="182"/>
                  </a:lnTo>
                  <a:lnTo>
                    <a:pt x="34" y="182"/>
                  </a:lnTo>
                  <a:lnTo>
                    <a:pt x="31" y="182"/>
                  </a:lnTo>
                  <a:lnTo>
                    <a:pt x="31" y="182"/>
                  </a:lnTo>
                  <a:lnTo>
                    <a:pt x="31" y="182"/>
                  </a:lnTo>
                  <a:lnTo>
                    <a:pt x="31" y="182"/>
                  </a:lnTo>
                  <a:lnTo>
                    <a:pt x="31" y="182"/>
                  </a:lnTo>
                  <a:close/>
                  <a:moveTo>
                    <a:pt x="31" y="182"/>
                  </a:moveTo>
                  <a:lnTo>
                    <a:pt x="31" y="182"/>
                  </a:lnTo>
                  <a:lnTo>
                    <a:pt x="31" y="182"/>
                  </a:lnTo>
                  <a:lnTo>
                    <a:pt x="31" y="182"/>
                  </a:lnTo>
                  <a:lnTo>
                    <a:pt x="31" y="182"/>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36"/>
            <p:cNvSpPr>
              <a:spLocks/>
            </p:cNvSpPr>
            <p:nvPr/>
          </p:nvSpPr>
          <p:spPr bwMode="auto">
            <a:xfrm>
              <a:off x="6149" y="1907"/>
              <a:ext cx="582" cy="504"/>
            </a:xfrm>
            <a:custGeom>
              <a:avLst/>
              <a:gdLst>
                <a:gd name="T0" fmla="*/ 555 w 582"/>
                <a:gd name="T1" fmla="*/ 331 h 504"/>
                <a:gd name="T2" fmla="*/ 555 w 582"/>
                <a:gd name="T3" fmla="*/ 331 h 504"/>
                <a:gd name="T4" fmla="*/ 443 w 582"/>
                <a:gd name="T5" fmla="*/ 284 h 504"/>
                <a:gd name="T6" fmla="*/ 345 w 582"/>
                <a:gd name="T7" fmla="*/ 233 h 504"/>
                <a:gd name="T8" fmla="*/ 298 w 582"/>
                <a:gd name="T9" fmla="*/ 206 h 504"/>
                <a:gd name="T10" fmla="*/ 254 w 582"/>
                <a:gd name="T11" fmla="*/ 179 h 504"/>
                <a:gd name="T12" fmla="*/ 254 w 582"/>
                <a:gd name="T13" fmla="*/ 179 h 504"/>
                <a:gd name="T14" fmla="*/ 169 w 582"/>
                <a:gd name="T15" fmla="*/ 118 h 504"/>
                <a:gd name="T16" fmla="*/ 108 w 582"/>
                <a:gd name="T17" fmla="*/ 71 h 504"/>
                <a:gd name="T18" fmla="*/ 68 w 582"/>
                <a:gd name="T19" fmla="*/ 34 h 504"/>
                <a:gd name="T20" fmla="*/ 44 w 582"/>
                <a:gd name="T21" fmla="*/ 7 h 504"/>
                <a:gd name="T22" fmla="*/ 44 w 582"/>
                <a:gd name="T23" fmla="*/ 7 h 504"/>
                <a:gd name="T24" fmla="*/ 37 w 582"/>
                <a:gd name="T25" fmla="*/ 0 h 504"/>
                <a:gd name="T26" fmla="*/ 27 w 582"/>
                <a:gd name="T27" fmla="*/ 0 h 504"/>
                <a:gd name="T28" fmla="*/ 20 w 582"/>
                <a:gd name="T29" fmla="*/ 7 h 504"/>
                <a:gd name="T30" fmla="*/ 14 w 582"/>
                <a:gd name="T31" fmla="*/ 13 h 504"/>
                <a:gd name="T32" fmla="*/ 7 w 582"/>
                <a:gd name="T33" fmla="*/ 20 h 504"/>
                <a:gd name="T34" fmla="*/ 0 w 582"/>
                <a:gd name="T35" fmla="*/ 30 h 504"/>
                <a:gd name="T36" fmla="*/ 0 w 582"/>
                <a:gd name="T37" fmla="*/ 37 h 504"/>
                <a:gd name="T38" fmla="*/ 0 w 582"/>
                <a:gd name="T39" fmla="*/ 47 h 504"/>
                <a:gd name="T40" fmla="*/ 0 w 582"/>
                <a:gd name="T41" fmla="*/ 47 h 504"/>
                <a:gd name="T42" fmla="*/ 54 w 582"/>
                <a:gd name="T43" fmla="*/ 108 h 504"/>
                <a:gd name="T44" fmla="*/ 108 w 582"/>
                <a:gd name="T45" fmla="*/ 169 h 504"/>
                <a:gd name="T46" fmla="*/ 179 w 582"/>
                <a:gd name="T47" fmla="*/ 240 h 504"/>
                <a:gd name="T48" fmla="*/ 257 w 582"/>
                <a:gd name="T49" fmla="*/ 314 h 504"/>
                <a:gd name="T50" fmla="*/ 345 w 582"/>
                <a:gd name="T51" fmla="*/ 389 h 504"/>
                <a:gd name="T52" fmla="*/ 389 w 582"/>
                <a:gd name="T53" fmla="*/ 423 h 504"/>
                <a:gd name="T54" fmla="*/ 433 w 582"/>
                <a:gd name="T55" fmla="*/ 453 h 504"/>
                <a:gd name="T56" fmla="*/ 477 w 582"/>
                <a:gd name="T57" fmla="*/ 480 h 504"/>
                <a:gd name="T58" fmla="*/ 521 w 582"/>
                <a:gd name="T59" fmla="*/ 504 h 504"/>
                <a:gd name="T60" fmla="*/ 521 w 582"/>
                <a:gd name="T61" fmla="*/ 504 h 504"/>
                <a:gd name="T62" fmla="*/ 538 w 582"/>
                <a:gd name="T63" fmla="*/ 480 h 504"/>
                <a:gd name="T64" fmla="*/ 552 w 582"/>
                <a:gd name="T65" fmla="*/ 456 h 504"/>
                <a:gd name="T66" fmla="*/ 565 w 582"/>
                <a:gd name="T67" fmla="*/ 429 h 504"/>
                <a:gd name="T68" fmla="*/ 575 w 582"/>
                <a:gd name="T69" fmla="*/ 402 h 504"/>
                <a:gd name="T70" fmla="*/ 579 w 582"/>
                <a:gd name="T71" fmla="*/ 385 h 504"/>
                <a:gd name="T72" fmla="*/ 582 w 582"/>
                <a:gd name="T73" fmla="*/ 372 h 504"/>
                <a:gd name="T74" fmla="*/ 579 w 582"/>
                <a:gd name="T75" fmla="*/ 362 h 504"/>
                <a:gd name="T76" fmla="*/ 575 w 582"/>
                <a:gd name="T77" fmla="*/ 348 h 504"/>
                <a:gd name="T78" fmla="*/ 565 w 582"/>
                <a:gd name="T79" fmla="*/ 341 h 504"/>
                <a:gd name="T80" fmla="*/ 555 w 582"/>
                <a:gd name="T81" fmla="*/ 331 h 504"/>
                <a:gd name="T82" fmla="*/ 555 w 582"/>
                <a:gd name="T83" fmla="*/ 33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2" h="504">
                  <a:moveTo>
                    <a:pt x="555" y="331"/>
                  </a:moveTo>
                  <a:lnTo>
                    <a:pt x="555" y="331"/>
                  </a:lnTo>
                  <a:lnTo>
                    <a:pt x="443" y="284"/>
                  </a:lnTo>
                  <a:lnTo>
                    <a:pt x="345" y="233"/>
                  </a:lnTo>
                  <a:lnTo>
                    <a:pt x="298" y="206"/>
                  </a:lnTo>
                  <a:lnTo>
                    <a:pt x="254" y="179"/>
                  </a:lnTo>
                  <a:lnTo>
                    <a:pt x="254" y="179"/>
                  </a:lnTo>
                  <a:lnTo>
                    <a:pt x="169" y="118"/>
                  </a:lnTo>
                  <a:lnTo>
                    <a:pt x="108" y="71"/>
                  </a:lnTo>
                  <a:lnTo>
                    <a:pt x="68" y="34"/>
                  </a:lnTo>
                  <a:lnTo>
                    <a:pt x="44" y="7"/>
                  </a:lnTo>
                  <a:lnTo>
                    <a:pt x="44" y="7"/>
                  </a:lnTo>
                  <a:lnTo>
                    <a:pt x="37" y="0"/>
                  </a:lnTo>
                  <a:lnTo>
                    <a:pt x="27" y="0"/>
                  </a:lnTo>
                  <a:lnTo>
                    <a:pt x="20" y="7"/>
                  </a:lnTo>
                  <a:lnTo>
                    <a:pt x="14" y="13"/>
                  </a:lnTo>
                  <a:lnTo>
                    <a:pt x="7" y="20"/>
                  </a:lnTo>
                  <a:lnTo>
                    <a:pt x="0" y="30"/>
                  </a:lnTo>
                  <a:lnTo>
                    <a:pt x="0" y="37"/>
                  </a:lnTo>
                  <a:lnTo>
                    <a:pt x="0" y="47"/>
                  </a:lnTo>
                  <a:lnTo>
                    <a:pt x="0" y="47"/>
                  </a:lnTo>
                  <a:lnTo>
                    <a:pt x="54" y="108"/>
                  </a:lnTo>
                  <a:lnTo>
                    <a:pt x="108" y="169"/>
                  </a:lnTo>
                  <a:lnTo>
                    <a:pt x="179" y="240"/>
                  </a:lnTo>
                  <a:lnTo>
                    <a:pt x="257" y="314"/>
                  </a:lnTo>
                  <a:lnTo>
                    <a:pt x="345" y="389"/>
                  </a:lnTo>
                  <a:lnTo>
                    <a:pt x="389" y="423"/>
                  </a:lnTo>
                  <a:lnTo>
                    <a:pt x="433" y="453"/>
                  </a:lnTo>
                  <a:lnTo>
                    <a:pt x="477" y="480"/>
                  </a:lnTo>
                  <a:lnTo>
                    <a:pt x="521" y="504"/>
                  </a:lnTo>
                  <a:lnTo>
                    <a:pt x="521" y="504"/>
                  </a:lnTo>
                  <a:lnTo>
                    <a:pt x="538" y="480"/>
                  </a:lnTo>
                  <a:lnTo>
                    <a:pt x="552" y="456"/>
                  </a:lnTo>
                  <a:lnTo>
                    <a:pt x="565" y="429"/>
                  </a:lnTo>
                  <a:lnTo>
                    <a:pt x="575" y="402"/>
                  </a:lnTo>
                  <a:lnTo>
                    <a:pt x="579" y="385"/>
                  </a:lnTo>
                  <a:lnTo>
                    <a:pt x="582" y="372"/>
                  </a:lnTo>
                  <a:lnTo>
                    <a:pt x="579" y="362"/>
                  </a:lnTo>
                  <a:lnTo>
                    <a:pt x="575" y="348"/>
                  </a:lnTo>
                  <a:lnTo>
                    <a:pt x="565" y="341"/>
                  </a:lnTo>
                  <a:lnTo>
                    <a:pt x="555" y="331"/>
                  </a:lnTo>
                  <a:lnTo>
                    <a:pt x="555" y="331"/>
                  </a:lnTo>
                  <a:close/>
                </a:path>
              </a:pathLst>
            </a:custGeom>
            <a:solidFill>
              <a:srgbClr val="FBCC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37"/>
            <p:cNvSpPr>
              <a:spLocks/>
            </p:cNvSpPr>
            <p:nvPr/>
          </p:nvSpPr>
          <p:spPr bwMode="auto">
            <a:xfrm>
              <a:off x="6691" y="1549"/>
              <a:ext cx="321" cy="77"/>
            </a:xfrm>
            <a:custGeom>
              <a:avLst/>
              <a:gdLst>
                <a:gd name="T0" fmla="*/ 321 w 321"/>
                <a:gd name="T1" fmla="*/ 0 h 77"/>
                <a:gd name="T2" fmla="*/ 321 w 321"/>
                <a:gd name="T3" fmla="*/ 0 h 77"/>
                <a:gd name="T4" fmla="*/ 301 w 321"/>
                <a:gd name="T5" fmla="*/ 10 h 77"/>
                <a:gd name="T6" fmla="*/ 274 w 321"/>
                <a:gd name="T7" fmla="*/ 20 h 77"/>
                <a:gd name="T8" fmla="*/ 236 w 321"/>
                <a:gd name="T9" fmla="*/ 30 h 77"/>
                <a:gd name="T10" fmla="*/ 189 w 321"/>
                <a:gd name="T11" fmla="*/ 43 h 77"/>
                <a:gd name="T12" fmla="*/ 135 w 321"/>
                <a:gd name="T13" fmla="*/ 50 h 77"/>
                <a:gd name="T14" fmla="*/ 71 w 321"/>
                <a:gd name="T15" fmla="*/ 57 h 77"/>
                <a:gd name="T16" fmla="*/ 0 w 321"/>
                <a:gd name="T17" fmla="*/ 57 h 77"/>
                <a:gd name="T18" fmla="*/ 0 w 321"/>
                <a:gd name="T19" fmla="*/ 57 h 77"/>
                <a:gd name="T20" fmla="*/ 23 w 321"/>
                <a:gd name="T21" fmla="*/ 67 h 77"/>
                <a:gd name="T22" fmla="*/ 50 w 321"/>
                <a:gd name="T23" fmla="*/ 74 h 77"/>
                <a:gd name="T24" fmla="*/ 87 w 321"/>
                <a:gd name="T25" fmla="*/ 77 h 77"/>
                <a:gd name="T26" fmla="*/ 135 w 321"/>
                <a:gd name="T27" fmla="*/ 74 h 77"/>
                <a:gd name="T28" fmla="*/ 159 w 321"/>
                <a:gd name="T29" fmla="*/ 71 h 77"/>
                <a:gd name="T30" fmla="*/ 189 w 321"/>
                <a:gd name="T31" fmla="*/ 64 h 77"/>
                <a:gd name="T32" fmla="*/ 219 w 321"/>
                <a:gd name="T33" fmla="*/ 54 h 77"/>
                <a:gd name="T34" fmla="*/ 250 w 321"/>
                <a:gd name="T35" fmla="*/ 40 h 77"/>
                <a:gd name="T36" fmla="*/ 287 w 321"/>
                <a:gd name="T37" fmla="*/ 20 h 77"/>
                <a:gd name="T38" fmla="*/ 321 w 321"/>
                <a:gd name="T39" fmla="*/ 0 h 77"/>
                <a:gd name="T40" fmla="*/ 321 w 321"/>
                <a:gd name="T4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1" h="77">
                  <a:moveTo>
                    <a:pt x="321" y="0"/>
                  </a:moveTo>
                  <a:lnTo>
                    <a:pt x="321" y="0"/>
                  </a:lnTo>
                  <a:lnTo>
                    <a:pt x="301" y="10"/>
                  </a:lnTo>
                  <a:lnTo>
                    <a:pt x="274" y="20"/>
                  </a:lnTo>
                  <a:lnTo>
                    <a:pt x="236" y="30"/>
                  </a:lnTo>
                  <a:lnTo>
                    <a:pt x="189" y="43"/>
                  </a:lnTo>
                  <a:lnTo>
                    <a:pt x="135" y="50"/>
                  </a:lnTo>
                  <a:lnTo>
                    <a:pt x="71" y="57"/>
                  </a:lnTo>
                  <a:lnTo>
                    <a:pt x="0" y="57"/>
                  </a:lnTo>
                  <a:lnTo>
                    <a:pt x="0" y="57"/>
                  </a:lnTo>
                  <a:lnTo>
                    <a:pt x="23" y="67"/>
                  </a:lnTo>
                  <a:lnTo>
                    <a:pt x="50" y="74"/>
                  </a:lnTo>
                  <a:lnTo>
                    <a:pt x="87" y="77"/>
                  </a:lnTo>
                  <a:lnTo>
                    <a:pt x="135" y="74"/>
                  </a:lnTo>
                  <a:lnTo>
                    <a:pt x="159" y="71"/>
                  </a:lnTo>
                  <a:lnTo>
                    <a:pt x="189" y="64"/>
                  </a:lnTo>
                  <a:lnTo>
                    <a:pt x="219" y="54"/>
                  </a:lnTo>
                  <a:lnTo>
                    <a:pt x="250" y="40"/>
                  </a:lnTo>
                  <a:lnTo>
                    <a:pt x="287" y="20"/>
                  </a:lnTo>
                  <a:lnTo>
                    <a:pt x="321" y="0"/>
                  </a:lnTo>
                  <a:lnTo>
                    <a:pt x="321" y="0"/>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Freeform 138"/>
            <p:cNvSpPr>
              <a:spLocks/>
            </p:cNvSpPr>
            <p:nvPr/>
          </p:nvSpPr>
          <p:spPr bwMode="auto">
            <a:xfrm>
              <a:off x="6704" y="1718"/>
              <a:ext cx="68" cy="321"/>
            </a:xfrm>
            <a:custGeom>
              <a:avLst/>
              <a:gdLst>
                <a:gd name="T0" fmla="*/ 30 w 68"/>
                <a:gd name="T1" fmla="*/ 0 h 321"/>
                <a:gd name="T2" fmla="*/ 30 w 68"/>
                <a:gd name="T3" fmla="*/ 0 h 321"/>
                <a:gd name="T4" fmla="*/ 27 w 68"/>
                <a:gd name="T5" fmla="*/ 33 h 321"/>
                <a:gd name="T6" fmla="*/ 27 w 68"/>
                <a:gd name="T7" fmla="*/ 67 h 321"/>
                <a:gd name="T8" fmla="*/ 27 w 68"/>
                <a:gd name="T9" fmla="*/ 111 h 321"/>
                <a:gd name="T10" fmla="*/ 30 w 68"/>
                <a:gd name="T11" fmla="*/ 162 h 321"/>
                <a:gd name="T12" fmla="*/ 37 w 68"/>
                <a:gd name="T13" fmla="*/ 216 h 321"/>
                <a:gd name="T14" fmla="*/ 51 w 68"/>
                <a:gd name="T15" fmla="*/ 270 h 321"/>
                <a:gd name="T16" fmla="*/ 58 w 68"/>
                <a:gd name="T17" fmla="*/ 297 h 321"/>
                <a:gd name="T18" fmla="*/ 68 w 68"/>
                <a:gd name="T19" fmla="*/ 321 h 321"/>
                <a:gd name="T20" fmla="*/ 68 w 68"/>
                <a:gd name="T21" fmla="*/ 321 h 321"/>
                <a:gd name="T22" fmla="*/ 64 w 68"/>
                <a:gd name="T23" fmla="*/ 317 h 321"/>
                <a:gd name="T24" fmla="*/ 51 w 68"/>
                <a:gd name="T25" fmla="*/ 311 h 321"/>
                <a:gd name="T26" fmla="*/ 34 w 68"/>
                <a:gd name="T27" fmla="*/ 294 h 321"/>
                <a:gd name="T28" fmla="*/ 27 w 68"/>
                <a:gd name="T29" fmla="*/ 280 h 321"/>
                <a:gd name="T30" fmla="*/ 17 w 68"/>
                <a:gd name="T31" fmla="*/ 263 h 321"/>
                <a:gd name="T32" fmla="*/ 10 w 68"/>
                <a:gd name="T33" fmla="*/ 246 h 321"/>
                <a:gd name="T34" fmla="*/ 7 w 68"/>
                <a:gd name="T35" fmla="*/ 223 h 321"/>
                <a:gd name="T36" fmla="*/ 3 w 68"/>
                <a:gd name="T37" fmla="*/ 199 h 321"/>
                <a:gd name="T38" fmla="*/ 0 w 68"/>
                <a:gd name="T39" fmla="*/ 169 h 321"/>
                <a:gd name="T40" fmla="*/ 3 w 68"/>
                <a:gd name="T41" fmla="*/ 135 h 321"/>
                <a:gd name="T42" fmla="*/ 7 w 68"/>
                <a:gd name="T43" fmla="*/ 94 h 321"/>
                <a:gd name="T44" fmla="*/ 17 w 68"/>
                <a:gd name="T45" fmla="*/ 50 h 321"/>
                <a:gd name="T46" fmla="*/ 30 w 68"/>
                <a:gd name="T47" fmla="*/ 0 h 321"/>
                <a:gd name="T48" fmla="*/ 30 w 68"/>
                <a:gd name="T4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321">
                  <a:moveTo>
                    <a:pt x="30" y="0"/>
                  </a:moveTo>
                  <a:lnTo>
                    <a:pt x="30" y="0"/>
                  </a:lnTo>
                  <a:lnTo>
                    <a:pt x="27" y="33"/>
                  </a:lnTo>
                  <a:lnTo>
                    <a:pt x="27" y="67"/>
                  </a:lnTo>
                  <a:lnTo>
                    <a:pt x="27" y="111"/>
                  </a:lnTo>
                  <a:lnTo>
                    <a:pt x="30" y="162"/>
                  </a:lnTo>
                  <a:lnTo>
                    <a:pt x="37" y="216"/>
                  </a:lnTo>
                  <a:lnTo>
                    <a:pt x="51" y="270"/>
                  </a:lnTo>
                  <a:lnTo>
                    <a:pt x="58" y="297"/>
                  </a:lnTo>
                  <a:lnTo>
                    <a:pt x="68" y="321"/>
                  </a:lnTo>
                  <a:lnTo>
                    <a:pt x="68" y="321"/>
                  </a:lnTo>
                  <a:lnTo>
                    <a:pt x="64" y="317"/>
                  </a:lnTo>
                  <a:lnTo>
                    <a:pt x="51" y="311"/>
                  </a:lnTo>
                  <a:lnTo>
                    <a:pt x="34" y="294"/>
                  </a:lnTo>
                  <a:lnTo>
                    <a:pt x="27" y="280"/>
                  </a:lnTo>
                  <a:lnTo>
                    <a:pt x="17" y="263"/>
                  </a:lnTo>
                  <a:lnTo>
                    <a:pt x="10" y="246"/>
                  </a:lnTo>
                  <a:lnTo>
                    <a:pt x="7" y="223"/>
                  </a:lnTo>
                  <a:lnTo>
                    <a:pt x="3" y="199"/>
                  </a:lnTo>
                  <a:lnTo>
                    <a:pt x="0" y="169"/>
                  </a:lnTo>
                  <a:lnTo>
                    <a:pt x="3" y="135"/>
                  </a:lnTo>
                  <a:lnTo>
                    <a:pt x="7" y="94"/>
                  </a:lnTo>
                  <a:lnTo>
                    <a:pt x="17" y="50"/>
                  </a:lnTo>
                  <a:lnTo>
                    <a:pt x="30" y="0"/>
                  </a:lnTo>
                  <a:lnTo>
                    <a:pt x="30" y="0"/>
                  </a:lnTo>
                  <a:close/>
                </a:path>
              </a:pathLst>
            </a:custGeom>
            <a:solidFill>
              <a:srgbClr val="A790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9" name="Freeform 139"/>
            <p:cNvSpPr>
              <a:spLocks/>
            </p:cNvSpPr>
            <p:nvPr/>
          </p:nvSpPr>
          <p:spPr bwMode="auto">
            <a:xfrm>
              <a:off x="6369" y="1630"/>
              <a:ext cx="609" cy="815"/>
            </a:xfrm>
            <a:custGeom>
              <a:avLst/>
              <a:gdLst>
                <a:gd name="T0" fmla="*/ 403 w 609"/>
                <a:gd name="T1" fmla="*/ 104 h 815"/>
                <a:gd name="T2" fmla="*/ 420 w 609"/>
                <a:gd name="T3" fmla="*/ 64 h 815"/>
                <a:gd name="T4" fmla="*/ 453 w 609"/>
                <a:gd name="T5" fmla="*/ 20 h 815"/>
                <a:gd name="T6" fmla="*/ 481 w 609"/>
                <a:gd name="T7" fmla="*/ 6 h 815"/>
                <a:gd name="T8" fmla="*/ 518 w 609"/>
                <a:gd name="T9" fmla="*/ 0 h 815"/>
                <a:gd name="T10" fmla="*/ 565 w 609"/>
                <a:gd name="T11" fmla="*/ 6 h 815"/>
                <a:gd name="T12" fmla="*/ 572 w 609"/>
                <a:gd name="T13" fmla="*/ 10 h 815"/>
                <a:gd name="T14" fmla="*/ 596 w 609"/>
                <a:gd name="T15" fmla="*/ 33 h 815"/>
                <a:gd name="T16" fmla="*/ 609 w 609"/>
                <a:gd name="T17" fmla="*/ 88 h 815"/>
                <a:gd name="T18" fmla="*/ 606 w 609"/>
                <a:gd name="T19" fmla="*/ 169 h 815"/>
                <a:gd name="T20" fmla="*/ 585 w 609"/>
                <a:gd name="T21" fmla="*/ 270 h 815"/>
                <a:gd name="T22" fmla="*/ 548 w 609"/>
                <a:gd name="T23" fmla="*/ 389 h 815"/>
                <a:gd name="T24" fmla="*/ 491 w 609"/>
                <a:gd name="T25" fmla="*/ 520 h 815"/>
                <a:gd name="T26" fmla="*/ 413 w 609"/>
                <a:gd name="T27" fmla="*/ 662 h 815"/>
                <a:gd name="T28" fmla="*/ 315 w 609"/>
                <a:gd name="T29" fmla="*/ 815 h 815"/>
                <a:gd name="T30" fmla="*/ 315 w 609"/>
                <a:gd name="T31" fmla="*/ 815 h 815"/>
                <a:gd name="T32" fmla="*/ 291 w 609"/>
                <a:gd name="T33" fmla="*/ 804 h 815"/>
                <a:gd name="T34" fmla="*/ 223 w 609"/>
                <a:gd name="T35" fmla="*/ 764 h 815"/>
                <a:gd name="T36" fmla="*/ 98 w 609"/>
                <a:gd name="T37" fmla="*/ 656 h 815"/>
                <a:gd name="T38" fmla="*/ 3 w 609"/>
                <a:gd name="T39" fmla="*/ 571 h 815"/>
                <a:gd name="T40" fmla="*/ 0 w 609"/>
                <a:gd name="T41" fmla="*/ 544 h 815"/>
                <a:gd name="T42" fmla="*/ 7 w 609"/>
                <a:gd name="T43" fmla="*/ 510 h 815"/>
                <a:gd name="T44" fmla="*/ 34 w 609"/>
                <a:gd name="T45" fmla="*/ 476 h 815"/>
                <a:gd name="T46" fmla="*/ 58 w 609"/>
                <a:gd name="T47" fmla="*/ 463 h 815"/>
                <a:gd name="T48" fmla="*/ 156 w 609"/>
                <a:gd name="T49" fmla="*/ 517 h 815"/>
                <a:gd name="T50" fmla="*/ 230 w 609"/>
                <a:gd name="T51" fmla="*/ 551 h 815"/>
                <a:gd name="T52" fmla="*/ 271 w 609"/>
                <a:gd name="T53" fmla="*/ 564 h 815"/>
                <a:gd name="T54" fmla="*/ 281 w 609"/>
                <a:gd name="T55" fmla="*/ 564 h 815"/>
                <a:gd name="T56" fmla="*/ 291 w 609"/>
                <a:gd name="T57" fmla="*/ 554 h 815"/>
                <a:gd name="T58" fmla="*/ 311 w 609"/>
                <a:gd name="T59" fmla="*/ 510 h 815"/>
                <a:gd name="T60" fmla="*/ 335 w 609"/>
                <a:gd name="T61" fmla="*/ 416 h 815"/>
                <a:gd name="T62" fmla="*/ 352 w 609"/>
                <a:gd name="T63" fmla="*/ 351 h 815"/>
                <a:gd name="T64" fmla="*/ 382 w 609"/>
                <a:gd name="T65" fmla="*/ 206 h 815"/>
                <a:gd name="T66" fmla="*/ 403 w 609"/>
                <a:gd name="T67" fmla="*/ 10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9" h="815">
                  <a:moveTo>
                    <a:pt x="403" y="104"/>
                  </a:moveTo>
                  <a:lnTo>
                    <a:pt x="403" y="104"/>
                  </a:lnTo>
                  <a:lnTo>
                    <a:pt x="409" y="84"/>
                  </a:lnTo>
                  <a:lnTo>
                    <a:pt x="420" y="64"/>
                  </a:lnTo>
                  <a:lnTo>
                    <a:pt x="433" y="44"/>
                  </a:lnTo>
                  <a:lnTo>
                    <a:pt x="453" y="20"/>
                  </a:lnTo>
                  <a:lnTo>
                    <a:pt x="467" y="13"/>
                  </a:lnTo>
                  <a:lnTo>
                    <a:pt x="481" y="6"/>
                  </a:lnTo>
                  <a:lnTo>
                    <a:pt x="497" y="3"/>
                  </a:lnTo>
                  <a:lnTo>
                    <a:pt x="518" y="0"/>
                  </a:lnTo>
                  <a:lnTo>
                    <a:pt x="538" y="3"/>
                  </a:lnTo>
                  <a:lnTo>
                    <a:pt x="565" y="6"/>
                  </a:lnTo>
                  <a:lnTo>
                    <a:pt x="565" y="6"/>
                  </a:lnTo>
                  <a:lnTo>
                    <a:pt x="572" y="10"/>
                  </a:lnTo>
                  <a:lnTo>
                    <a:pt x="582" y="17"/>
                  </a:lnTo>
                  <a:lnTo>
                    <a:pt x="596" y="33"/>
                  </a:lnTo>
                  <a:lnTo>
                    <a:pt x="602" y="57"/>
                  </a:lnTo>
                  <a:lnTo>
                    <a:pt x="609" y="88"/>
                  </a:lnTo>
                  <a:lnTo>
                    <a:pt x="609" y="125"/>
                  </a:lnTo>
                  <a:lnTo>
                    <a:pt x="606" y="169"/>
                  </a:lnTo>
                  <a:lnTo>
                    <a:pt x="599" y="216"/>
                  </a:lnTo>
                  <a:lnTo>
                    <a:pt x="585" y="270"/>
                  </a:lnTo>
                  <a:lnTo>
                    <a:pt x="569" y="328"/>
                  </a:lnTo>
                  <a:lnTo>
                    <a:pt x="548" y="389"/>
                  </a:lnTo>
                  <a:lnTo>
                    <a:pt x="521" y="453"/>
                  </a:lnTo>
                  <a:lnTo>
                    <a:pt x="491" y="520"/>
                  </a:lnTo>
                  <a:lnTo>
                    <a:pt x="453" y="591"/>
                  </a:lnTo>
                  <a:lnTo>
                    <a:pt x="413" y="662"/>
                  </a:lnTo>
                  <a:lnTo>
                    <a:pt x="365" y="737"/>
                  </a:lnTo>
                  <a:lnTo>
                    <a:pt x="315" y="815"/>
                  </a:lnTo>
                  <a:lnTo>
                    <a:pt x="315" y="815"/>
                  </a:lnTo>
                  <a:lnTo>
                    <a:pt x="315" y="815"/>
                  </a:lnTo>
                  <a:lnTo>
                    <a:pt x="305" y="811"/>
                  </a:lnTo>
                  <a:lnTo>
                    <a:pt x="291" y="804"/>
                  </a:lnTo>
                  <a:lnTo>
                    <a:pt x="264" y="791"/>
                  </a:lnTo>
                  <a:lnTo>
                    <a:pt x="223" y="764"/>
                  </a:lnTo>
                  <a:lnTo>
                    <a:pt x="169" y="720"/>
                  </a:lnTo>
                  <a:lnTo>
                    <a:pt x="98" y="656"/>
                  </a:lnTo>
                  <a:lnTo>
                    <a:pt x="3" y="571"/>
                  </a:lnTo>
                  <a:lnTo>
                    <a:pt x="3" y="571"/>
                  </a:lnTo>
                  <a:lnTo>
                    <a:pt x="0" y="558"/>
                  </a:lnTo>
                  <a:lnTo>
                    <a:pt x="0" y="544"/>
                  </a:lnTo>
                  <a:lnTo>
                    <a:pt x="0" y="527"/>
                  </a:lnTo>
                  <a:lnTo>
                    <a:pt x="7" y="510"/>
                  </a:lnTo>
                  <a:lnTo>
                    <a:pt x="17" y="490"/>
                  </a:lnTo>
                  <a:lnTo>
                    <a:pt x="34" y="476"/>
                  </a:lnTo>
                  <a:lnTo>
                    <a:pt x="58" y="463"/>
                  </a:lnTo>
                  <a:lnTo>
                    <a:pt x="58" y="463"/>
                  </a:lnTo>
                  <a:lnTo>
                    <a:pt x="88" y="480"/>
                  </a:lnTo>
                  <a:lnTo>
                    <a:pt x="156" y="517"/>
                  </a:lnTo>
                  <a:lnTo>
                    <a:pt x="196" y="537"/>
                  </a:lnTo>
                  <a:lnTo>
                    <a:pt x="230" y="551"/>
                  </a:lnTo>
                  <a:lnTo>
                    <a:pt x="261" y="561"/>
                  </a:lnTo>
                  <a:lnTo>
                    <a:pt x="271" y="564"/>
                  </a:lnTo>
                  <a:lnTo>
                    <a:pt x="281" y="564"/>
                  </a:lnTo>
                  <a:lnTo>
                    <a:pt x="281" y="564"/>
                  </a:lnTo>
                  <a:lnTo>
                    <a:pt x="284" y="561"/>
                  </a:lnTo>
                  <a:lnTo>
                    <a:pt x="291" y="554"/>
                  </a:lnTo>
                  <a:lnTo>
                    <a:pt x="301" y="534"/>
                  </a:lnTo>
                  <a:lnTo>
                    <a:pt x="311" y="510"/>
                  </a:lnTo>
                  <a:lnTo>
                    <a:pt x="322" y="480"/>
                  </a:lnTo>
                  <a:lnTo>
                    <a:pt x="335" y="416"/>
                  </a:lnTo>
                  <a:lnTo>
                    <a:pt x="352" y="351"/>
                  </a:lnTo>
                  <a:lnTo>
                    <a:pt x="352" y="351"/>
                  </a:lnTo>
                  <a:lnTo>
                    <a:pt x="369" y="277"/>
                  </a:lnTo>
                  <a:lnTo>
                    <a:pt x="382" y="206"/>
                  </a:lnTo>
                  <a:lnTo>
                    <a:pt x="393" y="145"/>
                  </a:lnTo>
                  <a:lnTo>
                    <a:pt x="403" y="104"/>
                  </a:lnTo>
                  <a:lnTo>
                    <a:pt x="403" y="104"/>
                  </a:lnTo>
                  <a:close/>
                </a:path>
              </a:pathLst>
            </a:custGeom>
            <a:solidFill>
              <a:srgbClr val="C9B6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140"/>
            <p:cNvSpPr>
              <a:spLocks/>
            </p:cNvSpPr>
            <p:nvPr/>
          </p:nvSpPr>
          <p:spPr bwMode="auto">
            <a:xfrm>
              <a:off x="5990" y="1694"/>
              <a:ext cx="230" cy="291"/>
            </a:xfrm>
            <a:custGeom>
              <a:avLst/>
              <a:gdLst>
                <a:gd name="T0" fmla="*/ 227 w 230"/>
                <a:gd name="T1" fmla="*/ 257 h 291"/>
                <a:gd name="T2" fmla="*/ 190 w 230"/>
                <a:gd name="T3" fmla="*/ 183 h 291"/>
                <a:gd name="T4" fmla="*/ 152 w 230"/>
                <a:gd name="T5" fmla="*/ 101 h 291"/>
                <a:gd name="T6" fmla="*/ 115 w 230"/>
                <a:gd name="T7" fmla="*/ 37 h 291"/>
                <a:gd name="T8" fmla="*/ 102 w 230"/>
                <a:gd name="T9" fmla="*/ 24 h 291"/>
                <a:gd name="T10" fmla="*/ 41 w 230"/>
                <a:gd name="T11" fmla="*/ 0 h 291"/>
                <a:gd name="T12" fmla="*/ 44 w 230"/>
                <a:gd name="T13" fmla="*/ 7 h 291"/>
                <a:gd name="T14" fmla="*/ 64 w 230"/>
                <a:gd name="T15" fmla="*/ 20 h 291"/>
                <a:gd name="T16" fmla="*/ 88 w 230"/>
                <a:gd name="T17" fmla="*/ 34 h 291"/>
                <a:gd name="T18" fmla="*/ 95 w 230"/>
                <a:gd name="T19" fmla="*/ 40 h 291"/>
                <a:gd name="T20" fmla="*/ 125 w 230"/>
                <a:gd name="T21" fmla="*/ 91 h 291"/>
                <a:gd name="T22" fmla="*/ 125 w 230"/>
                <a:gd name="T23" fmla="*/ 105 h 291"/>
                <a:gd name="T24" fmla="*/ 122 w 230"/>
                <a:gd name="T25" fmla="*/ 108 h 291"/>
                <a:gd name="T26" fmla="*/ 102 w 230"/>
                <a:gd name="T27" fmla="*/ 84 h 291"/>
                <a:gd name="T28" fmla="*/ 71 w 230"/>
                <a:gd name="T29" fmla="*/ 61 h 291"/>
                <a:gd name="T30" fmla="*/ 58 w 230"/>
                <a:gd name="T31" fmla="*/ 61 h 291"/>
                <a:gd name="T32" fmla="*/ 17 w 230"/>
                <a:gd name="T33" fmla="*/ 74 h 291"/>
                <a:gd name="T34" fmla="*/ 0 w 230"/>
                <a:gd name="T35" fmla="*/ 78 h 291"/>
                <a:gd name="T36" fmla="*/ 7 w 230"/>
                <a:gd name="T37" fmla="*/ 84 h 291"/>
                <a:gd name="T38" fmla="*/ 20 w 230"/>
                <a:gd name="T39" fmla="*/ 84 h 291"/>
                <a:gd name="T40" fmla="*/ 64 w 230"/>
                <a:gd name="T41" fmla="*/ 84 h 291"/>
                <a:gd name="T42" fmla="*/ 78 w 230"/>
                <a:gd name="T43" fmla="*/ 95 h 291"/>
                <a:gd name="T44" fmla="*/ 88 w 230"/>
                <a:gd name="T45" fmla="*/ 108 h 291"/>
                <a:gd name="T46" fmla="*/ 88 w 230"/>
                <a:gd name="T47" fmla="*/ 112 h 291"/>
                <a:gd name="T48" fmla="*/ 61 w 230"/>
                <a:gd name="T49" fmla="*/ 115 h 291"/>
                <a:gd name="T50" fmla="*/ 51 w 230"/>
                <a:gd name="T51" fmla="*/ 122 h 291"/>
                <a:gd name="T52" fmla="*/ 47 w 230"/>
                <a:gd name="T53" fmla="*/ 132 h 291"/>
                <a:gd name="T54" fmla="*/ 41 w 230"/>
                <a:gd name="T55" fmla="*/ 135 h 291"/>
                <a:gd name="T56" fmla="*/ 37 w 230"/>
                <a:gd name="T57" fmla="*/ 149 h 291"/>
                <a:gd name="T58" fmla="*/ 47 w 230"/>
                <a:gd name="T59" fmla="*/ 162 h 291"/>
                <a:gd name="T60" fmla="*/ 75 w 230"/>
                <a:gd name="T61" fmla="*/ 196 h 291"/>
                <a:gd name="T62" fmla="*/ 78 w 230"/>
                <a:gd name="T63" fmla="*/ 193 h 291"/>
                <a:gd name="T64" fmla="*/ 78 w 230"/>
                <a:gd name="T65" fmla="*/ 179 h 291"/>
                <a:gd name="T66" fmla="*/ 71 w 230"/>
                <a:gd name="T67" fmla="*/ 162 h 291"/>
                <a:gd name="T68" fmla="*/ 119 w 230"/>
                <a:gd name="T69" fmla="*/ 243 h 291"/>
                <a:gd name="T70" fmla="*/ 129 w 230"/>
                <a:gd name="T71" fmla="*/ 260 h 291"/>
                <a:gd name="T72" fmla="*/ 152 w 230"/>
                <a:gd name="T73" fmla="*/ 277 h 291"/>
                <a:gd name="T74" fmla="*/ 179 w 230"/>
                <a:gd name="T75" fmla="*/ 284 h 291"/>
                <a:gd name="T76" fmla="*/ 186 w 230"/>
                <a:gd name="T77" fmla="*/ 284 h 291"/>
                <a:gd name="T78" fmla="*/ 203 w 230"/>
                <a:gd name="T79" fmla="*/ 291 h 291"/>
                <a:gd name="T80" fmla="*/ 217 w 230"/>
                <a:gd name="T81" fmla="*/ 284 h 291"/>
                <a:gd name="T82" fmla="*/ 227 w 230"/>
                <a:gd name="T83" fmla="*/ 270 h 291"/>
                <a:gd name="T84" fmla="*/ 227 w 230"/>
                <a:gd name="T85" fmla="*/ 25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0" h="291">
                  <a:moveTo>
                    <a:pt x="227" y="257"/>
                  </a:moveTo>
                  <a:lnTo>
                    <a:pt x="227" y="257"/>
                  </a:lnTo>
                  <a:lnTo>
                    <a:pt x="210" y="230"/>
                  </a:lnTo>
                  <a:lnTo>
                    <a:pt x="190" y="183"/>
                  </a:lnTo>
                  <a:lnTo>
                    <a:pt x="152" y="101"/>
                  </a:lnTo>
                  <a:lnTo>
                    <a:pt x="152" y="101"/>
                  </a:lnTo>
                  <a:lnTo>
                    <a:pt x="129" y="57"/>
                  </a:lnTo>
                  <a:lnTo>
                    <a:pt x="115" y="37"/>
                  </a:lnTo>
                  <a:lnTo>
                    <a:pt x="102" y="24"/>
                  </a:lnTo>
                  <a:lnTo>
                    <a:pt x="102" y="24"/>
                  </a:lnTo>
                  <a:lnTo>
                    <a:pt x="64" y="7"/>
                  </a:lnTo>
                  <a:lnTo>
                    <a:pt x="41" y="0"/>
                  </a:lnTo>
                  <a:lnTo>
                    <a:pt x="41" y="0"/>
                  </a:lnTo>
                  <a:lnTo>
                    <a:pt x="44" y="7"/>
                  </a:lnTo>
                  <a:lnTo>
                    <a:pt x="47" y="13"/>
                  </a:lnTo>
                  <a:lnTo>
                    <a:pt x="64" y="20"/>
                  </a:lnTo>
                  <a:lnTo>
                    <a:pt x="81" y="30"/>
                  </a:lnTo>
                  <a:lnTo>
                    <a:pt x="88" y="34"/>
                  </a:lnTo>
                  <a:lnTo>
                    <a:pt x="95" y="40"/>
                  </a:lnTo>
                  <a:lnTo>
                    <a:pt x="95" y="40"/>
                  </a:lnTo>
                  <a:lnTo>
                    <a:pt x="119" y="81"/>
                  </a:lnTo>
                  <a:lnTo>
                    <a:pt x="125" y="91"/>
                  </a:lnTo>
                  <a:lnTo>
                    <a:pt x="129" y="101"/>
                  </a:lnTo>
                  <a:lnTo>
                    <a:pt x="125" y="105"/>
                  </a:lnTo>
                  <a:lnTo>
                    <a:pt x="125" y="108"/>
                  </a:lnTo>
                  <a:lnTo>
                    <a:pt x="122" y="108"/>
                  </a:lnTo>
                  <a:lnTo>
                    <a:pt x="122" y="108"/>
                  </a:lnTo>
                  <a:lnTo>
                    <a:pt x="102" y="84"/>
                  </a:lnTo>
                  <a:lnTo>
                    <a:pt x="85" y="68"/>
                  </a:lnTo>
                  <a:lnTo>
                    <a:pt x="71" y="61"/>
                  </a:lnTo>
                  <a:lnTo>
                    <a:pt x="71" y="61"/>
                  </a:lnTo>
                  <a:lnTo>
                    <a:pt x="58" y="61"/>
                  </a:lnTo>
                  <a:lnTo>
                    <a:pt x="37" y="68"/>
                  </a:lnTo>
                  <a:lnTo>
                    <a:pt x="17" y="74"/>
                  </a:lnTo>
                  <a:lnTo>
                    <a:pt x="0" y="78"/>
                  </a:lnTo>
                  <a:lnTo>
                    <a:pt x="0" y="78"/>
                  </a:lnTo>
                  <a:lnTo>
                    <a:pt x="3" y="81"/>
                  </a:lnTo>
                  <a:lnTo>
                    <a:pt x="7" y="84"/>
                  </a:lnTo>
                  <a:lnTo>
                    <a:pt x="20" y="84"/>
                  </a:lnTo>
                  <a:lnTo>
                    <a:pt x="20" y="84"/>
                  </a:lnTo>
                  <a:lnTo>
                    <a:pt x="47" y="84"/>
                  </a:lnTo>
                  <a:lnTo>
                    <a:pt x="64" y="84"/>
                  </a:lnTo>
                  <a:lnTo>
                    <a:pt x="64" y="84"/>
                  </a:lnTo>
                  <a:lnTo>
                    <a:pt x="78" y="95"/>
                  </a:lnTo>
                  <a:lnTo>
                    <a:pt x="78" y="95"/>
                  </a:lnTo>
                  <a:lnTo>
                    <a:pt x="88" y="108"/>
                  </a:lnTo>
                  <a:lnTo>
                    <a:pt x="88" y="112"/>
                  </a:lnTo>
                  <a:lnTo>
                    <a:pt x="88" y="112"/>
                  </a:lnTo>
                  <a:lnTo>
                    <a:pt x="71" y="112"/>
                  </a:lnTo>
                  <a:lnTo>
                    <a:pt x="61" y="115"/>
                  </a:lnTo>
                  <a:lnTo>
                    <a:pt x="54" y="118"/>
                  </a:lnTo>
                  <a:lnTo>
                    <a:pt x="51" y="122"/>
                  </a:lnTo>
                  <a:lnTo>
                    <a:pt x="47" y="128"/>
                  </a:lnTo>
                  <a:lnTo>
                    <a:pt x="47" y="132"/>
                  </a:lnTo>
                  <a:lnTo>
                    <a:pt x="47" y="132"/>
                  </a:lnTo>
                  <a:lnTo>
                    <a:pt x="41" y="135"/>
                  </a:lnTo>
                  <a:lnTo>
                    <a:pt x="37" y="139"/>
                  </a:lnTo>
                  <a:lnTo>
                    <a:pt x="37" y="149"/>
                  </a:lnTo>
                  <a:lnTo>
                    <a:pt x="47" y="162"/>
                  </a:lnTo>
                  <a:lnTo>
                    <a:pt x="47" y="162"/>
                  </a:lnTo>
                  <a:lnTo>
                    <a:pt x="68" y="186"/>
                  </a:lnTo>
                  <a:lnTo>
                    <a:pt x="75" y="196"/>
                  </a:lnTo>
                  <a:lnTo>
                    <a:pt x="75" y="196"/>
                  </a:lnTo>
                  <a:lnTo>
                    <a:pt x="78" y="193"/>
                  </a:lnTo>
                  <a:lnTo>
                    <a:pt x="81" y="189"/>
                  </a:lnTo>
                  <a:lnTo>
                    <a:pt x="78" y="179"/>
                  </a:lnTo>
                  <a:lnTo>
                    <a:pt x="71" y="162"/>
                  </a:lnTo>
                  <a:lnTo>
                    <a:pt x="71" y="162"/>
                  </a:lnTo>
                  <a:lnTo>
                    <a:pt x="88" y="189"/>
                  </a:lnTo>
                  <a:lnTo>
                    <a:pt x="119" y="243"/>
                  </a:lnTo>
                  <a:lnTo>
                    <a:pt x="119" y="243"/>
                  </a:lnTo>
                  <a:lnTo>
                    <a:pt x="129" y="260"/>
                  </a:lnTo>
                  <a:lnTo>
                    <a:pt x="139" y="270"/>
                  </a:lnTo>
                  <a:lnTo>
                    <a:pt x="152" y="277"/>
                  </a:lnTo>
                  <a:lnTo>
                    <a:pt x="163" y="284"/>
                  </a:lnTo>
                  <a:lnTo>
                    <a:pt x="179" y="284"/>
                  </a:lnTo>
                  <a:lnTo>
                    <a:pt x="186" y="284"/>
                  </a:lnTo>
                  <a:lnTo>
                    <a:pt x="186" y="284"/>
                  </a:lnTo>
                  <a:lnTo>
                    <a:pt x="193" y="291"/>
                  </a:lnTo>
                  <a:lnTo>
                    <a:pt x="203" y="291"/>
                  </a:lnTo>
                  <a:lnTo>
                    <a:pt x="210" y="287"/>
                  </a:lnTo>
                  <a:lnTo>
                    <a:pt x="217" y="284"/>
                  </a:lnTo>
                  <a:lnTo>
                    <a:pt x="223" y="277"/>
                  </a:lnTo>
                  <a:lnTo>
                    <a:pt x="227" y="270"/>
                  </a:lnTo>
                  <a:lnTo>
                    <a:pt x="230" y="264"/>
                  </a:lnTo>
                  <a:lnTo>
                    <a:pt x="227" y="257"/>
                  </a:lnTo>
                  <a:lnTo>
                    <a:pt x="227" y="257"/>
                  </a:lnTo>
                  <a:close/>
                </a:path>
              </a:pathLst>
            </a:custGeom>
            <a:solidFill>
              <a:srgbClr val="FBCC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141"/>
            <p:cNvSpPr>
              <a:spLocks/>
            </p:cNvSpPr>
            <p:nvPr/>
          </p:nvSpPr>
          <p:spPr bwMode="auto">
            <a:xfrm>
              <a:off x="6481" y="835"/>
              <a:ext cx="541" cy="680"/>
            </a:xfrm>
            <a:custGeom>
              <a:avLst/>
              <a:gdLst>
                <a:gd name="T0" fmla="*/ 0 w 541"/>
                <a:gd name="T1" fmla="*/ 128 h 680"/>
                <a:gd name="T2" fmla="*/ 10 w 541"/>
                <a:gd name="T3" fmla="*/ 152 h 680"/>
                <a:gd name="T4" fmla="*/ 44 w 541"/>
                <a:gd name="T5" fmla="*/ 203 h 680"/>
                <a:gd name="T6" fmla="*/ 67 w 541"/>
                <a:gd name="T7" fmla="*/ 223 h 680"/>
                <a:gd name="T8" fmla="*/ 132 w 541"/>
                <a:gd name="T9" fmla="*/ 294 h 680"/>
                <a:gd name="T10" fmla="*/ 182 w 541"/>
                <a:gd name="T11" fmla="*/ 375 h 680"/>
                <a:gd name="T12" fmla="*/ 210 w 541"/>
                <a:gd name="T13" fmla="*/ 440 h 680"/>
                <a:gd name="T14" fmla="*/ 223 w 541"/>
                <a:gd name="T15" fmla="*/ 507 h 680"/>
                <a:gd name="T16" fmla="*/ 216 w 541"/>
                <a:gd name="T17" fmla="*/ 575 h 680"/>
                <a:gd name="T18" fmla="*/ 189 w 541"/>
                <a:gd name="T19" fmla="*/ 646 h 680"/>
                <a:gd name="T20" fmla="*/ 162 w 541"/>
                <a:gd name="T21" fmla="*/ 680 h 680"/>
                <a:gd name="T22" fmla="*/ 203 w 541"/>
                <a:gd name="T23" fmla="*/ 646 h 680"/>
                <a:gd name="T24" fmla="*/ 233 w 541"/>
                <a:gd name="T25" fmla="*/ 602 h 680"/>
                <a:gd name="T26" fmla="*/ 247 w 541"/>
                <a:gd name="T27" fmla="*/ 561 h 680"/>
                <a:gd name="T28" fmla="*/ 253 w 541"/>
                <a:gd name="T29" fmla="*/ 511 h 680"/>
                <a:gd name="T30" fmla="*/ 247 w 541"/>
                <a:gd name="T31" fmla="*/ 450 h 680"/>
                <a:gd name="T32" fmla="*/ 237 w 541"/>
                <a:gd name="T33" fmla="*/ 413 h 680"/>
                <a:gd name="T34" fmla="*/ 257 w 541"/>
                <a:gd name="T35" fmla="*/ 443 h 680"/>
                <a:gd name="T36" fmla="*/ 270 w 541"/>
                <a:gd name="T37" fmla="*/ 494 h 680"/>
                <a:gd name="T38" fmla="*/ 267 w 541"/>
                <a:gd name="T39" fmla="*/ 568 h 680"/>
                <a:gd name="T40" fmla="*/ 253 w 541"/>
                <a:gd name="T41" fmla="*/ 612 h 680"/>
                <a:gd name="T42" fmla="*/ 311 w 541"/>
                <a:gd name="T43" fmla="*/ 588 h 680"/>
                <a:gd name="T44" fmla="*/ 396 w 541"/>
                <a:gd name="T45" fmla="*/ 541 h 680"/>
                <a:gd name="T46" fmla="*/ 453 w 541"/>
                <a:gd name="T47" fmla="*/ 490 h 680"/>
                <a:gd name="T48" fmla="*/ 504 w 541"/>
                <a:gd name="T49" fmla="*/ 429 h 680"/>
                <a:gd name="T50" fmla="*/ 534 w 541"/>
                <a:gd name="T51" fmla="*/ 355 h 680"/>
                <a:gd name="T52" fmla="*/ 541 w 541"/>
                <a:gd name="T53" fmla="*/ 311 h 680"/>
                <a:gd name="T54" fmla="*/ 538 w 541"/>
                <a:gd name="T55" fmla="*/ 264 h 680"/>
                <a:gd name="T56" fmla="*/ 524 w 541"/>
                <a:gd name="T57" fmla="*/ 213 h 680"/>
                <a:gd name="T58" fmla="*/ 504 w 541"/>
                <a:gd name="T59" fmla="*/ 162 h 680"/>
                <a:gd name="T60" fmla="*/ 450 w 541"/>
                <a:gd name="T61" fmla="*/ 85 h 680"/>
                <a:gd name="T62" fmla="*/ 382 w 541"/>
                <a:gd name="T63" fmla="*/ 34 h 680"/>
                <a:gd name="T64" fmla="*/ 308 w 541"/>
                <a:gd name="T65" fmla="*/ 7 h 680"/>
                <a:gd name="T66" fmla="*/ 230 w 541"/>
                <a:gd name="T67" fmla="*/ 0 h 680"/>
                <a:gd name="T68" fmla="*/ 152 w 541"/>
                <a:gd name="T69" fmla="*/ 14 h 680"/>
                <a:gd name="T70" fmla="*/ 84 w 541"/>
                <a:gd name="T71" fmla="*/ 47 h 680"/>
                <a:gd name="T72" fmla="*/ 23 w 541"/>
                <a:gd name="T73" fmla="*/ 98 h 680"/>
                <a:gd name="T74" fmla="*/ 0 w 541"/>
                <a:gd name="T75" fmla="*/ 128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1" h="680">
                  <a:moveTo>
                    <a:pt x="0" y="128"/>
                  </a:moveTo>
                  <a:lnTo>
                    <a:pt x="0" y="128"/>
                  </a:lnTo>
                  <a:lnTo>
                    <a:pt x="0" y="135"/>
                  </a:lnTo>
                  <a:lnTo>
                    <a:pt x="10" y="152"/>
                  </a:lnTo>
                  <a:lnTo>
                    <a:pt x="30" y="183"/>
                  </a:lnTo>
                  <a:lnTo>
                    <a:pt x="44" y="203"/>
                  </a:lnTo>
                  <a:lnTo>
                    <a:pt x="67" y="223"/>
                  </a:lnTo>
                  <a:lnTo>
                    <a:pt x="67" y="223"/>
                  </a:lnTo>
                  <a:lnTo>
                    <a:pt x="98" y="254"/>
                  </a:lnTo>
                  <a:lnTo>
                    <a:pt x="132" y="294"/>
                  </a:lnTo>
                  <a:lnTo>
                    <a:pt x="169" y="348"/>
                  </a:lnTo>
                  <a:lnTo>
                    <a:pt x="182" y="375"/>
                  </a:lnTo>
                  <a:lnTo>
                    <a:pt x="199" y="406"/>
                  </a:lnTo>
                  <a:lnTo>
                    <a:pt x="210" y="440"/>
                  </a:lnTo>
                  <a:lnTo>
                    <a:pt x="220" y="473"/>
                  </a:lnTo>
                  <a:lnTo>
                    <a:pt x="223" y="507"/>
                  </a:lnTo>
                  <a:lnTo>
                    <a:pt x="223" y="541"/>
                  </a:lnTo>
                  <a:lnTo>
                    <a:pt x="216" y="575"/>
                  </a:lnTo>
                  <a:lnTo>
                    <a:pt x="206" y="612"/>
                  </a:lnTo>
                  <a:lnTo>
                    <a:pt x="189" y="646"/>
                  </a:lnTo>
                  <a:lnTo>
                    <a:pt x="162" y="680"/>
                  </a:lnTo>
                  <a:lnTo>
                    <a:pt x="162" y="680"/>
                  </a:lnTo>
                  <a:lnTo>
                    <a:pt x="182" y="666"/>
                  </a:lnTo>
                  <a:lnTo>
                    <a:pt x="203" y="646"/>
                  </a:lnTo>
                  <a:lnTo>
                    <a:pt x="223" y="619"/>
                  </a:lnTo>
                  <a:lnTo>
                    <a:pt x="233" y="602"/>
                  </a:lnTo>
                  <a:lnTo>
                    <a:pt x="240" y="585"/>
                  </a:lnTo>
                  <a:lnTo>
                    <a:pt x="247" y="561"/>
                  </a:lnTo>
                  <a:lnTo>
                    <a:pt x="250" y="538"/>
                  </a:lnTo>
                  <a:lnTo>
                    <a:pt x="253" y="511"/>
                  </a:lnTo>
                  <a:lnTo>
                    <a:pt x="250" y="480"/>
                  </a:lnTo>
                  <a:lnTo>
                    <a:pt x="247" y="450"/>
                  </a:lnTo>
                  <a:lnTo>
                    <a:pt x="237" y="413"/>
                  </a:lnTo>
                  <a:lnTo>
                    <a:pt x="237" y="413"/>
                  </a:lnTo>
                  <a:lnTo>
                    <a:pt x="247" y="426"/>
                  </a:lnTo>
                  <a:lnTo>
                    <a:pt x="257" y="443"/>
                  </a:lnTo>
                  <a:lnTo>
                    <a:pt x="264" y="467"/>
                  </a:lnTo>
                  <a:lnTo>
                    <a:pt x="270" y="494"/>
                  </a:lnTo>
                  <a:lnTo>
                    <a:pt x="270" y="528"/>
                  </a:lnTo>
                  <a:lnTo>
                    <a:pt x="267" y="568"/>
                  </a:lnTo>
                  <a:lnTo>
                    <a:pt x="253" y="612"/>
                  </a:lnTo>
                  <a:lnTo>
                    <a:pt x="253" y="612"/>
                  </a:lnTo>
                  <a:lnTo>
                    <a:pt x="270" y="605"/>
                  </a:lnTo>
                  <a:lnTo>
                    <a:pt x="311" y="588"/>
                  </a:lnTo>
                  <a:lnTo>
                    <a:pt x="365" y="561"/>
                  </a:lnTo>
                  <a:lnTo>
                    <a:pt x="396" y="541"/>
                  </a:lnTo>
                  <a:lnTo>
                    <a:pt x="426" y="517"/>
                  </a:lnTo>
                  <a:lnTo>
                    <a:pt x="453" y="490"/>
                  </a:lnTo>
                  <a:lnTo>
                    <a:pt x="480" y="463"/>
                  </a:lnTo>
                  <a:lnTo>
                    <a:pt x="504" y="429"/>
                  </a:lnTo>
                  <a:lnTo>
                    <a:pt x="524" y="392"/>
                  </a:lnTo>
                  <a:lnTo>
                    <a:pt x="534" y="355"/>
                  </a:lnTo>
                  <a:lnTo>
                    <a:pt x="538" y="331"/>
                  </a:lnTo>
                  <a:lnTo>
                    <a:pt x="541" y="311"/>
                  </a:lnTo>
                  <a:lnTo>
                    <a:pt x="541" y="287"/>
                  </a:lnTo>
                  <a:lnTo>
                    <a:pt x="538" y="264"/>
                  </a:lnTo>
                  <a:lnTo>
                    <a:pt x="531" y="240"/>
                  </a:lnTo>
                  <a:lnTo>
                    <a:pt x="524" y="213"/>
                  </a:lnTo>
                  <a:lnTo>
                    <a:pt x="524" y="213"/>
                  </a:lnTo>
                  <a:lnTo>
                    <a:pt x="504" y="162"/>
                  </a:lnTo>
                  <a:lnTo>
                    <a:pt x="477" y="122"/>
                  </a:lnTo>
                  <a:lnTo>
                    <a:pt x="450" y="85"/>
                  </a:lnTo>
                  <a:lnTo>
                    <a:pt x="416" y="57"/>
                  </a:lnTo>
                  <a:lnTo>
                    <a:pt x="382" y="34"/>
                  </a:lnTo>
                  <a:lnTo>
                    <a:pt x="345" y="17"/>
                  </a:lnTo>
                  <a:lnTo>
                    <a:pt x="308" y="7"/>
                  </a:lnTo>
                  <a:lnTo>
                    <a:pt x="267" y="0"/>
                  </a:lnTo>
                  <a:lnTo>
                    <a:pt x="230" y="0"/>
                  </a:lnTo>
                  <a:lnTo>
                    <a:pt x="189" y="7"/>
                  </a:lnTo>
                  <a:lnTo>
                    <a:pt x="152" y="14"/>
                  </a:lnTo>
                  <a:lnTo>
                    <a:pt x="118" y="30"/>
                  </a:lnTo>
                  <a:lnTo>
                    <a:pt x="84" y="47"/>
                  </a:lnTo>
                  <a:lnTo>
                    <a:pt x="50" y="71"/>
                  </a:lnTo>
                  <a:lnTo>
                    <a:pt x="23" y="98"/>
                  </a:lnTo>
                  <a:lnTo>
                    <a:pt x="0" y="128"/>
                  </a:lnTo>
                  <a:lnTo>
                    <a:pt x="0" y="128"/>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142"/>
            <p:cNvSpPr>
              <a:spLocks noEditPoints="1"/>
            </p:cNvSpPr>
            <p:nvPr/>
          </p:nvSpPr>
          <p:spPr bwMode="auto">
            <a:xfrm>
              <a:off x="6552" y="906"/>
              <a:ext cx="216" cy="514"/>
            </a:xfrm>
            <a:custGeom>
              <a:avLst/>
              <a:gdLst>
                <a:gd name="T0" fmla="*/ 196 w 216"/>
                <a:gd name="T1" fmla="*/ 514 h 514"/>
                <a:gd name="T2" fmla="*/ 196 w 216"/>
                <a:gd name="T3" fmla="*/ 514 h 514"/>
                <a:gd name="T4" fmla="*/ 206 w 216"/>
                <a:gd name="T5" fmla="*/ 463 h 514"/>
                <a:gd name="T6" fmla="*/ 210 w 216"/>
                <a:gd name="T7" fmla="*/ 409 h 514"/>
                <a:gd name="T8" fmla="*/ 210 w 216"/>
                <a:gd name="T9" fmla="*/ 409 h 514"/>
                <a:gd name="T10" fmla="*/ 210 w 216"/>
                <a:gd name="T11" fmla="*/ 409 h 514"/>
                <a:gd name="T12" fmla="*/ 210 w 216"/>
                <a:gd name="T13" fmla="*/ 372 h 514"/>
                <a:gd name="T14" fmla="*/ 206 w 216"/>
                <a:gd name="T15" fmla="*/ 338 h 514"/>
                <a:gd name="T16" fmla="*/ 196 w 216"/>
                <a:gd name="T17" fmla="*/ 301 h 514"/>
                <a:gd name="T18" fmla="*/ 186 w 216"/>
                <a:gd name="T19" fmla="*/ 267 h 514"/>
                <a:gd name="T20" fmla="*/ 176 w 216"/>
                <a:gd name="T21" fmla="*/ 233 h 514"/>
                <a:gd name="T22" fmla="*/ 159 w 216"/>
                <a:gd name="T23" fmla="*/ 200 h 514"/>
                <a:gd name="T24" fmla="*/ 142 w 216"/>
                <a:gd name="T25" fmla="*/ 166 h 514"/>
                <a:gd name="T26" fmla="*/ 122 w 216"/>
                <a:gd name="T27" fmla="*/ 135 h 514"/>
                <a:gd name="T28" fmla="*/ 122 w 216"/>
                <a:gd name="T29" fmla="*/ 135 h 514"/>
                <a:gd name="T30" fmla="*/ 122 w 216"/>
                <a:gd name="T31" fmla="*/ 135 h 514"/>
                <a:gd name="T32" fmla="*/ 78 w 216"/>
                <a:gd name="T33" fmla="*/ 81 h 514"/>
                <a:gd name="T34" fmla="*/ 30 w 216"/>
                <a:gd name="T35" fmla="*/ 30 h 514"/>
                <a:gd name="T36" fmla="*/ 30 w 216"/>
                <a:gd name="T37" fmla="*/ 30 h 514"/>
                <a:gd name="T38" fmla="*/ 30 w 216"/>
                <a:gd name="T39" fmla="*/ 30 h 514"/>
                <a:gd name="T40" fmla="*/ 17 w 216"/>
                <a:gd name="T41" fmla="*/ 14 h 514"/>
                <a:gd name="T42" fmla="*/ 10 w 216"/>
                <a:gd name="T43" fmla="*/ 7 h 514"/>
                <a:gd name="T44" fmla="*/ 0 w 216"/>
                <a:gd name="T45" fmla="*/ 3 h 514"/>
                <a:gd name="T46" fmla="*/ 0 w 216"/>
                <a:gd name="T47" fmla="*/ 3 h 514"/>
                <a:gd name="T48" fmla="*/ 0 w 216"/>
                <a:gd name="T49" fmla="*/ 0 h 514"/>
                <a:gd name="T50" fmla="*/ 0 w 216"/>
                <a:gd name="T51" fmla="*/ 0 h 514"/>
                <a:gd name="T52" fmla="*/ 10 w 216"/>
                <a:gd name="T53" fmla="*/ 3 h 514"/>
                <a:gd name="T54" fmla="*/ 20 w 216"/>
                <a:gd name="T55" fmla="*/ 10 h 514"/>
                <a:gd name="T56" fmla="*/ 34 w 216"/>
                <a:gd name="T57" fmla="*/ 27 h 514"/>
                <a:gd name="T58" fmla="*/ 34 w 216"/>
                <a:gd name="T59" fmla="*/ 27 h 514"/>
                <a:gd name="T60" fmla="*/ 34 w 216"/>
                <a:gd name="T61" fmla="*/ 27 h 514"/>
                <a:gd name="T62" fmla="*/ 81 w 216"/>
                <a:gd name="T63" fmla="*/ 78 h 514"/>
                <a:gd name="T64" fmla="*/ 125 w 216"/>
                <a:gd name="T65" fmla="*/ 135 h 514"/>
                <a:gd name="T66" fmla="*/ 125 w 216"/>
                <a:gd name="T67" fmla="*/ 135 h 514"/>
                <a:gd name="T68" fmla="*/ 125 w 216"/>
                <a:gd name="T69" fmla="*/ 135 h 514"/>
                <a:gd name="T70" fmla="*/ 145 w 216"/>
                <a:gd name="T71" fmla="*/ 166 h 514"/>
                <a:gd name="T72" fmla="*/ 162 w 216"/>
                <a:gd name="T73" fmla="*/ 196 h 514"/>
                <a:gd name="T74" fmla="*/ 179 w 216"/>
                <a:gd name="T75" fmla="*/ 230 h 514"/>
                <a:gd name="T76" fmla="*/ 189 w 216"/>
                <a:gd name="T77" fmla="*/ 264 h 514"/>
                <a:gd name="T78" fmla="*/ 203 w 216"/>
                <a:gd name="T79" fmla="*/ 301 h 514"/>
                <a:gd name="T80" fmla="*/ 210 w 216"/>
                <a:gd name="T81" fmla="*/ 335 h 514"/>
                <a:gd name="T82" fmla="*/ 213 w 216"/>
                <a:gd name="T83" fmla="*/ 372 h 514"/>
                <a:gd name="T84" fmla="*/ 216 w 216"/>
                <a:gd name="T85" fmla="*/ 409 h 514"/>
                <a:gd name="T86" fmla="*/ 216 w 216"/>
                <a:gd name="T87" fmla="*/ 409 h 514"/>
                <a:gd name="T88" fmla="*/ 216 w 216"/>
                <a:gd name="T89" fmla="*/ 409 h 514"/>
                <a:gd name="T90" fmla="*/ 213 w 216"/>
                <a:gd name="T91" fmla="*/ 463 h 514"/>
                <a:gd name="T92" fmla="*/ 199 w 216"/>
                <a:gd name="T93" fmla="*/ 514 h 514"/>
                <a:gd name="T94" fmla="*/ 199 w 216"/>
                <a:gd name="T95" fmla="*/ 514 h 514"/>
                <a:gd name="T96" fmla="*/ 196 w 216"/>
                <a:gd name="T97" fmla="*/ 514 h 514"/>
                <a:gd name="T98" fmla="*/ 196 w 216"/>
                <a:gd name="T99" fmla="*/ 514 h 514"/>
                <a:gd name="T100" fmla="*/ 0 w 216"/>
                <a:gd name="T101" fmla="*/ 3 h 514"/>
                <a:gd name="T102" fmla="*/ 0 w 216"/>
                <a:gd name="T103" fmla="*/ 3 h 514"/>
                <a:gd name="T104" fmla="*/ 0 w 216"/>
                <a:gd name="T105" fmla="*/ 3 h 514"/>
                <a:gd name="T106" fmla="*/ 0 w 216"/>
                <a:gd name="T107" fmla="*/ 3 h 514"/>
                <a:gd name="T108" fmla="*/ 0 w 216"/>
                <a:gd name="T109" fmla="*/ 3 h 514"/>
                <a:gd name="T110" fmla="*/ 0 w 216"/>
                <a:gd name="T111" fmla="*/ 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6" h="514">
                  <a:moveTo>
                    <a:pt x="196" y="514"/>
                  </a:moveTo>
                  <a:lnTo>
                    <a:pt x="196" y="514"/>
                  </a:lnTo>
                  <a:lnTo>
                    <a:pt x="206" y="463"/>
                  </a:lnTo>
                  <a:lnTo>
                    <a:pt x="210" y="409"/>
                  </a:lnTo>
                  <a:lnTo>
                    <a:pt x="210" y="409"/>
                  </a:lnTo>
                  <a:lnTo>
                    <a:pt x="210" y="409"/>
                  </a:lnTo>
                  <a:lnTo>
                    <a:pt x="210" y="372"/>
                  </a:lnTo>
                  <a:lnTo>
                    <a:pt x="206" y="338"/>
                  </a:lnTo>
                  <a:lnTo>
                    <a:pt x="196" y="301"/>
                  </a:lnTo>
                  <a:lnTo>
                    <a:pt x="186" y="267"/>
                  </a:lnTo>
                  <a:lnTo>
                    <a:pt x="176" y="233"/>
                  </a:lnTo>
                  <a:lnTo>
                    <a:pt x="159" y="200"/>
                  </a:lnTo>
                  <a:lnTo>
                    <a:pt x="142" y="166"/>
                  </a:lnTo>
                  <a:lnTo>
                    <a:pt x="122" y="135"/>
                  </a:lnTo>
                  <a:lnTo>
                    <a:pt x="122" y="135"/>
                  </a:lnTo>
                  <a:lnTo>
                    <a:pt x="122" y="135"/>
                  </a:lnTo>
                  <a:lnTo>
                    <a:pt x="78" y="81"/>
                  </a:lnTo>
                  <a:lnTo>
                    <a:pt x="30" y="30"/>
                  </a:lnTo>
                  <a:lnTo>
                    <a:pt x="30" y="30"/>
                  </a:lnTo>
                  <a:lnTo>
                    <a:pt x="30" y="30"/>
                  </a:lnTo>
                  <a:lnTo>
                    <a:pt x="17" y="14"/>
                  </a:lnTo>
                  <a:lnTo>
                    <a:pt x="10" y="7"/>
                  </a:lnTo>
                  <a:lnTo>
                    <a:pt x="0" y="3"/>
                  </a:lnTo>
                  <a:lnTo>
                    <a:pt x="0" y="3"/>
                  </a:lnTo>
                  <a:lnTo>
                    <a:pt x="0" y="0"/>
                  </a:lnTo>
                  <a:lnTo>
                    <a:pt x="0" y="0"/>
                  </a:lnTo>
                  <a:lnTo>
                    <a:pt x="10" y="3"/>
                  </a:lnTo>
                  <a:lnTo>
                    <a:pt x="20" y="10"/>
                  </a:lnTo>
                  <a:lnTo>
                    <a:pt x="34" y="27"/>
                  </a:lnTo>
                  <a:lnTo>
                    <a:pt x="34" y="27"/>
                  </a:lnTo>
                  <a:lnTo>
                    <a:pt x="34" y="27"/>
                  </a:lnTo>
                  <a:lnTo>
                    <a:pt x="81" y="78"/>
                  </a:lnTo>
                  <a:lnTo>
                    <a:pt x="125" y="135"/>
                  </a:lnTo>
                  <a:lnTo>
                    <a:pt x="125" y="135"/>
                  </a:lnTo>
                  <a:lnTo>
                    <a:pt x="125" y="135"/>
                  </a:lnTo>
                  <a:lnTo>
                    <a:pt x="145" y="166"/>
                  </a:lnTo>
                  <a:lnTo>
                    <a:pt x="162" y="196"/>
                  </a:lnTo>
                  <a:lnTo>
                    <a:pt x="179" y="230"/>
                  </a:lnTo>
                  <a:lnTo>
                    <a:pt x="189" y="264"/>
                  </a:lnTo>
                  <a:lnTo>
                    <a:pt x="203" y="301"/>
                  </a:lnTo>
                  <a:lnTo>
                    <a:pt x="210" y="335"/>
                  </a:lnTo>
                  <a:lnTo>
                    <a:pt x="213" y="372"/>
                  </a:lnTo>
                  <a:lnTo>
                    <a:pt x="216" y="409"/>
                  </a:lnTo>
                  <a:lnTo>
                    <a:pt x="216" y="409"/>
                  </a:lnTo>
                  <a:lnTo>
                    <a:pt x="216" y="409"/>
                  </a:lnTo>
                  <a:lnTo>
                    <a:pt x="213" y="463"/>
                  </a:lnTo>
                  <a:lnTo>
                    <a:pt x="199" y="514"/>
                  </a:lnTo>
                  <a:lnTo>
                    <a:pt x="199" y="514"/>
                  </a:lnTo>
                  <a:lnTo>
                    <a:pt x="196" y="514"/>
                  </a:lnTo>
                  <a:lnTo>
                    <a:pt x="196" y="514"/>
                  </a:lnTo>
                  <a:close/>
                  <a:moveTo>
                    <a:pt x="0" y="3"/>
                  </a:moveTo>
                  <a:lnTo>
                    <a:pt x="0" y="3"/>
                  </a:lnTo>
                  <a:lnTo>
                    <a:pt x="0" y="3"/>
                  </a:lnTo>
                  <a:lnTo>
                    <a:pt x="0" y="3"/>
                  </a:lnTo>
                  <a:lnTo>
                    <a:pt x="0" y="3"/>
                  </a:lnTo>
                  <a:lnTo>
                    <a:pt x="0" y="3"/>
                  </a:lnTo>
                  <a:close/>
                </a:path>
              </a:pathLst>
            </a:custGeom>
            <a:solidFill>
              <a:srgbClr val="EEC9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3" name="Freeform 143"/>
            <p:cNvSpPr>
              <a:spLocks/>
            </p:cNvSpPr>
            <p:nvPr/>
          </p:nvSpPr>
          <p:spPr bwMode="auto">
            <a:xfrm>
              <a:off x="6768" y="855"/>
              <a:ext cx="180" cy="460"/>
            </a:xfrm>
            <a:custGeom>
              <a:avLst/>
              <a:gdLst>
                <a:gd name="T0" fmla="*/ 176 w 180"/>
                <a:gd name="T1" fmla="*/ 460 h 460"/>
                <a:gd name="T2" fmla="*/ 176 w 180"/>
                <a:gd name="T3" fmla="*/ 460 h 460"/>
                <a:gd name="T4" fmla="*/ 176 w 180"/>
                <a:gd name="T5" fmla="*/ 423 h 460"/>
                <a:gd name="T6" fmla="*/ 176 w 180"/>
                <a:gd name="T7" fmla="*/ 423 h 460"/>
                <a:gd name="T8" fmla="*/ 176 w 180"/>
                <a:gd name="T9" fmla="*/ 423 h 460"/>
                <a:gd name="T10" fmla="*/ 173 w 180"/>
                <a:gd name="T11" fmla="*/ 365 h 460"/>
                <a:gd name="T12" fmla="*/ 166 w 180"/>
                <a:gd name="T13" fmla="*/ 308 h 460"/>
                <a:gd name="T14" fmla="*/ 149 w 180"/>
                <a:gd name="T15" fmla="*/ 251 h 460"/>
                <a:gd name="T16" fmla="*/ 132 w 180"/>
                <a:gd name="T17" fmla="*/ 196 h 460"/>
                <a:gd name="T18" fmla="*/ 105 w 180"/>
                <a:gd name="T19" fmla="*/ 142 h 460"/>
                <a:gd name="T20" fmla="*/ 78 w 180"/>
                <a:gd name="T21" fmla="*/ 92 h 460"/>
                <a:gd name="T22" fmla="*/ 41 w 180"/>
                <a:gd name="T23" fmla="*/ 44 h 460"/>
                <a:gd name="T24" fmla="*/ 0 w 180"/>
                <a:gd name="T25" fmla="*/ 4 h 460"/>
                <a:gd name="T26" fmla="*/ 0 w 180"/>
                <a:gd name="T27" fmla="*/ 4 h 460"/>
                <a:gd name="T28" fmla="*/ 4 w 180"/>
                <a:gd name="T29" fmla="*/ 0 h 460"/>
                <a:gd name="T30" fmla="*/ 4 w 180"/>
                <a:gd name="T31" fmla="*/ 0 h 460"/>
                <a:gd name="T32" fmla="*/ 44 w 180"/>
                <a:gd name="T33" fmla="*/ 44 h 460"/>
                <a:gd name="T34" fmla="*/ 82 w 180"/>
                <a:gd name="T35" fmla="*/ 88 h 460"/>
                <a:gd name="T36" fmla="*/ 109 w 180"/>
                <a:gd name="T37" fmla="*/ 139 h 460"/>
                <a:gd name="T38" fmla="*/ 136 w 180"/>
                <a:gd name="T39" fmla="*/ 193 h 460"/>
                <a:gd name="T40" fmla="*/ 156 w 180"/>
                <a:gd name="T41" fmla="*/ 251 h 460"/>
                <a:gd name="T42" fmla="*/ 170 w 180"/>
                <a:gd name="T43" fmla="*/ 308 h 460"/>
                <a:gd name="T44" fmla="*/ 176 w 180"/>
                <a:gd name="T45" fmla="*/ 365 h 460"/>
                <a:gd name="T46" fmla="*/ 180 w 180"/>
                <a:gd name="T47" fmla="*/ 423 h 460"/>
                <a:gd name="T48" fmla="*/ 180 w 180"/>
                <a:gd name="T49" fmla="*/ 423 h 460"/>
                <a:gd name="T50" fmla="*/ 180 w 180"/>
                <a:gd name="T51" fmla="*/ 423 h 460"/>
                <a:gd name="T52" fmla="*/ 180 w 180"/>
                <a:gd name="T53" fmla="*/ 460 h 460"/>
                <a:gd name="T54" fmla="*/ 180 w 180"/>
                <a:gd name="T55" fmla="*/ 460 h 460"/>
                <a:gd name="T56" fmla="*/ 176 w 180"/>
                <a:gd name="T57" fmla="*/ 460 h 460"/>
                <a:gd name="T58" fmla="*/ 176 w 180"/>
                <a:gd name="T59" fmla="*/ 46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0" h="460">
                  <a:moveTo>
                    <a:pt x="176" y="460"/>
                  </a:moveTo>
                  <a:lnTo>
                    <a:pt x="176" y="460"/>
                  </a:lnTo>
                  <a:lnTo>
                    <a:pt x="176" y="423"/>
                  </a:lnTo>
                  <a:lnTo>
                    <a:pt x="176" y="423"/>
                  </a:lnTo>
                  <a:lnTo>
                    <a:pt x="176" y="423"/>
                  </a:lnTo>
                  <a:lnTo>
                    <a:pt x="173" y="365"/>
                  </a:lnTo>
                  <a:lnTo>
                    <a:pt x="166" y="308"/>
                  </a:lnTo>
                  <a:lnTo>
                    <a:pt x="149" y="251"/>
                  </a:lnTo>
                  <a:lnTo>
                    <a:pt x="132" y="196"/>
                  </a:lnTo>
                  <a:lnTo>
                    <a:pt x="105" y="142"/>
                  </a:lnTo>
                  <a:lnTo>
                    <a:pt x="78" y="92"/>
                  </a:lnTo>
                  <a:lnTo>
                    <a:pt x="41" y="44"/>
                  </a:lnTo>
                  <a:lnTo>
                    <a:pt x="0" y="4"/>
                  </a:lnTo>
                  <a:lnTo>
                    <a:pt x="0" y="4"/>
                  </a:lnTo>
                  <a:lnTo>
                    <a:pt x="4" y="0"/>
                  </a:lnTo>
                  <a:lnTo>
                    <a:pt x="4" y="0"/>
                  </a:lnTo>
                  <a:lnTo>
                    <a:pt x="44" y="44"/>
                  </a:lnTo>
                  <a:lnTo>
                    <a:pt x="82" y="88"/>
                  </a:lnTo>
                  <a:lnTo>
                    <a:pt x="109" y="139"/>
                  </a:lnTo>
                  <a:lnTo>
                    <a:pt x="136" y="193"/>
                  </a:lnTo>
                  <a:lnTo>
                    <a:pt x="156" y="251"/>
                  </a:lnTo>
                  <a:lnTo>
                    <a:pt x="170" y="308"/>
                  </a:lnTo>
                  <a:lnTo>
                    <a:pt x="176" y="365"/>
                  </a:lnTo>
                  <a:lnTo>
                    <a:pt x="180" y="423"/>
                  </a:lnTo>
                  <a:lnTo>
                    <a:pt x="180" y="423"/>
                  </a:lnTo>
                  <a:lnTo>
                    <a:pt x="180" y="423"/>
                  </a:lnTo>
                  <a:lnTo>
                    <a:pt x="180" y="460"/>
                  </a:lnTo>
                  <a:lnTo>
                    <a:pt x="180" y="460"/>
                  </a:lnTo>
                  <a:lnTo>
                    <a:pt x="176" y="460"/>
                  </a:lnTo>
                  <a:lnTo>
                    <a:pt x="176" y="460"/>
                  </a:lnTo>
                  <a:close/>
                </a:path>
              </a:pathLst>
            </a:custGeom>
            <a:solidFill>
              <a:srgbClr val="EEC9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4"/>
          <p:cNvGrpSpPr>
            <a:grpSpLocks noChangeAspect="1"/>
          </p:cNvGrpSpPr>
          <p:nvPr/>
        </p:nvGrpSpPr>
        <p:grpSpPr bwMode="auto">
          <a:xfrm flipH="1">
            <a:off x="6958361" y="3183626"/>
            <a:ext cx="5233639" cy="3674373"/>
            <a:chOff x="3264" y="971"/>
            <a:chExt cx="2514" cy="1765"/>
          </a:xfrm>
        </p:grpSpPr>
        <p:sp>
          <p:nvSpPr>
            <p:cNvPr id="20" name="Freeform 14"/>
            <p:cNvSpPr>
              <a:spLocks/>
            </p:cNvSpPr>
            <p:nvPr/>
          </p:nvSpPr>
          <p:spPr bwMode="auto">
            <a:xfrm>
              <a:off x="4776" y="1807"/>
              <a:ext cx="319" cy="217"/>
            </a:xfrm>
            <a:custGeom>
              <a:avLst/>
              <a:gdLst>
                <a:gd name="T0" fmla="*/ 66 w 319"/>
                <a:gd name="T1" fmla="*/ 217 h 217"/>
                <a:gd name="T2" fmla="*/ 66 w 319"/>
                <a:gd name="T3" fmla="*/ 217 h 217"/>
                <a:gd name="T4" fmla="*/ 110 w 319"/>
                <a:gd name="T5" fmla="*/ 210 h 217"/>
                <a:gd name="T6" fmla="*/ 154 w 319"/>
                <a:gd name="T7" fmla="*/ 199 h 217"/>
                <a:gd name="T8" fmla="*/ 209 w 319"/>
                <a:gd name="T9" fmla="*/ 180 h 217"/>
                <a:gd name="T10" fmla="*/ 209 w 319"/>
                <a:gd name="T11" fmla="*/ 180 h 217"/>
                <a:gd name="T12" fmla="*/ 217 w 319"/>
                <a:gd name="T13" fmla="*/ 177 h 217"/>
                <a:gd name="T14" fmla="*/ 217 w 319"/>
                <a:gd name="T15" fmla="*/ 177 h 217"/>
                <a:gd name="T16" fmla="*/ 242 w 319"/>
                <a:gd name="T17" fmla="*/ 158 h 217"/>
                <a:gd name="T18" fmla="*/ 275 w 319"/>
                <a:gd name="T19" fmla="*/ 129 h 217"/>
                <a:gd name="T20" fmla="*/ 308 w 319"/>
                <a:gd name="T21" fmla="*/ 100 h 217"/>
                <a:gd name="T22" fmla="*/ 316 w 319"/>
                <a:gd name="T23" fmla="*/ 85 h 217"/>
                <a:gd name="T24" fmla="*/ 319 w 319"/>
                <a:gd name="T25" fmla="*/ 74 h 217"/>
                <a:gd name="T26" fmla="*/ 319 w 319"/>
                <a:gd name="T27" fmla="*/ 74 h 217"/>
                <a:gd name="T28" fmla="*/ 312 w 319"/>
                <a:gd name="T29" fmla="*/ 63 h 217"/>
                <a:gd name="T30" fmla="*/ 301 w 319"/>
                <a:gd name="T31" fmla="*/ 52 h 217"/>
                <a:gd name="T32" fmla="*/ 272 w 319"/>
                <a:gd name="T33" fmla="*/ 26 h 217"/>
                <a:gd name="T34" fmla="*/ 231 w 319"/>
                <a:gd name="T35" fmla="*/ 0 h 217"/>
                <a:gd name="T36" fmla="*/ 231 w 319"/>
                <a:gd name="T37" fmla="*/ 0 h 217"/>
                <a:gd name="T38" fmla="*/ 217 w 319"/>
                <a:gd name="T39" fmla="*/ 4 h 217"/>
                <a:gd name="T40" fmla="*/ 187 w 319"/>
                <a:gd name="T41" fmla="*/ 15 h 217"/>
                <a:gd name="T42" fmla="*/ 143 w 319"/>
                <a:gd name="T43" fmla="*/ 37 h 217"/>
                <a:gd name="T44" fmla="*/ 121 w 319"/>
                <a:gd name="T45" fmla="*/ 52 h 217"/>
                <a:gd name="T46" fmla="*/ 103 w 319"/>
                <a:gd name="T47" fmla="*/ 70 h 217"/>
                <a:gd name="T48" fmla="*/ 103 w 319"/>
                <a:gd name="T49" fmla="*/ 70 h 217"/>
                <a:gd name="T50" fmla="*/ 74 w 319"/>
                <a:gd name="T51" fmla="*/ 96 h 217"/>
                <a:gd name="T52" fmla="*/ 44 w 319"/>
                <a:gd name="T53" fmla="*/ 118 h 217"/>
                <a:gd name="T54" fmla="*/ 22 w 319"/>
                <a:gd name="T55" fmla="*/ 140 h 217"/>
                <a:gd name="T56" fmla="*/ 7 w 319"/>
                <a:gd name="T57" fmla="*/ 155 h 217"/>
                <a:gd name="T58" fmla="*/ 4 w 319"/>
                <a:gd name="T59" fmla="*/ 166 h 217"/>
                <a:gd name="T60" fmla="*/ 0 w 319"/>
                <a:gd name="T61" fmla="*/ 173 h 217"/>
                <a:gd name="T62" fmla="*/ 4 w 319"/>
                <a:gd name="T63" fmla="*/ 180 h 217"/>
                <a:gd name="T64" fmla="*/ 7 w 319"/>
                <a:gd name="T65" fmla="*/ 188 h 217"/>
                <a:gd name="T66" fmla="*/ 15 w 319"/>
                <a:gd name="T67" fmla="*/ 195 h 217"/>
                <a:gd name="T68" fmla="*/ 29 w 319"/>
                <a:gd name="T69" fmla="*/ 202 h 217"/>
                <a:gd name="T70" fmla="*/ 66 w 319"/>
                <a:gd name="T71" fmla="*/ 217 h 217"/>
                <a:gd name="T72" fmla="*/ 66 w 319"/>
                <a:gd name="T73"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9" h="217">
                  <a:moveTo>
                    <a:pt x="66" y="217"/>
                  </a:moveTo>
                  <a:lnTo>
                    <a:pt x="66" y="217"/>
                  </a:lnTo>
                  <a:lnTo>
                    <a:pt x="110" y="210"/>
                  </a:lnTo>
                  <a:lnTo>
                    <a:pt x="154" y="199"/>
                  </a:lnTo>
                  <a:lnTo>
                    <a:pt x="209" y="180"/>
                  </a:lnTo>
                  <a:lnTo>
                    <a:pt x="209" y="180"/>
                  </a:lnTo>
                  <a:lnTo>
                    <a:pt x="217" y="177"/>
                  </a:lnTo>
                  <a:lnTo>
                    <a:pt x="217" y="177"/>
                  </a:lnTo>
                  <a:lnTo>
                    <a:pt x="242" y="158"/>
                  </a:lnTo>
                  <a:lnTo>
                    <a:pt x="275" y="129"/>
                  </a:lnTo>
                  <a:lnTo>
                    <a:pt x="308" y="100"/>
                  </a:lnTo>
                  <a:lnTo>
                    <a:pt x="316" y="85"/>
                  </a:lnTo>
                  <a:lnTo>
                    <a:pt x="319" y="74"/>
                  </a:lnTo>
                  <a:lnTo>
                    <a:pt x="319" y="74"/>
                  </a:lnTo>
                  <a:lnTo>
                    <a:pt x="312" y="63"/>
                  </a:lnTo>
                  <a:lnTo>
                    <a:pt x="301" y="52"/>
                  </a:lnTo>
                  <a:lnTo>
                    <a:pt x="272" y="26"/>
                  </a:lnTo>
                  <a:lnTo>
                    <a:pt x="231" y="0"/>
                  </a:lnTo>
                  <a:lnTo>
                    <a:pt x="231" y="0"/>
                  </a:lnTo>
                  <a:lnTo>
                    <a:pt x="217" y="4"/>
                  </a:lnTo>
                  <a:lnTo>
                    <a:pt x="187" y="15"/>
                  </a:lnTo>
                  <a:lnTo>
                    <a:pt x="143" y="37"/>
                  </a:lnTo>
                  <a:lnTo>
                    <a:pt x="121" y="52"/>
                  </a:lnTo>
                  <a:lnTo>
                    <a:pt x="103" y="70"/>
                  </a:lnTo>
                  <a:lnTo>
                    <a:pt x="103" y="70"/>
                  </a:lnTo>
                  <a:lnTo>
                    <a:pt x="74" y="96"/>
                  </a:lnTo>
                  <a:lnTo>
                    <a:pt x="44" y="118"/>
                  </a:lnTo>
                  <a:lnTo>
                    <a:pt x="22" y="140"/>
                  </a:lnTo>
                  <a:lnTo>
                    <a:pt x="7" y="155"/>
                  </a:lnTo>
                  <a:lnTo>
                    <a:pt x="4" y="166"/>
                  </a:lnTo>
                  <a:lnTo>
                    <a:pt x="0" y="173"/>
                  </a:lnTo>
                  <a:lnTo>
                    <a:pt x="4" y="180"/>
                  </a:lnTo>
                  <a:lnTo>
                    <a:pt x="7" y="188"/>
                  </a:lnTo>
                  <a:lnTo>
                    <a:pt x="15" y="195"/>
                  </a:lnTo>
                  <a:lnTo>
                    <a:pt x="29" y="202"/>
                  </a:lnTo>
                  <a:lnTo>
                    <a:pt x="66" y="217"/>
                  </a:lnTo>
                  <a:lnTo>
                    <a:pt x="66" y="217"/>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p:nvSpPr>
          <p:spPr bwMode="auto">
            <a:xfrm>
              <a:off x="4703" y="1910"/>
              <a:ext cx="172" cy="184"/>
            </a:xfrm>
            <a:custGeom>
              <a:avLst/>
              <a:gdLst>
                <a:gd name="T0" fmla="*/ 172 w 172"/>
                <a:gd name="T1" fmla="*/ 129 h 184"/>
                <a:gd name="T2" fmla="*/ 117 w 172"/>
                <a:gd name="T3" fmla="*/ 0 h 184"/>
                <a:gd name="T4" fmla="*/ 0 w 172"/>
                <a:gd name="T5" fmla="*/ 19 h 184"/>
                <a:gd name="T6" fmla="*/ 47 w 172"/>
                <a:gd name="T7" fmla="*/ 184 h 184"/>
                <a:gd name="T8" fmla="*/ 172 w 172"/>
                <a:gd name="T9" fmla="*/ 129 h 184"/>
              </a:gdLst>
              <a:ahLst/>
              <a:cxnLst>
                <a:cxn ang="0">
                  <a:pos x="T0" y="T1"/>
                </a:cxn>
                <a:cxn ang="0">
                  <a:pos x="T2" y="T3"/>
                </a:cxn>
                <a:cxn ang="0">
                  <a:pos x="T4" y="T5"/>
                </a:cxn>
                <a:cxn ang="0">
                  <a:pos x="T6" y="T7"/>
                </a:cxn>
                <a:cxn ang="0">
                  <a:pos x="T8" y="T9"/>
                </a:cxn>
              </a:cxnLst>
              <a:rect l="0" t="0" r="r" b="b"/>
              <a:pathLst>
                <a:path w="172" h="184">
                  <a:moveTo>
                    <a:pt x="172" y="129"/>
                  </a:moveTo>
                  <a:lnTo>
                    <a:pt x="117" y="0"/>
                  </a:lnTo>
                  <a:lnTo>
                    <a:pt x="0" y="19"/>
                  </a:lnTo>
                  <a:lnTo>
                    <a:pt x="47" y="184"/>
                  </a:lnTo>
                  <a:lnTo>
                    <a:pt x="172" y="1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p:nvSpPr>
          <p:spPr bwMode="auto">
            <a:xfrm>
              <a:off x="4835" y="2020"/>
              <a:ext cx="18" cy="19"/>
            </a:xfrm>
            <a:custGeom>
              <a:avLst/>
              <a:gdLst>
                <a:gd name="T0" fmla="*/ 3 w 18"/>
                <a:gd name="T1" fmla="*/ 4 h 19"/>
                <a:gd name="T2" fmla="*/ 3 w 18"/>
                <a:gd name="T3" fmla="*/ 4 h 19"/>
                <a:gd name="T4" fmla="*/ 7 w 18"/>
                <a:gd name="T5" fmla="*/ 0 h 19"/>
                <a:gd name="T6" fmla="*/ 15 w 18"/>
                <a:gd name="T7" fmla="*/ 4 h 19"/>
                <a:gd name="T8" fmla="*/ 15 w 18"/>
                <a:gd name="T9" fmla="*/ 4 h 19"/>
                <a:gd name="T10" fmla="*/ 18 w 18"/>
                <a:gd name="T11" fmla="*/ 8 h 19"/>
                <a:gd name="T12" fmla="*/ 18 w 18"/>
                <a:gd name="T13" fmla="*/ 15 h 19"/>
                <a:gd name="T14" fmla="*/ 18 w 18"/>
                <a:gd name="T15" fmla="*/ 15 h 19"/>
                <a:gd name="T16" fmla="*/ 11 w 18"/>
                <a:gd name="T17" fmla="*/ 19 h 19"/>
                <a:gd name="T18" fmla="*/ 3 w 18"/>
                <a:gd name="T19" fmla="*/ 15 h 19"/>
                <a:gd name="T20" fmla="*/ 3 w 18"/>
                <a:gd name="T21" fmla="*/ 15 h 19"/>
                <a:gd name="T22" fmla="*/ 0 w 18"/>
                <a:gd name="T23" fmla="*/ 11 h 19"/>
                <a:gd name="T24" fmla="*/ 3 w 18"/>
                <a:gd name="T25" fmla="*/ 4 h 19"/>
                <a:gd name="T26" fmla="*/ 3 w 18"/>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9">
                  <a:moveTo>
                    <a:pt x="3" y="4"/>
                  </a:moveTo>
                  <a:lnTo>
                    <a:pt x="3" y="4"/>
                  </a:lnTo>
                  <a:lnTo>
                    <a:pt x="7" y="0"/>
                  </a:lnTo>
                  <a:lnTo>
                    <a:pt x="15" y="4"/>
                  </a:lnTo>
                  <a:lnTo>
                    <a:pt x="15" y="4"/>
                  </a:lnTo>
                  <a:lnTo>
                    <a:pt x="18" y="8"/>
                  </a:lnTo>
                  <a:lnTo>
                    <a:pt x="18" y="15"/>
                  </a:lnTo>
                  <a:lnTo>
                    <a:pt x="18" y="15"/>
                  </a:lnTo>
                  <a:lnTo>
                    <a:pt x="11" y="19"/>
                  </a:lnTo>
                  <a:lnTo>
                    <a:pt x="3" y="15"/>
                  </a:lnTo>
                  <a:lnTo>
                    <a:pt x="3" y="15"/>
                  </a:lnTo>
                  <a:lnTo>
                    <a:pt x="0" y="11"/>
                  </a:lnTo>
                  <a:lnTo>
                    <a:pt x="3" y="4"/>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p:nvSpPr>
          <p:spPr bwMode="auto">
            <a:xfrm>
              <a:off x="4956" y="1778"/>
              <a:ext cx="88" cy="55"/>
            </a:xfrm>
            <a:custGeom>
              <a:avLst/>
              <a:gdLst>
                <a:gd name="T0" fmla="*/ 0 w 88"/>
                <a:gd name="T1" fmla="*/ 51 h 55"/>
                <a:gd name="T2" fmla="*/ 0 w 88"/>
                <a:gd name="T3" fmla="*/ 51 h 55"/>
                <a:gd name="T4" fmla="*/ 26 w 88"/>
                <a:gd name="T5" fmla="*/ 40 h 55"/>
                <a:gd name="T6" fmla="*/ 48 w 88"/>
                <a:gd name="T7" fmla="*/ 26 h 55"/>
                <a:gd name="T8" fmla="*/ 70 w 88"/>
                <a:gd name="T9" fmla="*/ 7 h 55"/>
                <a:gd name="T10" fmla="*/ 70 w 88"/>
                <a:gd name="T11" fmla="*/ 7 h 55"/>
                <a:gd name="T12" fmla="*/ 77 w 88"/>
                <a:gd name="T13" fmla="*/ 0 h 55"/>
                <a:gd name="T14" fmla="*/ 81 w 88"/>
                <a:gd name="T15" fmla="*/ 0 h 55"/>
                <a:gd name="T16" fmla="*/ 84 w 88"/>
                <a:gd name="T17" fmla="*/ 4 h 55"/>
                <a:gd name="T18" fmla="*/ 88 w 88"/>
                <a:gd name="T19" fmla="*/ 15 h 55"/>
                <a:gd name="T20" fmla="*/ 88 w 88"/>
                <a:gd name="T21" fmla="*/ 26 h 55"/>
                <a:gd name="T22" fmla="*/ 84 w 88"/>
                <a:gd name="T23" fmla="*/ 33 h 55"/>
                <a:gd name="T24" fmla="*/ 81 w 88"/>
                <a:gd name="T25" fmla="*/ 44 h 55"/>
                <a:gd name="T26" fmla="*/ 73 w 88"/>
                <a:gd name="T27" fmla="*/ 51 h 55"/>
                <a:gd name="T28" fmla="*/ 73 w 88"/>
                <a:gd name="T29" fmla="*/ 51 h 55"/>
                <a:gd name="T30" fmla="*/ 66 w 88"/>
                <a:gd name="T31" fmla="*/ 55 h 55"/>
                <a:gd name="T32" fmla="*/ 51 w 88"/>
                <a:gd name="T33" fmla="*/ 55 h 55"/>
                <a:gd name="T34" fmla="*/ 29 w 88"/>
                <a:gd name="T35" fmla="*/ 55 h 55"/>
                <a:gd name="T36" fmla="*/ 0 w 88"/>
                <a:gd name="T37" fmla="*/ 51 h 55"/>
                <a:gd name="T38" fmla="*/ 0 w 88"/>
                <a:gd name="T39"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55">
                  <a:moveTo>
                    <a:pt x="0" y="51"/>
                  </a:moveTo>
                  <a:lnTo>
                    <a:pt x="0" y="51"/>
                  </a:lnTo>
                  <a:lnTo>
                    <a:pt x="26" y="40"/>
                  </a:lnTo>
                  <a:lnTo>
                    <a:pt x="48" y="26"/>
                  </a:lnTo>
                  <a:lnTo>
                    <a:pt x="70" y="7"/>
                  </a:lnTo>
                  <a:lnTo>
                    <a:pt x="70" y="7"/>
                  </a:lnTo>
                  <a:lnTo>
                    <a:pt x="77" y="0"/>
                  </a:lnTo>
                  <a:lnTo>
                    <a:pt x="81" y="0"/>
                  </a:lnTo>
                  <a:lnTo>
                    <a:pt x="84" y="4"/>
                  </a:lnTo>
                  <a:lnTo>
                    <a:pt x="88" y="15"/>
                  </a:lnTo>
                  <a:lnTo>
                    <a:pt x="88" y="26"/>
                  </a:lnTo>
                  <a:lnTo>
                    <a:pt x="84" y="33"/>
                  </a:lnTo>
                  <a:lnTo>
                    <a:pt x="81" y="44"/>
                  </a:lnTo>
                  <a:lnTo>
                    <a:pt x="73" y="51"/>
                  </a:lnTo>
                  <a:lnTo>
                    <a:pt x="73" y="51"/>
                  </a:lnTo>
                  <a:lnTo>
                    <a:pt x="66" y="55"/>
                  </a:lnTo>
                  <a:lnTo>
                    <a:pt x="51" y="55"/>
                  </a:lnTo>
                  <a:lnTo>
                    <a:pt x="29" y="55"/>
                  </a:lnTo>
                  <a:lnTo>
                    <a:pt x="0" y="51"/>
                  </a:lnTo>
                  <a:lnTo>
                    <a:pt x="0" y="51"/>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p:nvSpPr>
          <p:spPr bwMode="auto">
            <a:xfrm>
              <a:off x="3635" y="1462"/>
              <a:ext cx="1192" cy="808"/>
            </a:xfrm>
            <a:custGeom>
              <a:avLst/>
              <a:gdLst>
                <a:gd name="T0" fmla="*/ 36 w 1192"/>
                <a:gd name="T1" fmla="*/ 254 h 808"/>
                <a:gd name="T2" fmla="*/ 36 w 1192"/>
                <a:gd name="T3" fmla="*/ 254 h 808"/>
                <a:gd name="T4" fmla="*/ 124 w 1192"/>
                <a:gd name="T5" fmla="*/ 342 h 808"/>
                <a:gd name="T6" fmla="*/ 315 w 1192"/>
                <a:gd name="T7" fmla="*/ 536 h 808"/>
                <a:gd name="T8" fmla="*/ 422 w 1192"/>
                <a:gd name="T9" fmla="*/ 639 h 808"/>
                <a:gd name="T10" fmla="*/ 517 w 1192"/>
                <a:gd name="T11" fmla="*/ 727 h 808"/>
                <a:gd name="T12" fmla="*/ 558 w 1192"/>
                <a:gd name="T13" fmla="*/ 760 h 808"/>
                <a:gd name="T14" fmla="*/ 591 w 1192"/>
                <a:gd name="T15" fmla="*/ 786 h 808"/>
                <a:gd name="T16" fmla="*/ 616 w 1192"/>
                <a:gd name="T17" fmla="*/ 804 h 808"/>
                <a:gd name="T18" fmla="*/ 624 w 1192"/>
                <a:gd name="T19" fmla="*/ 808 h 808"/>
                <a:gd name="T20" fmla="*/ 631 w 1192"/>
                <a:gd name="T21" fmla="*/ 808 h 808"/>
                <a:gd name="T22" fmla="*/ 631 w 1192"/>
                <a:gd name="T23" fmla="*/ 808 h 808"/>
                <a:gd name="T24" fmla="*/ 726 w 1192"/>
                <a:gd name="T25" fmla="*/ 779 h 808"/>
                <a:gd name="T26" fmla="*/ 895 w 1192"/>
                <a:gd name="T27" fmla="*/ 723 h 808"/>
                <a:gd name="T28" fmla="*/ 1189 w 1192"/>
                <a:gd name="T29" fmla="*/ 628 h 808"/>
                <a:gd name="T30" fmla="*/ 1189 w 1192"/>
                <a:gd name="T31" fmla="*/ 628 h 808"/>
                <a:gd name="T32" fmla="*/ 1192 w 1192"/>
                <a:gd name="T33" fmla="*/ 621 h 808"/>
                <a:gd name="T34" fmla="*/ 1192 w 1192"/>
                <a:gd name="T35" fmla="*/ 613 h 808"/>
                <a:gd name="T36" fmla="*/ 1192 w 1192"/>
                <a:gd name="T37" fmla="*/ 602 h 808"/>
                <a:gd name="T38" fmla="*/ 1137 w 1192"/>
                <a:gd name="T39" fmla="*/ 445 h 808"/>
                <a:gd name="T40" fmla="*/ 708 w 1192"/>
                <a:gd name="T41" fmla="*/ 573 h 808"/>
                <a:gd name="T42" fmla="*/ 708 w 1192"/>
                <a:gd name="T43" fmla="*/ 573 h 808"/>
                <a:gd name="T44" fmla="*/ 679 w 1192"/>
                <a:gd name="T45" fmla="*/ 540 h 808"/>
                <a:gd name="T46" fmla="*/ 613 w 1192"/>
                <a:gd name="T47" fmla="*/ 459 h 808"/>
                <a:gd name="T48" fmla="*/ 521 w 1192"/>
                <a:gd name="T49" fmla="*/ 356 h 808"/>
                <a:gd name="T50" fmla="*/ 469 w 1192"/>
                <a:gd name="T51" fmla="*/ 305 h 808"/>
                <a:gd name="T52" fmla="*/ 418 w 1192"/>
                <a:gd name="T53" fmla="*/ 257 h 808"/>
                <a:gd name="T54" fmla="*/ 418 w 1192"/>
                <a:gd name="T55" fmla="*/ 257 h 808"/>
                <a:gd name="T56" fmla="*/ 385 w 1192"/>
                <a:gd name="T57" fmla="*/ 224 h 808"/>
                <a:gd name="T58" fmla="*/ 356 w 1192"/>
                <a:gd name="T59" fmla="*/ 195 h 808"/>
                <a:gd name="T60" fmla="*/ 312 w 1192"/>
                <a:gd name="T61" fmla="*/ 136 h 808"/>
                <a:gd name="T62" fmla="*/ 279 w 1192"/>
                <a:gd name="T63" fmla="*/ 89 h 808"/>
                <a:gd name="T64" fmla="*/ 264 w 1192"/>
                <a:gd name="T65" fmla="*/ 70 h 808"/>
                <a:gd name="T66" fmla="*/ 249 w 1192"/>
                <a:gd name="T67" fmla="*/ 56 h 808"/>
                <a:gd name="T68" fmla="*/ 249 w 1192"/>
                <a:gd name="T69" fmla="*/ 56 h 808"/>
                <a:gd name="T70" fmla="*/ 213 w 1192"/>
                <a:gd name="T71" fmla="*/ 33 h 808"/>
                <a:gd name="T72" fmla="*/ 180 w 1192"/>
                <a:gd name="T73" fmla="*/ 15 h 808"/>
                <a:gd name="T74" fmla="*/ 150 w 1192"/>
                <a:gd name="T75" fmla="*/ 4 h 808"/>
                <a:gd name="T76" fmla="*/ 121 w 1192"/>
                <a:gd name="T77" fmla="*/ 0 h 808"/>
                <a:gd name="T78" fmla="*/ 95 w 1192"/>
                <a:gd name="T79" fmla="*/ 4 h 808"/>
                <a:gd name="T80" fmla="*/ 69 w 1192"/>
                <a:gd name="T81" fmla="*/ 11 h 808"/>
                <a:gd name="T82" fmla="*/ 51 w 1192"/>
                <a:gd name="T83" fmla="*/ 22 h 808"/>
                <a:gd name="T84" fmla="*/ 33 w 1192"/>
                <a:gd name="T85" fmla="*/ 41 h 808"/>
                <a:gd name="T86" fmla="*/ 18 w 1192"/>
                <a:gd name="T87" fmla="*/ 59 h 808"/>
                <a:gd name="T88" fmla="*/ 7 w 1192"/>
                <a:gd name="T89" fmla="*/ 85 h 808"/>
                <a:gd name="T90" fmla="*/ 0 w 1192"/>
                <a:gd name="T91" fmla="*/ 111 h 808"/>
                <a:gd name="T92" fmla="*/ 0 w 1192"/>
                <a:gd name="T93" fmla="*/ 136 h 808"/>
                <a:gd name="T94" fmla="*/ 0 w 1192"/>
                <a:gd name="T95" fmla="*/ 166 h 808"/>
                <a:gd name="T96" fmla="*/ 7 w 1192"/>
                <a:gd name="T97" fmla="*/ 195 h 808"/>
                <a:gd name="T98" fmla="*/ 22 w 1192"/>
                <a:gd name="T99" fmla="*/ 224 h 808"/>
                <a:gd name="T100" fmla="*/ 36 w 1192"/>
                <a:gd name="T101" fmla="*/ 254 h 808"/>
                <a:gd name="T102" fmla="*/ 36 w 1192"/>
                <a:gd name="T103" fmla="*/ 254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92" h="808">
                  <a:moveTo>
                    <a:pt x="36" y="254"/>
                  </a:moveTo>
                  <a:lnTo>
                    <a:pt x="36" y="254"/>
                  </a:lnTo>
                  <a:lnTo>
                    <a:pt x="124" y="342"/>
                  </a:lnTo>
                  <a:lnTo>
                    <a:pt x="315" y="536"/>
                  </a:lnTo>
                  <a:lnTo>
                    <a:pt x="422" y="639"/>
                  </a:lnTo>
                  <a:lnTo>
                    <a:pt x="517" y="727"/>
                  </a:lnTo>
                  <a:lnTo>
                    <a:pt x="558" y="760"/>
                  </a:lnTo>
                  <a:lnTo>
                    <a:pt x="591" y="786"/>
                  </a:lnTo>
                  <a:lnTo>
                    <a:pt x="616" y="804"/>
                  </a:lnTo>
                  <a:lnTo>
                    <a:pt x="624" y="808"/>
                  </a:lnTo>
                  <a:lnTo>
                    <a:pt x="631" y="808"/>
                  </a:lnTo>
                  <a:lnTo>
                    <a:pt x="631" y="808"/>
                  </a:lnTo>
                  <a:lnTo>
                    <a:pt x="726" y="779"/>
                  </a:lnTo>
                  <a:lnTo>
                    <a:pt x="895" y="723"/>
                  </a:lnTo>
                  <a:lnTo>
                    <a:pt x="1189" y="628"/>
                  </a:lnTo>
                  <a:lnTo>
                    <a:pt x="1189" y="628"/>
                  </a:lnTo>
                  <a:lnTo>
                    <a:pt x="1192" y="621"/>
                  </a:lnTo>
                  <a:lnTo>
                    <a:pt x="1192" y="613"/>
                  </a:lnTo>
                  <a:lnTo>
                    <a:pt x="1192" y="602"/>
                  </a:lnTo>
                  <a:lnTo>
                    <a:pt x="1137" y="445"/>
                  </a:lnTo>
                  <a:lnTo>
                    <a:pt x="708" y="573"/>
                  </a:lnTo>
                  <a:lnTo>
                    <a:pt x="708" y="573"/>
                  </a:lnTo>
                  <a:lnTo>
                    <a:pt x="679" y="540"/>
                  </a:lnTo>
                  <a:lnTo>
                    <a:pt x="613" y="459"/>
                  </a:lnTo>
                  <a:lnTo>
                    <a:pt x="521" y="356"/>
                  </a:lnTo>
                  <a:lnTo>
                    <a:pt x="469" y="305"/>
                  </a:lnTo>
                  <a:lnTo>
                    <a:pt x="418" y="257"/>
                  </a:lnTo>
                  <a:lnTo>
                    <a:pt x="418" y="257"/>
                  </a:lnTo>
                  <a:lnTo>
                    <a:pt x="385" y="224"/>
                  </a:lnTo>
                  <a:lnTo>
                    <a:pt x="356" y="195"/>
                  </a:lnTo>
                  <a:lnTo>
                    <a:pt x="312" y="136"/>
                  </a:lnTo>
                  <a:lnTo>
                    <a:pt x="279" y="89"/>
                  </a:lnTo>
                  <a:lnTo>
                    <a:pt x="264" y="70"/>
                  </a:lnTo>
                  <a:lnTo>
                    <a:pt x="249" y="56"/>
                  </a:lnTo>
                  <a:lnTo>
                    <a:pt x="249" y="56"/>
                  </a:lnTo>
                  <a:lnTo>
                    <a:pt x="213" y="33"/>
                  </a:lnTo>
                  <a:lnTo>
                    <a:pt x="180" y="15"/>
                  </a:lnTo>
                  <a:lnTo>
                    <a:pt x="150" y="4"/>
                  </a:lnTo>
                  <a:lnTo>
                    <a:pt x="121" y="0"/>
                  </a:lnTo>
                  <a:lnTo>
                    <a:pt x="95" y="4"/>
                  </a:lnTo>
                  <a:lnTo>
                    <a:pt x="69" y="11"/>
                  </a:lnTo>
                  <a:lnTo>
                    <a:pt x="51" y="22"/>
                  </a:lnTo>
                  <a:lnTo>
                    <a:pt x="33" y="41"/>
                  </a:lnTo>
                  <a:lnTo>
                    <a:pt x="18" y="59"/>
                  </a:lnTo>
                  <a:lnTo>
                    <a:pt x="7" y="85"/>
                  </a:lnTo>
                  <a:lnTo>
                    <a:pt x="0" y="111"/>
                  </a:lnTo>
                  <a:lnTo>
                    <a:pt x="0" y="136"/>
                  </a:lnTo>
                  <a:lnTo>
                    <a:pt x="0" y="166"/>
                  </a:lnTo>
                  <a:lnTo>
                    <a:pt x="7" y="195"/>
                  </a:lnTo>
                  <a:lnTo>
                    <a:pt x="22" y="224"/>
                  </a:lnTo>
                  <a:lnTo>
                    <a:pt x="36" y="254"/>
                  </a:lnTo>
                  <a:lnTo>
                    <a:pt x="36" y="254"/>
                  </a:lnTo>
                  <a:close/>
                </a:path>
              </a:pathLst>
            </a:custGeom>
            <a:solidFill>
              <a:srgbClr val="141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p:nvSpPr>
          <p:spPr bwMode="auto">
            <a:xfrm>
              <a:off x="4993" y="1818"/>
              <a:ext cx="205" cy="129"/>
            </a:xfrm>
            <a:custGeom>
              <a:avLst/>
              <a:gdLst>
                <a:gd name="T0" fmla="*/ 14 w 205"/>
                <a:gd name="T1" fmla="*/ 0 h 129"/>
                <a:gd name="T2" fmla="*/ 14 w 205"/>
                <a:gd name="T3" fmla="*/ 0 h 129"/>
                <a:gd name="T4" fmla="*/ 80 w 205"/>
                <a:gd name="T5" fmla="*/ 19 h 129"/>
                <a:gd name="T6" fmla="*/ 135 w 205"/>
                <a:gd name="T7" fmla="*/ 37 h 129"/>
                <a:gd name="T8" fmla="*/ 161 w 205"/>
                <a:gd name="T9" fmla="*/ 48 h 129"/>
                <a:gd name="T10" fmla="*/ 176 w 205"/>
                <a:gd name="T11" fmla="*/ 59 h 129"/>
                <a:gd name="T12" fmla="*/ 176 w 205"/>
                <a:gd name="T13" fmla="*/ 59 h 129"/>
                <a:gd name="T14" fmla="*/ 179 w 205"/>
                <a:gd name="T15" fmla="*/ 63 h 129"/>
                <a:gd name="T16" fmla="*/ 179 w 205"/>
                <a:gd name="T17" fmla="*/ 67 h 129"/>
                <a:gd name="T18" fmla="*/ 176 w 205"/>
                <a:gd name="T19" fmla="*/ 74 h 129"/>
                <a:gd name="T20" fmla="*/ 176 w 205"/>
                <a:gd name="T21" fmla="*/ 74 h 129"/>
                <a:gd name="T22" fmla="*/ 190 w 205"/>
                <a:gd name="T23" fmla="*/ 78 h 129"/>
                <a:gd name="T24" fmla="*/ 201 w 205"/>
                <a:gd name="T25" fmla="*/ 81 h 129"/>
                <a:gd name="T26" fmla="*/ 205 w 205"/>
                <a:gd name="T27" fmla="*/ 85 h 129"/>
                <a:gd name="T28" fmla="*/ 205 w 205"/>
                <a:gd name="T29" fmla="*/ 85 h 129"/>
                <a:gd name="T30" fmla="*/ 205 w 205"/>
                <a:gd name="T31" fmla="*/ 92 h 129"/>
                <a:gd name="T32" fmla="*/ 198 w 205"/>
                <a:gd name="T33" fmla="*/ 100 h 129"/>
                <a:gd name="T34" fmla="*/ 187 w 205"/>
                <a:gd name="T35" fmla="*/ 107 h 129"/>
                <a:gd name="T36" fmla="*/ 179 w 205"/>
                <a:gd name="T37" fmla="*/ 107 h 129"/>
                <a:gd name="T38" fmla="*/ 172 w 205"/>
                <a:gd name="T39" fmla="*/ 103 h 129"/>
                <a:gd name="T40" fmla="*/ 172 w 205"/>
                <a:gd name="T41" fmla="*/ 103 h 129"/>
                <a:gd name="T42" fmla="*/ 176 w 205"/>
                <a:gd name="T43" fmla="*/ 107 h 129"/>
                <a:gd name="T44" fmla="*/ 176 w 205"/>
                <a:gd name="T45" fmla="*/ 111 h 129"/>
                <a:gd name="T46" fmla="*/ 176 w 205"/>
                <a:gd name="T47" fmla="*/ 114 h 129"/>
                <a:gd name="T48" fmla="*/ 172 w 205"/>
                <a:gd name="T49" fmla="*/ 118 h 129"/>
                <a:gd name="T50" fmla="*/ 157 w 205"/>
                <a:gd name="T51" fmla="*/ 125 h 129"/>
                <a:gd name="T52" fmla="*/ 157 w 205"/>
                <a:gd name="T53" fmla="*/ 125 h 129"/>
                <a:gd name="T54" fmla="*/ 132 w 205"/>
                <a:gd name="T55" fmla="*/ 125 h 129"/>
                <a:gd name="T56" fmla="*/ 102 w 205"/>
                <a:gd name="T57" fmla="*/ 118 h 129"/>
                <a:gd name="T58" fmla="*/ 73 w 205"/>
                <a:gd name="T59" fmla="*/ 111 h 129"/>
                <a:gd name="T60" fmla="*/ 73 w 205"/>
                <a:gd name="T61" fmla="*/ 111 h 129"/>
                <a:gd name="T62" fmla="*/ 69 w 205"/>
                <a:gd name="T63" fmla="*/ 107 h 129"/>
                <a:gd name="T64" fmla="*/ 62 w 205"/>
                <a:gd name="T65" fmla="*/ 100 h 129"/>
                <a:gd name="T66" fmla="*/ 55 w 205"/>
                <a:gd name="T67" fmla="*/ 100 h 129"/>
                <a:gd name="T68" fmla="*/ 47 w 205"/>
                <a:gd name="T69" fmla="*/ 103 h 129"/>
                <a:gd name="T70" fmla="*/ 33 w 205"/>
                <a:gd name="T71" fmla="*/ 111 h 129"/>
                <a:gd name="T72" fmla="*/ 18 w 205"/>
                <a:gd name="T73" fmla="*/ 122 h 129"/>
                <a:gd name="T74" fmla="*/ 18 w 205"/>
                <a:gd name="T75" fmla="*/ 122 h 129"/>
                <a:gd name="T76" fmla="*/ 14 w 205"/>
                <a:gd name="T77" fmla="*/ 129 h 129"/>
                <a:gd name="T78" fmla="*/ 7 w 205"/>
                <a:gd name="T79" fmla="*/ 129 h 129"/>
                <a:gd name="T80" fmla="*/ 3 w 205"/>
                <a:gd name="T81" fmla="*/ 129 h 129"/>
                <a:gd name="T82" fmla="*/ 0 w 205"/>
                <a:gd name="T83" fmla="*/ 122 h 129"/>
                <a:gd name="T84" fmla="*/ 0 w 205"/>
                <a:gd name="T85" fmla="*/ 103 h 129"/>
                <a:gd name="T86" fmla="*/ 0 w 205"/>
                <a:gd name="T87" fmla="*/ 78 h 129"/>
                <a:gd name="T88" fmla="*/ 7 w 205"/>
                <a:gd name="T89" fmla="*/ 26 h 129"/>
                <a:gd name="T90" fmla="*/ 14 w 205"/>
                <a:gd name="T91" fmla="*/ 0 h 129"/>
                <a:gd name="T92" fmla="*/ 14 w 205"/>
                <a:gd name="T9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5" h="129">
                  <a:moveTo>
                    <a:pt x="14" y="0"/>
                  </a:moveTo>
                  <a:lnTo>
                    <a:pt x="14" y="0"/>
                  </a:lnTo>
                  <a:lnTo>
                    <a:pt x="80" y="19"/>
                  </a:lnTo>
                  <a:lnTo>
                    <a:pt x="135" y="37"/>
                  </a:lnTo>
                  <a:lnTo>
                    <a:pt x="161" y="48"/>
                  </a:lnTo>
                  <a:lnTo>
                    <a:pt x="176" y="59"/>
                  </a:lnTo>
                  <a:lnTo>
                    <a:pt x="176" y="59"/>
                  </a:lnTo>
                  <a:lnTo>
                    <a:pt x="179" y="63"/>
                  </a:lnTo>
                  <a:lnTo>
                    <a:pt x="179" y="67"/>
                  </a:lnTo>
                  <a:lnTo>
                    <a:pt x="176" y="74"/>
                  </a:lnTo>
                  <a:lnTo>
                    <a:pt x="176" y="74"/>
                  </a:lnTo>
                  <a:lnTo>
                    <a:pt x="190" y="78"/>
                  </a:lnTo>
                  <a:lnTo>
                    <a:pt x="201" y="81"/>
                  </a:lnTo>
                  <a:lnTo>
                    <a:pt x="205" y="85"/>
                  </a:lnTo>
                  <a:lnTo>
                    <a:pt x="205" y="85"/>
                  </a:lnTo>
                  <a:lnTo>
                    <a:pt x="205" y="92"/>
                  </a:lnTo>
                  <a:lnTo>
                    <a:pt x="198" y="100"/>
                  </a:lnTo>
                  <a:lnTo>
                    <a:pt x="187" y="107"/>
                  </a:lnTo>
                  <a:lnTo>
                    <a:pt x="179" y="107"/>
                  </a:lnTo>
                  <a:lnTo>
                    <a:pt x="172" y="103"/>
                  </a:lnTo>
                  <a:lnTo>
                    <a:pt x="172" y="103"/>
                  </a:lnTo>
                  <a:lnTo>
                    <a:pt x="176" y="107"/>
                  </a:lnTo>
                  <a:lnTo>
                    <a:pt x="176" y="111"/>
                  </a:lnTo>
                  <a:lnTo>
                    <a:pt x="176" y="114"/>
                  </a:lnTo>
                  <a:lnTo>
                    <a:pt x="172" y="118"/>
                  </a:lnTo>
                  <a:lnTo>
                    <a:pt x="157" y="125"/>
                  </a:lnTo>
                  <a:lnTo>
                    <a:pt x="157" y="125"/>
                  </a:lnTo>
                  <a:lnTo>
                    <a:pt x="132" y="125"/>
                  </a:lnTo>
                  <a:lnTo>
                    <a:pt x="102" y="118"/>
                  </a:lnTo>
                  <a:lnTo>
                    <a:pt x="73" y="111"/>
                  </a:lnTo>
                  <a:lnTo>
                    <a:pt x="73" y="111"/>
                  </a:lnTo>
                  <a:lnTo>
                    <a:pt x="69" y="107"/>
                  </a:lnTo>
                  <a:lnTo>
                    <a:pt x="62" y="100"/>
                  </a:lnTo>
                  <a:lnTo>
                    <a:pt x="55" y="100"/>
                  </a:lnTo>
                  <a:lnTo>
                    <a:pt x="47" y="103"/>
                  </a:lnTo>
                  <a:lnTo>
                    <a:pt x="33" y="111"/>
                  </a:lnTo>
                  <a:lnTo>
                    <a:pt x="18" y="122"/>
                  </a:lnTo>
                  <a:lnTo>
                    <a:pt x="18" y="122"/>
                  </a:lnTo>
                  <a:lnTo>
                    <a:pt x="14" y="129"/>
                  </a:lnTo>
                  <a:lnTo>
                    <a:pt x="7" y="129"/>
                  </a:lnTo>
                  <a:lnTo>
                    <a:pt x="3" y="129"/>
                  </a:lnTo>
                  <a:lnTo>
                    <a:pt x="0" y="122"/>
                  </a:lnTo>
                  <a:lnTo>
                    <a:pt x="0" y="103"/>
                  </a:lnTo>
                  <a:lnTo>
                    <a:pt x="0" y="78"/>
                  </a:lnTo>
                  <a:lnTo>
                    <a:pt x="7" y="26"/>
                  </a:lnTo>
                  <a:lnTo>
                    <a:pt x="14" y="0"/>
                  </a:lnTo>
                  <a:lnTo>
                    <a:pt x="14" y="0"/>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p:nvSpPr>
          <p:spPr bwMode="auto">
            <a:xfrm>
              <a:off x="3264" y="1415"/>
              <a:ext cx="1127" cy="1321"/>
            </a:xfrm>
            <a:custGeom>
              <a:avLst/>
              <a:gdLst>
                <a:gd name="T0" fmla="*/ 569 w 1127"/>
                <a:gd name="T1" fmla="*/ 976 h 1321"/>
                <a:gd name="T2" fmla="*/ 569 w 1127"/>
                <a:gd name="T3" fmla="*/ 976 h 1321"/>
                <a:gd name="T4" fmla="*/ 558 w 1127"/>
                <a:gd name="T5" fmla="*/ 936 h 1321"/>
                <a:gd name="T6" fmla="*/ 551 w 1127"/>
                <a:gd name="T7" fmla="*/ 888 h 1321"/>
                <a:gd name="T8" fmla="*/ 543 w 1127"/>
                <a:gd name="T9" fmla="*/ 826 h 1321"/>
                <a:gd name="T10" fmla="*/ 543 w 1127"/>
                <a:gd name="T11" fmla="*/ 745 h 1321"/>
                <a:gd name="T12" fmla="*/ 551 w 1127"/>
                <a:gd name="T13" fmla="*/ 701 h 1321"/>
                <a:gd name="T14" fmla="*/ 558 w 1127"/>
                <a:gd name="T15" fmla="*/ 653 h 1321"/>
                <a:gd name="T16" fmla="*/ 565 w 1127"/>
                <a:gd name="T17" fmla="*/ 602 h 1321"/>
                <a:gd name="T18" fmla="*/ 580 w 1127"/>
                <a:gd name="T19" fmla="*/ 547 h 1321"/>
                <a:gd name="T20" fmla="*/ 598 w 1127"/>
                <a:gd name="T21" fmla="*/ 492 h 1321"/>
                <a:gd name="T22" fmla="*/ 624 w 1127"/>
                <a:gd name="T23" fmla="*/ 433 h 1321"/>
                <a:gd name="T24" fmla="*/ 624 w 1127"/>
                <a:gd name="T25" fmla="*/ 433 h 1321"/>
                <a:gd name="T26" fmla="*/ 646 w 1127"/>
                <a:gd name="T27" fmla="*/ 367 h 1321"/>
                <a:gd name="T28" fmla="*/ 661 w 1127"/>
                <a:gd name="T29" fmla="*/ 312 h 1321"/>
                <a:gd name="T30" fmla="*/ 664 w 1127"/>
                <a:gd name="T31" fmla="*/ 268 h 1321"/>
                <a:gd name="T32" fmla="*/ 661 w 1127"/>
                <a:gd name="T33" fmla="*/ 235 h 1321"/>
                <a:gd name="T34" fmla="*/ 653 w 1127"/>
                <a:gd name="T35" fmla="*/ 209 h 1321"/>
                <a:gd name="T36" fmla="*/ 646 w 1127"/>
                <a:gd name="T37" fmla="*/ 194 h 1321"/>
                <a:gd name="T38" fmla="*/ 635 w 1127"/>
                <a:gd name="T39" fmla="*/ 183 h 1321"/>
                <a:gd name="T40" fmla="*/ 635 w 1127"/>
                <a:gd name="T41" fmla="*/ 183 h 1321"/>
                <a:gd name="T42" fmla="*/ 506 w 1127"/>
                <a:gd name="T43" fmla="*/ 44 h 1321"/>
                <a:gd name="T44" fmla="*/ 506 w 1127"/>
                <a:gd name="T45" fmla="*/ 44 h 1321"/>
                <a:gd name="T46" fmla="*/ 297 w 1127"/>
                <a:gd name="T47" fmla="*/ 0 h 1321"/>
                <a:gd name="T48" fmla="*/ 297 w 1127"/>
                <a:gd name="T49" fmla="*/ 0 h 1321"/>
                <a:gd name="T50" fmla="*/ 268 w 1127"/>
                <a:gd name="T51" fmla="*/ 0 h 1321"/>
                <a:gd name="T52" fmla="*/ 235 w 1127"/>
                <a:gd name="T53" fmla="*/ 0 h 1321"/>
                <a:gd name="T54" fmla="*/ 202 w 1127"/>
                <a:gd name="T55" fmla="*/ 7 h 1321"/>
                <a:gd name="T56" fmla="*/ 169 w 1127"/>
                <a:gd name="T57" fmla="*/ 18 h 1321"/>
                <a:gd name="T58" fmla="*/ 139 w 1127"/>
                <a:gd name="T59" fmla="*/ 33 h 1321"/>
                <a:gd name="T60" fmla="*/ 114 w 1127"/>
                <a:gd name="T61" fmla="*/ 47 h 1321"/>
                <a:gd name="T62" fmla="*/ 92 w 1127"/>
                <a:gd name="T63" fmla="*/ 66 h 1321"/>
                <a:gd name="T64" fmla="*/ 77 w 1127"/>
                <a:gd name="T65" fmla="*/ 84 h 1321"/>
                <a:gd name="T66" fmla="*/ 77 w 1127"/>
                <a:gd name="T67" fmla="*/ 84 h 1321"/>
                <a:gd name="T68" fmla="*/ 59 w 1127"/>
                <a:gd name="T69" fmla="*/ 110 h 1321"/>
                <a:gd name="T70" fmla="*/ 40 w 1127"/>
                <a:gd name="T71" fmla="*/ 147 h 1321"/>
                <a:gd name="T72" fmla="*/ 0 w 1127"/>
                <a:gd name="T73" fmla="*/ 249 h 1321"/>
                <a:gd name="T74" fmla="*/ 0 w 1127"/>
                <a:gd name="T75" fmla="*/ 1321 h 1321"/>
                <a:gd name="T76" fmla="*/ 1127 w 1127"/>
                <a:gd name="T77" fmla="*/ 1321 h 1321"/>
                <a:gd name="T78" fmla="*/ 1127 w 1127"/>
                <a:gd name="T79" fmla="*/ 1321 h 1321"/>
                <a:gd name="T80" fmla="*/ 1035 w 1127"/>
                <a:gd name="T81" fmla="*/ 1277 h 1321"/>
                <a:gd name="T82" fmla="*/ 929 w 1127"/>
                <a:gd name="T83" fmla="*/ 1233 h 1321"/>
                <a:gd name="T84" fmla="*/ 723 w 1127"/>
                <a:gd name="T85" fmla="*/ 1145 h 1321"/>
                <a:gd name="T86" fmla="*/ 495 w 1127"/>
                <a:gd name="T87" fmla="*/ 1053 h 1321"/>
                <a:gd name="T88" fmla="*/ 495 w 1127"/>
                <a:gd name="T89" fmla="*/ 1053 h 1321"/>
                <a:gd name="T90" fmla="*/ 521 w 1127"/>
                <a:gd name="T91" fmla="*/ 1049 h 1321"/>
                <a:gd name="T92" fmla="*/ 543 w 1127"/>
                <a:gd name="T93" fmla="*/ 1038 h 1321"/>
                <a:gd name="T94" fmla="*/ 554 w 1127"/>
                <a:gd name="T95" fmla="*/ 1027 h 1321"/>
                <a:gd name="T96" fmla="*/ 562 w 1127"/>
                <a:gd name="T97" fmla="*/ 1013 h 1321"/>
                <a:gd name="T98" fmla="*/ 569 w 1127"/>
                <a:gd name="T99" fmla="*/ 998 h 1321"/>
                <a:gd name="T100" fmla="*/ 569 w 1127"/>
                <a:gd name="T101" fmla="*/ 987 h 1321"/>
                <a:gd name="T102" fmla="*/ 569 w 1127"/>
                <a:gd name="T103" fmla="*/ 976 h 1321"/>
                <a:gd name="T104" fmla="*/ 569 w 1127"/>
                <a:gd name="T105" fmla="*/ 976 h 1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27" h="1321">
                  <a:moveTo>
                    <a:pt x="569" y="976"/>
                  </a:moveTo>
                  <a:lnTo>
                    <a:pt x="569" y="976"/>
                  </a:lnTo>
                  <a:lnTo>
                    <a:pt x="558" y="936"/>
                  </a:lnTo>
                  <a:lnTo>
                    <a:pt x="551" y="888"/>
                  </a:lnTo>
                  <a:lnTo>
                    <a:pt x="543" y="826"/>
                  </a:lnTo>
                  <a:lnTo>
                    <a:pt x="543" y="745"/>
                  </a:lnTo>
                  <a:lnTo>
                    <a:pt x="551" y="701"/>
                  </a:lnTo>
                  <a:lnTo>
                    <a:pt x="558" y="653"/>
                  </a:lnTo>
                  <a:lnTo>
                    <a:pt x="565" y="602"/>
                  </a:lnTo>
                  <a:lnTo>
                    <a:pt x="580" y="547"/>
                  </a:lnTo>
                  <a:lnTo>
                    <a:pt x="598" y="492"/>
                  </a:lnTo>
                  <a:lnTo>
                    <a:pt x="624" y="433"/>
                  </a:lnTo>
                  <a:lnTo>
                    <a:pt x="624" y="433"/>
                  </a:lnTo>
                  <a:lnTo>
                    <a:pt x="646" y="367"/>
                  </a:lnTo>
                  <a:lnTo>
                    <a:pt x="661" y="312"/>
                  </a:lnTo>
                  <a:lnTo>
                    <a:pt x="664" y="268"/>
                  </a:lnTo>
                  <a:lnTo>
                    <a:pt x="661" y="235"/>
                  </a:lnTo>
                  <a:lnTo>
                    <a:pt x="653" y="209"/>
                  </a:lnTo>
                  <a:lnTo>
                    <a:pt x="646" y="194"/>
                  </a:lnTo>
                  <a:lnTo>
                    <a:pt x="635" y="183"/>
                  </a:lnTo>
                  <a:lnTo>
                    <a:pt x="635" y="183"/>
                  </a:lnTo>
                  <a:lnTo>
                    <a:pt x="506" y="44"/>
                  </a:lnTo>
                  <a:lnTo>
                    <a:pt x="506" y="44"/>
                  </a:lnTo>
                  <a:lnTo>
                    <a:pt x="297" y="0"/>
                  </a:lnTo>
                  <a:lnTo>
                    <a:pt x="297" y="0"/>
                  </a:lnTo>
                  <a:lnTo>
                    <a:pt x="268" y="0"/>
                  </a:lnTo>
                  <a:lnTo>
                    <a:pt x="235" y="0"/>
                  </a:lnTo>
                  <a:lnTo>
                    <a:pt x="202" y="7"/>
                  </a:lnTo>
                  <a:lnTo>
                    <a:pt x="169" y="18"/>
                  </a:lnTo>
                  <a:lnTo>
                    <a:pt x="139" y="33"/>
                  </a:lnTo>
                  <a:lnTo>
                    <a:pt x="114" y="47"/>
                  </a:lnTo>
                  <a:lnTo>
                    <a:pt x="92" y="66"/>
                  </a:lnTo>
                  <a:lnTo>
                    <a:pt x="77" y="84"/>
                  </a:lnTo>
                  <a:lnTo>
                    <a:pt x="77" y="84"/>
                  </a:lnTo>
                  <a:lnTo>
                    <a:pt x="59" y="110"/>
                  </a:lnTo>
                  <a:lnTo>
                    <a:pt x="40" y="147"/>
                  </a:lnTo>
                  <a:lnTo>
                    <a:pt x="0" y="249"/>
                  </a:lnTo>
                  <a:lnTo>
                    <a:pt x="0" y="1321"/>
                  </a:lnTo>
                  <a:lnTo>
                    <a:pt x="1127" y="1321"/>
                  </a:lnTo>
                  <a:lnTo>
                    <a:pt x="1127" y="1321"/>
                  </a:lnTo>
                  <a:lnTo>
                    <a:pt x="1035" y="1277"/>
                  </a:lnTo>
                  <a:lnTo>
                    <a:pt x="929" y="1233"/>
                  </a:lnTo>
                  <a:lnTo>
                    <a:pt x="723" y="1145"/>
                  </a:lnTo>
                  <a:lnTo>
                    <a:pt x="495" y="1053"/>
                  </a:lnTo>
                  <a:lnTo>
                    <a:pt x="495" y="1053"/>
                  </a:lnTo>
                  <a:lnTo>
                    <a:pt x="521" y="1049"/>
                  </a:lnTo>
                  <a:lnTo>
                    <a:pt x="543" y="1038"/>
                  </a:lnTo>
                  <a:lnTo>
                    <a:pt x="554" y="1027"/>
                  </a:lnTo>
                  <a:lnTo>
                    <a:pt x="562" y="1013"/>
                  </a:lnTo>
                  <a:lnTo>
                    <a:pt x="569" y="998"/>
                  </a:lnTo>
                  <a:lnTo>
                    <a:pt x="569" y="987"/>
                  </a:lnTo>
                  <a:lnTo>
                    <a:pt x="569" y="976"/>
                  </a:lnTo>
                  <a:lnTo>
                    <a:pt x="569" y="976"/>
                  </a:lnTo>
                  <a:close/>
                </a:path>
              </a:pathLst>
            </a:custGeom>
            <a:solidFill>
              <a:srgbClr val="141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p:nvSpPr>
          <p:spPr bwMode="auto">
            <a:xfrm>
              <a:off x="3264" y="2263"/>
              <a:ext cx="2514" cy="473"/>
            </a:xfrm>
            <a:custGeom>
              <a:avLst/>
              <a:gdLst>
                <a:gd name="T0" fmla="*/ 2114 w 2114"/>
                <a:gd name="T1" fmla="*/ 473 h 473"/>
                <a:gd name="T2" fmla="*/ 2114 w 2114"/>
                <a:gd name="T3" fmla="*/ 0 h 473"/>
                <a:gd name="T4" fmla="*/ 327 w 2114"/>
                <a:gd name="T5" fmla="*/ 0 h 473"/>
                <a:gd name="T6" fmla="*/ 327 w 2114"/>
                <a:gd name="T7" fmla="*/ 0 h 473"/>
                <a:gd name="T8" fmla="*/ 0 w 2114"/>
                <a:gd name="T9" fmla="*/ 267 h 473"/>
                <a:gd name="T10" fmla="*/ 0 w 2114"/>
                <a:gd name="T11" fmla="*/ 473 h 473"/>
                <a:gd name="T12" fmla="*/ 2114 w 2114"/>
                <a:gd name="T13" fmla="*/ 473 h 473"/>
                <a:gd name="connsiteX0" fmla="*/ 10000 w 11894"/>
                <a:gd name="connsiteY0" fmla="*/ 10000 h 10000"/>
                <a:gd name="connsiteX1" fmla="*/ 11894 w 11894"/>
                <a:gd name="connsiteY1" fmla="*/ 0 h 10000"/>
                <a:gd name="connsiteX2" fmla="*/ 1547 w 11894"/>
                <a:gd name="connsiteY2" fmla="*/ 0 h 10000"/>
                <a:gd name="connsiteX3" fmla="*/ 1547 w 11894"/>
                <a:gd name="connsiteY3" fmla="*/ 0 h 10000"/>
                <a:gd name="connsiteX4" fmla="*/ 0 w 11894"/>
                <a:gd name="connsiteY4" fmla="*/ 5645 h 10000"/>
                <a:gd name="connsiteX5" fmla="*/ 0 w 11894"/>
                <a:gd name="connsiteY5" fmla="*/ 10000 h 10000"/>
                <a:gd name="connsiteX6" fmla="*/ 10000 w 11894"/>
                <a:gd name="connsiteY6"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4" h="10000">
                  <a:moveTo>
                    <a:pt x="10000" y="10000"/>
                  </a:moveTo>
                  <a:lnTo>
                    <a:pt x="11894" y="0"/>
                  </a:lnTo>
                  <a:lnTo>
                    <a:pt x="1547" y="0"/>
                  </a:lnTo>
                  <a:lnTo>
                    <a:pt x="1547" y="0"/>
                  </a:lnTo>
                  <a:lnTo>
                    <a:pt x="0" y="5645"/>
                  </a:lnTo>
                  <a:lnTo>
                    <a:pt x="0" y="10000"/>
                  </a:lnTo>
                  <a:lnTo>
                    <a:pt x="10000" y="10000"/>
                  </a:lnTo>
                  <a:close/>
                </a:path>
              </a:pathLst>
            </a:custGeom>
            <a:solidFill>
              <a:srgbClr val="987F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p:nvSpPr>
          <p:spPr bwMode="auto">
            <a:xfrm>
              <a:off x="4350" y="2314"/>
              <a:ext cx="767" cy="73"/>
            </a:xfrm>
            <a:custGeom>
              <a:avLst/>
              <a:gdLst>
                <a:gd name="T0" fmla="*/ 0 w 767"/>
                <a:gd name="T1" fmla="*/ 33 h 73"/>
                <a:gd name="T2" fmla="*/ 327 w 767"/>
                <a:gd name="T3" fmla="*/ 0 h 73"/>
                <a:gd name="T4" fmla="*/ 767 w 767"/>
                <a:gd name="T5" fmla="*/ 7 h 73"/>
                <a:gd name="T6" fmla="*/ 767 w 767"/>
                <a:gd name="T7" fmla="*/ 7 h 73"/>
                <a:gd name="T8" fmla="*/ 690 w 767"/>
                <a:gd name="T9" fmla="*/ 26 h 73"/>
                <a:gd name="T10" fmla="*/ 610 w 767"/>
                <a:gd name="T11" fmla="*/ 40 h 73"/>
                <a:gd name="T12" fmla="*/ 503 w 767"/>
                <a:gd name="T13" fmla="*/ 59 h 73"/>
                <a:gd name="T14" fmla="*/ 386 w 767"/>
                <a:gd name="T15" fmla="*/ 70 h 73"/>
                <a:gd name="T16" fmla="*/ 320 w 767"/>
                <a:gd name="T17" fmla="*/ 73 h 73"/>
                <a:gd name="T18" fmla="*/ 257 w 767"/>
                <a:gd name="T19" fmla="*/ 73 h 73"/>
                <a:gd name="T20" fmla="*/ 191 w 767"/>
                <a:gd name="T21" fmla="*/ 70 h 73"/>
                <a:gd name="T22" fmla="*/ 125 w 767"/>
                <a:gd name="T23" fmla="*/ 62 h 73"/>
                <a:gd name="T24" fmla="*/ 63 w 767"/>
                <a:gd name="T25" fmla="*/ 48 h 73"/>
                <a:gd name="T26" fmla="*/ 0 w 767"/>
                <a:gd name="T27" fmla="*/ 33 h 73"/>
                <a:gd name="T28" fmla="*/ 0 w 767"/>
                <a:gd name="T29"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7" h="73">
                  <a:moveTo>
                    <a:pt x="0" y="33"/>
                  </a:moveTo>
                  <a:lnTo>
                    <a:pt x="327" y="0"/>
                  </a:lnTo>
                  <a:lnTo>
                    <a:pt x="767" y="7"/>
                  </a:lnTo>
                  <a:lnTo>
                    <a:pt x="767" y="7"/>
                  </a:lnTo>
                  <a:lnTo>
                    <a:pt x="690" y="26"/>
                  </a:lnTo>
                  <a:lnTo>
                    <a:pt x="610" y="40"/>
                  </a:lnTo>
                  <a:lnTo>
                    <a:pt x="503" y="59"/>
                  </a:lnTo>
                  <a:lnTo>
                    <a:pt x="386" y="70"/>
                  </a:lnTo>
                  <a:lnTo>
                    <a:pt x="320" y="73"/>
                  </a:lnTo>
                  <a:lnTo>
                    <a:pt x="257" y="73"/>
                  </a:lnTo>
                  <a:lnTo>
                    <a:pt x="191" y="70"/>
                  </a:lnTo>
                  <a:lnTo>
                    <a:pt x="125" y="62"/>
                  </a:lnTo>
                  <a:lnTo>
                    <a:pt x="63" y="48"/>
                  </a:lnTo>
                  <a:lnTo>
                    <a:pt x="0" y="33"/>
                  </a:lnTo>
                  <a:lnTo>
                    <a:pt x="0" y="3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p:nvSpPr>
          <p:spPr bwMode="auto">
            <a:xfrm>
              <a:off x="4883" y="1730"/>
              <a:ext cx="447" cy="679"/>
            </a:xfrm>
            <a:custGeom>
              <a:avLst/>
              <a:gdLst>
                <a:gd name="T0" fmla="*/ 176 w 447"/>
                <a:gd name="T1" fmla="*/ 0 h 679"/>
                <a:gd name="T2" fmla="*/ 11 w 447"/>
                <a:gd name="T3" fmla="*/ 617 h 679"/>
                <a:gd name="T4" fmla="*/ 7 w 447"/>
                <a:gd name="T5" fmla="*/ 617 h 679"/>
                <a:gd name="T6" fmla="*/ 7 w 447"/>
                <a:gd name="T7" fmla="*/ 617 h 679"/>
                <a:gd name="T8" fmla="*/ 0 w 447"/>
                <a:gd name="T9" fmla="*/ 679 h 679"/>
                <a:gd name="T10" fmla="*/ 3 w 447"/>
                <a:gd name="T11" fmla="*/ 679 h 679"/>
                <a:gd name="T12" fmla="*/ 22 w 447"/>
                <a:gd name="T13" fmla="*/ 676 h 679"/>
                <a:gd name="T14" fmla="*/ 194 w 447"/>
                <a:gd name="T15" fmla="*/ 22 h 679"/>
                <a:gd name="T16" fmla="*/ 447 w 447"/>
                <a:gd name="T17" fmla="*/ 99 h 679"/>
                <a:gd name="T18" fmla="*/ 447 w 447"/>
                <a:gd name="T19" fmla="*/ 96 h 679"/>
                <a:gd name="T20" fmla="*/ 176 w 447"/>
                <a:gd name="T21" fmla="*/ 0 h 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7" h="679">
                  <a:moveTo>
                    <a:pt x="176" y="0"/>
                  </a:moveTo>
                  <a:lnTo>
                    <a:pt x="11" y="617"/>
                  </a:lnTo>
                  <a:lnTo>
                    <a:pt x="7" y="617"/>
                  </a:lnTo>
                  <a:lnTo>
                    <a:pt x="7" y="617"/>
                  </a:lnTo>
                  <a:lnTo>
                    <a:pt x="0" y="679"/>
                  </a:lnTo>
                  <a:lnTo>
                    <a:pt x="3" y="679"/>
                  </a:lnTo>
                  <a:lnTo>
                    <a:pt x="22" y="676"/>
                  </a:lnTo>
                  <a:lnTo>
                    <a:pt x="194" y="22"/>
                  </a:lnTo>
                  <a:lnTo>
                    <a:pt x="447" y="99"/>
                  </a:lnTo>
                  <a:lnTo>
                    <a:pt x="447" y="96"/>
                  </a:lnTo>
                  <a:lnTo>
                    <a:pt x="176" y="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4"/>
            <p:cNvSpPr>
              <a:spLocks/>
            </p:cNvSpPr>
            <p:nvPr/>
          </p:nvSpPr>
          <p:spPr bwMode="auto">
            <a:xfrm>
              <a:off x="4336" y="2347"/>
              <a:ext cx="554" cy="62"/>
            </a:xfrm>
            <a:custGeom>
              <a:avLst/>
              <a:gdLst>
                <a:gd name="T0" fmla="*/ 0 w 554"/>
                <a:gd name="T1" fmla="*/ 0 h 62"/>
                <a:gd name="T2" fmla="*/ 0 w 554"/>
                <a:gd name="T3" fmla="*/ 7 h 62"/>
                <a:gd name="T4" fmla="*/ 7 w 554"/>
                <a:gd name="T5" fmla="*/ 40 h 62"/>
                <a:gd name="T6" fmla="*/ 547 w 554"/>
                <a:gd name="T7" fmla="*/ 62 h 62"/>
                <a:gd name="T8" fmla="*/ 547 w 554"/>
                <a:gd name="T9" fmla="*/ 62 h 62"/>
                <a:gd name="T10" fmla="*/ 554 w 554"/>
                <a:gd name="T11" fmla="*/ 0 h 62"/>
                <a:gd name="T12" fmla="*/ 0 w 554"/>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54" h="62">
                  <a:moveTo>
                    <a:pt x="0" y="0"/>
                  </a:moveTo>
                  <a:lnTo>
                    <a:pt x="0" y="7"/>
                  </a:lnTo>
                  <a:lnTo>
                    <a:pt x="7" y="40"/>
                  </a:lnTo>
                  <a:lnTo>
                    <a:pt x="547" y="62"/>
                  </a:lnTo>
                  <a:lnTo>
                    <a:pt x="547" y="62"/>
                  </a:lnTo>
                  <a:lnTo>
                    <a:pt x="554" y="0"/>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5"/>
            <p:cNvSpPr>
              <a:spLocks/>
            </p:cNvSpPr>
            <p:nvPr/>
          </p:nvSpPr>
          <p:spPr bwMode="auto">
            <a:xfrm>
              <a:off x="4905" y="1752"/>
              <a:ext cx="425" cy="654"/>
            </a:xfrm>
            <a:custGeom>
              <a:avLst/>
              <a:gdLst>
                <a:gd name="T0" fmla="*/ 425 w 425"/>
                <a:gd name="T1" fmla="*/ 77 h 654"/>
                <a:gd name="T2" fmla="*/ 172 w 425"/>
                <a:gd name="T3" fmla="*/ 0 h 654"/>
                <a:gd name="T4" fmla="*/ 0 w 425"/>
                <a:gd name="T5" fmla="*/ 654 h 654"/>
                <a:gd name="T6" fmla="*/ 286 w 425"/>
                <a:gd name="T7" fmla="*/ 606 h 654"/>
                <a:gd name="T8" fmla="*/ 425 w 425"/>
                <a:gd name="T9" fmla="*/ 77 h 654"/>
              </a:gdLst>
              <a:ahLst/>
              <a:cxnLst>
                <a:cxn ang="0">
                  <a:pos x="T0" y="T1"/>
                </a:cxn>
                <a:cxn ang="0">
                  <a:pos x="T2" y="T3"/>
                </a:cxn>
                <a:cxn ang="0">
                  <a:pos x="T4" y="T5"/>
                </a:cxn>
                <a:cxn ang="0">
                  <a:pos x="T6" y="T7"/>
                </a:cxn>
                <a:cxn ang="0">
                  <a:pos x="T8" y="T9"/>
                </a:cxn>
              </a:cxnLst>
              <a:rect l="0" t="0" r="r" b="b"/>
              <a:pathLst>
                <a:path w="425" h="654">
                  <a:moveTo>
                    <a:pt x="425" y="77"/>
                  </a:moveTo>
                  <a:lnTo>
                    <a:pt x="172" y="0"/>
                  </a:lnTo>
                  <a:lnTo>
                    <a:pt x="0" y="654"/>
                  </a:lnTo>
                  <a:lnTo>
                    <a:pt x="286" y="606"/>
                  </a:lnTo>
                  <a:lnTo>
                    <a:pt x="425" y="7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6"/>
            <p:cNvSpPr>
              <a:spLocks/>
            </p:cNvSpPr>
            <p:nvPr/>
          </p:nvSpPr>
          <p:spPr bwMode="auto">
            <a:xfrm>
              <a:off x="3631" y="1741"/>
              <a:ext cx="26" cy="96"/>
            </a:xfrm>
            <a:custGeom>
              <a:avLst/>
              <a:gdLst>
                <a:gd name="T0" fmla="*/ 0 w 26"/>
                <a:gd name="T1" fmla="*/ 0 h 96"/>
                <a:gd name="T2" fmla="*/ 0 w 26"/>
                <a:gd name="T3" fmla="*/ 0 h 96"/>
                <a:gd name="T4" fmla="*/ 0 w 26"/>
                <a:gd name="T5" fmla="*/ 4 h 96"/>
                <a:gd name="T6" fmla="*/ 0 w 26"/>
                <a:gd name="T7" fmla="*/ 8 h 96"/>
                <a:gd name="T8" fmla="*/ 18 w 26"/>
                <a:gd name="T9" fmla="*/ 92 h 96"/>
                <a:gd name="T10" fmla="*/ 18 w 26"/>
                <a:gd name="T11" fmla="*/ 92 h 96"/>
                <a:gd name="T12" fmla="*/ 22 w 26"/>
                <a:gd name="T13" fmla="*/ 96 h 96"/>
                <a:gd name="T14" fmla="*/ 22 w 26"/>
                <a:gd name="T15" fmla="*/ 96 h 96"/>
                <a:gd name="T16" fmla="*/ 22 w 26"/>
                <a:gd name="T17" fmla="*/ 96 h 96"/>
                <a:gd name="T18" fmla="*/ 26 w 26"/>
                <a:gd name="T19" fmla="*/ 96 h 96"/>
                <a:gd name="T20" fmla="*/ 26 w 26"/>
                <a:gd name="T21" fmla="*/ 92 h 96"/>
                <a:gd name="T22" fmla="*/ 7 w 26"/>
                <a:gd name="T23" fmla="*/ 4 h 96"/>
                <a:gd name="T24" fmla="*/ 7 w 26"/>
                <a:gd name="T25" fmla="*/ 4 h 96"/>
                <a:gd name="T26" fmla="*/ 4 w 26"/>
                <a:gd name="T27" fmla="*/ 0 h 96"/>
                <a:gd name="T28" fmla="*/ 0 w 26"/>
                <a:gd name="T29" fmla="*/ 0 h 96"/>
                <a:gd name="T30" fmla="*/ 0 w 26"/>
                <a:gd name="T3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96">
                  <a:moveTo>
                    <a:pt x="0" y="0"/>
                  </a:moveTo>
                  <a:lnTo>
                    <a:pt x="0" y="0"/>
                  </a:lnTo>
                  <a:lnTo>
                    <a:pt x="0" y="4"/>
                  </a:lnTo>
                  <a:lnTo>
                    <a:pt x="0" y="8"/>
                  </a:lnTo>
                  <a:lnTo>
                    <a:pt x="18" y="92"/>
                  </a:lnTo>
                  <a:lnTo>
                    <a:pt x="18" y="92"/>
                  </a:lnTo>
                  <a:lnTo>
                    <a:pt x="22" y="96"/>
                  </a:lnTo>
                  <a:lnTo>
                    <a:pt x="22" y="96"/>
                  </a:lnTo>
                  <a:lnTo>
                    <a:pt x="22" y="96"/>
                  </a:lnTo>
                  <a:lnTo>
                    <a:pt x="26" y="96"/>
                  </a:lnTo>
                  <a:lnTo>
                    <a:pt x="26" y="92"/>
                  </a:lnTo>
                  <a:lnTo>
                    <a:pt x="7" y="4"/>
                  </a:lnTo>
                  <a:lnTo>
                    <a:pt x="7" y="4"/>
                  </a:lnTo>
                  <a:lnTo>
                    <a:pt x="4" y="0"/>
                  </a:lnTo>
                  <a:lnTo>
                    <a:pt x="0" y="0"/>
                  </a:lnTo>
                  <a:lnTo>
                    <a:pt x="0" y="0"/>
                  </a:lnTo>
                  <a:close/>
                </a:path>
              </a:pathLst>
            </a:custGeom>
            <a:solidFill>
              <a:srgbClr val="BEC3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7"/>
            <p:cNvSpPr>
              <a:spLocks/>
            </p:cNvSpPr>
            <p:nvPr/>
          </p:nvSpPr>
          <p:spPr bwMode="auto">
            <a:xfrm>
              <a:off x="3642" y="1165"/>
              <a:ext cx="349" cy="415"/>
            </a:xfrm>
            <a:custGeom>
              <a:avLst/>
              <a:gdLst>
                <a:gd name="T0" fmla="*/ 139 w 349"/>
                <a:gd name="T1" fmla="*/ 0 h 415"/>
                <a:gd name="T2" fmla="*/ 139 w 349"/>
                <a:gd name="T3" fmla="*/ 0 h 415"/>
                <a:gd name="T4" fmla="*/ 165 w 349"/>
                <a:gd name="T5" fmla="*/ 15 h 415"/>
                <a:gd name="T6" fmla="*/ 195 w 349"/>
                <a:gd name="T7" fmla="*/ 41 h 415"/>
                <a:gd name="T8" fmla="*/ 264 w 349"/>
                <a:gd name="T9" fmla="*/ 107 h 415"/>
                <a:gd name="T10" fmla="*/ 349 w 349"/>
                <a:gd name="T11" fmla="*/ 191 h 415"/>
                <a:gd name="T12" fmla="*/ 206 w 349"/>
                <a:gd name="T13" fmla="*/ 349 h 415"/>
                <a:gd name="T14" fmla="*/ 206 w 349"/>
                <a:gd name="T15" fmla="*/ 349 h 415"/>
                <a:gd name="T16" fmla="*/ 173 w 349"/>
                <a:gd name="T17" fmla="*/ 378 h 415"/>
                <a:gd name="T18" fmla="*/ 143 w 349"/>
                <a:gd name="T19" fmla="*/ 397 h 415"/>
                <a:gd name="T20" fmla="*/ 117 w 349"/>
                <a:gd name="T21" fmla="*/ 411 h 415"/>
                <a:gd name="T22" fmla="*/ 99 w 349"/>
                <a:gd name="T23" fmla="*/ 415 h 415"/>
                <a:gd name="T24" fmla="*/ 81 w 349"/>
                <a:gd name="T25" fmla="*/ 411 h 415"/>
                <a:gd name="T26" fmla="*/ 66 w 349"/>
                <a:gd name="T27" fmla="*/ 404 h 415"/>
                <a:gd name="T28" fmla="*/ 55 w 349"/>
                <a:gd name="T29" fmla="*/ 393 h 415"/>
                <a:gd name="T30" fmla="*/ 44 w 349"/>
                <a:gd name="T31" fmla="*/ 375 h 415"/>
                <a:gd name="T32" fmla="*/ 37 w 349"/>
                <a:gd name="T33" fmla="*/ 353 h 415"/>
                <a:gd name="T34" fmla="*/ 33 w 349"/>
                <a:gd name="T35" fmla="*/ 330 h 415"/>
                <a:gd name="T36" fmla="*/ 22 w 349"/>
                <a:gd name="T37" fmla="*/ 283 h 415"/>
                <a:gd name="T38" fmla="*/ 11 w 349"/>
                <a:gd name="T39" fmla="*/ 235 h 415"/>
                <a:gd name="T40" fmla="*/ 0 w 349"/>
                <a:gd name="T41" fmla="*/ 195 h 415"/>
                <a:gd name="T42" fmla="*/ 0 w 349"/>
                <a:gd name="T43" fmla="*/ 195 h 415"/>
                <a:gd name="T44" fmla="*/ 15 w 349"/>
                <a:gd name="T45" fmla="*/ 184 h 415"/>
                <a:gd name="T46" fmla="*/ 33 w 349"/>
                <a:gd name="T47" fmla="*/ 173 h 415"/>
                <a:gd name="T48" fmla="*/ 51 w 349"/>
                <a:gd name="T49" fmla="*/ 151 h 415"/>
                <a:gd name="T50" fmla="*/ 73 w 349"/>
                <a:gd name="T51" fmla="*/ 125 h 415"/>
                <a:gd name="T52" fmla="*/ 95 w 349"/>
                <a:gd name="T53" fmla="*/ 92 h 415"/>
                <a:gd name="T54" fmla="*/ 121 w 349"/>
                <a:gd name="T55" fmla="*/ 48 h 415"/>
                <a:gd name="T56" fmla="*/ 139 w 349"/>
                <a:gd name="T57" fmla="*/ 0 h 415"/>
                <a:gd name="T58" fmla="*/ 139 w 349"/>
                <a:gd name="T59"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9" h="415">
                  <a:moveTo>
                    <a:pt x="139" y="0"/>
                  </a:moveTo>
                  <a:lnTo>
                    <a:pt x="139" y="0"/>
                  </a:lnTo>
                  <a:lnTo>
                    <a:pt x="165" y="15"/>
                  </a:lnTo>
                  <a:lnTo>
                    <a:pt x="195" y="41"/>
                  </a:lnTo>
                  <a:lnTo>
                    <a:pt x="264" y="107"/>
                  </a:lnTo>
                  <a:lnTo>
                    <a:pt x="349" y="191"/>
                  </a:lnTo>
                  <a:lnTo>
                    <a:pt x="206" y="349"/>
                  </a:lnTo>
                  <a:lnTo>
                    <a:pt x="206" y="349"/>
                  </a:lnTo>
                  <a:lnTo>
                    <a:pt x="173" y="378"/>
                  </a:lnTo>
                  <a:lnTo>
                    <a:pt x="143" y="397"/>
                  </a:lnTo>
                  <a:lnTo>
                    <a:pt x="117" y="411"/>
                  </a:lnTo>
                  <a:lnTo>
                    <a:pt x="99" y="415"/>
                  </a:lnTo>
                  <a:lnTo>
                    <a:pt x="81" y="411"/>
                  </a:lnTo>
                  <a:lnTo>
                    <a:pt x="66" y="404"/>
                  </a:lnTo>
                  <a:lnTo>
                    <a:pt x="55" y="393"/>
                  </a:lnTo>
                  <a:lnTo>
                    <a:pt x="44" y="375"/>
                  </a:lnTo>
                  <a:lnTo>
                    <a:pt x="37" y="353"/>
                  </a:lnTo>
                  <a:lnTo>
                    <a:pt x="33" y="330"/>
                  </a:lnTo>
                  <a:lnTo>
                    <a:pt x="22" y="283"/>
                  </a:lnTo>
                  <a:lnTo>
                    <a:pt x="11" y="235"/>
                  </a:lnTo>
                  <a:lnTo>
                    <a:pt x="0" y="195"/>
                  </a:lnTo>
                  <a:lnTo>
                    <a:pt x="0" y="195"/>
                  </a:lnTo>
                  <a:lnTo>
                    <a:pt x="15" y="184"/>
                  </a:lnTo>
                  <a:lnTo>
                    <a:pt x="33" y="173"/>
                  </a:lnTo>
                  <a:lnTo>
                    <a:pt x="51" y="151"/>
                  </a:lnTo>
                  <a:lnTo>
                    <a:pt x="73" y="125"/>
                  </a:lnTo>
                  <a:lnTo>
                    <a:pt x="95" y="92"/>
                  </a:lnTo>
                  <a:lnTo>
                    <a:pt x="121" y="48"/>
                  </a:lnTo>
                  <a:lnTo>
                    <a:pt x="139" y="0"/>
                  </a:lnTo>
                  <a:lnTo>
                    <a:pt x="139" y="0"/>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8"/>
            <p:cNvSpPr>
              <a:spLocks/>
            </p:cNvSpPr>
            <p:nvPr/>
          </p:nvSpPr>
          <p:spPr bwMode="auto">
            <a:xfrm>
              <a:off x="3609" y="1341"/>
              <a:ext cx="228" cy="455"/>
            </a:xfrm>
            <a:custGeom>
              <a:avLst/>
              <a:gdLst>
                <a:gd name="T0" fmla="*/ 0 w 228"/>
                <a:gd name="T1" fmla="*/ 48 h 455"/>
                <a:gd name="T2" fmla="*/ 48 w 228"/>
                <a:gd name="T3" fmla="*/ 0 h 455"/>
                <a:gd name="T4" fmla="*/ 176 w 228"/>
                <a:gd name="T5" fmla="*/ 210 h 455"/>
                <a:gd name="T6" fmla="*/ 228 w 228"/>
                <a:gd name="T7" fmla="*/ 184 h 455"/>
                <a:gd name="T8" fmla="*/ 125 w 228"/>
                <a:gd name="T9" fmla="*/ 455 h 455"/>
                <a:gd name="T10" fmla="*/ 0 w 228"/>
                <a:gd name="T11" fmla="*/ 48 h 455"/>
              </a:gdLst>
              <a:ahLst/>
              <a:cxnLst>
                <a:cxn ang="0">
                  <a:pos x="T0" y="T1"/>
                </a:cxn>
                <a:cxn ang="0">
                  <a:pos x="T2" y="T3"/>
                </a:cxn>
                <a:cxn ang="0">
                  <a:pos x="T4" y="T5"/>
                </a:cxn>
                <a:cxn ang="0">
                  <a:pos x="T6" y="T7"/>
                </a:cxn>
                <a:cxn ang="0">
                  <a:pos x="T8" y="T9"/>
                </a:cxn>
                <a:cxn ang="0">
                  <a:pos x="T10" y="T11"/>
                </a:cxn>
              </a:cxnLst>
              <a:rect l="0" t="0" r="r" b="b"/>
              <a:pathLst>
                <a:path w="228" h="455">
                  <a:moveTo>
                    <a:pt x="0" y="48"/>
                  </a:moveTo>
                  <a:lnTo>
                    <a:pt x="48" y="0"/>
                  </a:lnTo>
                  <a:lnTo>
                    <a:pt x="176" y="210"/>
                  </a:lnTo>
                  <a:lnTo>
                    <a:pt x="228" y="184"/>
                  </a:lnTo>
                  <a:lnTo>
                    <a:pt x="125" y="455"/>
                  </a:lnTo>
                  <a:lnTo>
                    <a:pt x="0"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29"/>
            <p:cNvSpPr>
              <a:spLocks/>
            </p:cNvSpPr>
            <p:nvPr/>
          </p:nvSpPr>
          <p:spPr bwMode="auto">
            <a:xfrm>
              <a:off x="3719" y="1558"/>
              <a:ext cx="77" cy="114"/>
            </a:xfrm>
            <a:custGeom>
              <a:avLst/>
              <a:gdLst>
                <a:gd name="T0" fmla="*/ 51 w 77"/>
                <a:gd name="T1" fmla="*/ 0 h 114"/>
                <a:gd name="T2" fmla="*/ 0 w 77"/>
                <a:gd name="T3" fmla="*/ 51 h 114"/>
                <a:gd name="T4" fmla="*/ 37 w 77"/>
                <a:gd name="T5" fmla="*/ 114 h 114"/>
                <a:gd name="T6" fmla="*/ 37 w 77"/>
                <a:gd name="T7" fmla="*/ 114 h 114"/>
                <a:gd name="T8" fmla="*/ 51 w 77"/>
                <a:gd name="T9" fmla="*/ 106 h 114"/>
                <a:gd name="T10" fmla="*/ 62 w 77"/>
                <a:gd name="T11" fmla="*/ 95 h 114"/>
                <a:gd name="T12" fmla="*/ 70 w 77"/>
                <a:gd name="T13" fmla="*/ 81 h 114"/>
                <a:gd name="T14" fmla="*/ 77 w 77"/>
                <a:gd name="T15" fmla="*/ 66 h 114"/>
                <a:gd name="T16" fmla="*/ 77 w 77"/>
                <a:gd name="T17" fmla="*/ 44 h 114"/>
                <a:gd name="T18" fmla="*/ 77 w 77"/>
                <a:gd name="T19" fmla="*/ 37 h 114"/>
                <a:gd name="T20" fmla="*/ 70 w 77"/>
                <a:gd name="T21" fmla="*/ 22 h 114"/>
                <a:gd name="T22" fmla="*/ 62 w 77"/>
                <a:gd name="T23" fmla="*/ 11 h 114"/>
                <a:gd name="T24" fmla="*/ 51 w 77"/>
                <a:gd name="T25" fmla="*/ 0 h 114"/>
                <a:gd name="T26" fmla="*/ 51 w 77"/>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114">
                  <a:moveTo>
                    <a:pt x="51" y="0"/>
                  </a:moveTo>
                  <a:lnTo>
                    <a:pt x="0" y="51"/>
                  </a:lnTo>
                  <a:lnTo>
                    <a:pt x="37" y="114"/>
                  </a:lnTo>
                  <a:lnTo>
                    <a:pt x="37" y="114"/>
                  </a:lnTo>
                  <a:lnTo>
                    <a:pt x="51" y="106"/>
                  </a:lnTo>
                  <a:lnTo>
                    <a:pt x="62" y="95"/>
                  </a:lnTo>
                  <a:lnTo>
                    <a:pt x="70" y="81"/>
                  </a:lnTo>
                  <a:lnTo>
                    <a:pt x="77" y="66"/>
                  </a:lnTo>
                  <a:lnTo>
                    <a:pt x="77" y="44"/>
                  </a:lnTo>
                  <a:lnTo>
                    <a:pt x="77" y="37"/>
                  </a:lnTo>
                  <a:lnTo>
                    <a:pt x="70" y="22"/>
                  </a:lnTo>
                  <a:lnTo>
                    <a:pt x="62" y="11"/>
                  </a:lnTo>
                  <a:lnTo>
                    <a:pt x="51" y="0"/>
                  </a:lnTo>
                  <a:lnTo>
                    <a:pt x="5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30"/>
            <p:cNvSpPr>
              <a:spLocks/>
            </p:cNvSpPr>
            <p:nvPr/>
          </p:nvSpPr>
          <p:spPr bwMode="auto">
            <a:xfrm>
              <a:off x="3708" y="1628"/>
              <a:ext cx="66" cy="205"/>
            </a:xfrm>
            <a:custGeom>
              <a:avLst/>
              <a:gdLst>
                <a:gd name="T0" fmla="*/ 0 w 66"/>
                <a:gd name="T1" fmla="*/ 95 h 205"/>
                <a:gd name="T2" fmla="*/ 51 w 66"/>
                <a:gd name="T3" fmla="*/ 0 h 205"/>
                <a:gd name="T4" fmla="*/ 62 w 66"/>
                <a:gd name="T5" fmla="*/ 14 h 205"/>
                <a:gd name="T6" fmla="*/ 66 w 66"/>
                <a:gd name="T7" fmla="*/ 77 h 205"/>
                <a:gd name="T8" fmla="*/ 26 w 66"/>
                <a:gd name="T9" fmla="*/ 205 h 205"/>
                <a:gd name="T10" fmla="*/ 0 w 66"/>
                <a:gd name="T11" fmla="*/ 95 h 205"/>
              </a:gdLst>
              <a:ahLst/>
              <a:cxnLst>
                <a:cxn ang="0">
                  <a:pos x="T0" y="T1"/>
                </a:cxn>
                <a:cxn ang="0">
                  <a:pos x="T2" y="T3"/>
                </a:cxn>
                <a:cxn ang="0">
                  <a:pos x="T4" y="T5"/>
                </a:cxn>
                <a:cxn ang="0">
                  <a:pos x="T6" y="T7"/>
                </a:cxn>
                <a:cxn ang="0">
                  <a:pos x="T8" y="T9"/>
                </a:cxn>
                <a:cxn ang="0">
                  <a:pos x="T10" y="T11"/>
                </a:cxn>
              </a:cxnLst>
              <a:rect l="0" t="0" r="r" b="b"/>
              <a:pathLst>
                <a:path w="66" h="205">
                  <a:moveTo>
                    <a:pt x="0" y="95"/>
                  </a:moveTo>
                  <a:lnTo>
                    <a:pt x="51" y="0"/>
                  </a:lnTo>
                  <a:lnTo>
                    <a:pt x="62" y="14"/>
                  </a:lnTo>
                  <a:lnTo>
                    <a:pt x="66" y="77"/>
                  </a:lnTo>
                  <a:lnTo>
                    <a:pt x="26" y="205"/>
                  </a:lnTo>
                  <a:lnTo>
                    <a:pt x="0" y="9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1"/>
            <p:cNvSpPr>
              <a:spLocks/>
            </p:cNvSpPr>
            <p:nvPr/>
          </p:nvSpPr>
          <p:spPr bwMode="auto">
            <a:xfrm>
              <a:off x="3558" y="1411"/>
              <a:ext cx="165" cy="224"/>
            </a:xfrm>
            <a:custGeom>
              <a:avLst/>
              <a:gdLst>
                <a:gd name="T0" fmla="*/ 0 w 165"/>
                <a:gd name="T1" fmla="*/ 0 h 224"/>
                <a:gd name="T2" fmla="*/ 0 w 165"/>
                <a:gd name="T3" fmla="*/ 0 h 224"/>
                <a:gd name="T4" fmla="*/ 0 w 165"/>
                <a:gd name="T5" fmla="*/ 4 h 224"/>
                <a:gd name="T6" fmla="*/ 0 w 165"/>
                <a:gd name="T7" fmla="*/ 7 h 224"/>
                <a:gd name="T8" fmla="*/ 0 w 165"/>
                <a:gd name="T9" fmla="*/ 7 h 224"/>
                <a:gd name="T10" fmla="*/ 18 w 165"/>
                <a:gd name="T11" fmla="*/ 29 h 224"/>
                <a:gd name="T12" fmla="*/ 62 w 165"/>
                <a:gd name="T13" fmla="*/ 84 h 224"/>
                <a:gd name="T14" fmla="*/ 84 w 165"/>
                <a:gd name="T15" fmla="*/ 118 h 224"/>
                <a:gd name="T16" fmla="*/ 106 w 165"/>
                <a:gd name="T17" fmla="*/ 151 h 224"/>
                <a:gd name="T18" fmla="*/ 124 w 165"/>
                <a:gd name="T19" fmla="*/ 187 h 224"/>
                <a:gd name="T20" fmla="*/ 135 w 165"/>
                <a:gd name="T21" fmla="*/ 220 h 224"/>
                <a:gd name="T22" fmla="*/ 135 w 165"/>
                <a:gd name="T23" fmla="*/ 220 h 224"/>
                <a:gd name="T24" fmla="*/ 139 w 165"/>
                <a:gd name="T25" fmla="*/ 224 h 224"/>
                <a:gd name="T26" fmla="*/ 139 w 165"/>
                <a:gd name="T27" fmla="*/ 224 h 224"/>
                <a:gd name="T28" fmla="*/ 143 w 165"/>
                <a:gd name="T29" fmla="*/ 220 h 224"/>
                <a:gd name="T30" fmla="*/ 161 w 165"/>
                <a:gd name="T31" fmla="*/ 206 h 224"/>
                <a:gd name="T32" fmla="*/ 161 w 165"/>
                <a:gd name="T33" fmla="*/ 206 h 224"/>
                <a:gd name="T34" fmla="*/ 165 w 165"/>
                <a:gd name="T35" fmla="*/ 202 h 224"/>
                <a:gd name="T36" fmla="*/ 165 w 165"/>
                <a:gd name="T37" fmla="*/ 198 h 224"/>
                <a:gd name="T38" fmla="*/ 165 w 165"/>
                <a:gd name="T39" fmla="*/ 198 h 224"/>
                <a:gd name="T40" fmla="*/ 161 w 165"/>
                <a:gd name="T41" fmla="*/ 198 h 224"/>
                <a:gd name="T42" fmla="*/ 157 w 165"/>
                <a:gd name="T43" fmla="*/ 198 h 224"/>
                <a:gd name="T44" fmla="*/ 157 w 165"/>
                <a:gd name="T45" fmla="*/ 198 h 224"/>
                <a:gd name="T46" fmla="*/ 143 w 165"/>
                <a:gd name="T47" fmla="*/ 209 h 224"/>
                <a:gd name="T48" fmla="*/ 143 w 165"/>
                <a:gd name="T49" fmla="*/ 209 h 224"/>
                <a:gd name="T50" fmla="*/ 128 w 165"/>
                <a:gd name="T51" fmla="*/ 176 h 224"/>
                <a:gd name="T52" fmla="*/ 110 w 165"/>
                <a:gd name="T53" fmla="*/ 143 h 224"/>
                <a:gd name="T54" fmla="*/ 91 w 165"/>
                <a:gd name="T55" fmla="*/ 110 h 224"/>
                <a:gd name="T56" fmla="*/ 66 w 165"/>
                <a:gd name="T57" fmla="*/ 77 h 224"/>
                <a:gd name="T58" fmla="*/ 25 w 165"/>
                <a:gd name="T59" fmla="*/ 26 h 224"/>
                <a:gd name="T60" fmla="*/ 7 w 165"/>
                <a:gd name="T61" fmla="*/ 4 h 224"/>
                <a:gd name="T62" fmla="*/ 7 w 165"/>
                <a:gd name="T63" fmla="*/ 4 h 224"/>
                <a:gd name="T64" fmla="*/ 3 w 165"/>
                <a:gd name="T65" fmla="*/ 0 h 224"/>
                <a:gd name="T66" fmla="*/ 0 w 165"/>
                <a:gd name="T67" fmla="*/ 0 h 224"/>
                <a:gd name="T68" fmla="*/ 0 w 165"/>
                <a:gd name="T69"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5" h="224">
                  <a:moveTo>
                    <a:pt x="0" y="0"/>
                  </a:moveTo>
                  <a:lnTo>
                    <a:pt x="0" y="0"/>
                  </a:lnTo>
                  <a:lnTo>
                    <a:pt x="0" y="4"/>
                  </a:lnTo>
                  <a:lnTo>
                    <a:pt x="0" y="7"/>
                  </a:lnTo>
                  <a:lnTo>
                    <a:pt x="0" y="7"/>
                  </a:lnTo>
                  <a:lnTo>
                    <a:pt x="18" y="29"/>
                  </a:lnTo>
                  <a:lnTo>
                    <a:pt x="62" y="84"/>
                  </a:lnTo>
                  <a:lnTo>
                    <a:pt x="84" y="118"/>
                  </a:lnTo>
                  <a:lnTo>
                    <a:pt x="106" y="151"/>
                  </a:lnTo>
                  <a:lnTo>
                    <a:pt x="124" y="187"/>
                  </a:lnTo>
                  <a:lnTo>
                    <a:pt x="135" y="220"/>
                  </a:lnTo>
                  <a:lnTo>
                    <a:pt x="135" y="220"/>
                  </a:lnTo>
                  <a:lnTo>
                    <a:pt x="139" y="224"/>
                  </a:lnTo>
                  <a:lnTo>
                    <a:pt x="139" y="224"/>
                  </a:lnTo>
                  <a:lnTo>
                    <a:pt x="143" y="220"/>
                  </a:lnTo>
                  <a:lnTo>
                    <a:pt x="161" y="206"/>
                  </a:lnTo>
                  <a:lnTo>
                    <a:pt x="161" y="206"/>
                  </a:lnTo>
                  <a:lnTo>
                    <a:pt x="165" y="202"/>
                  </a:lnTo>
                  <a:lnTo>
                    <a:pt x="165" y="198"/>
                  </a:lnTo>
                  <a:lnTo>
                    <a:pt x="165" y="198"/>
                  </a:lnTo>
                  <a:lnTo>
                    <a:pt x="161" y="198"/>
                  </a:lnTo>
                  <a:lnTo>
                    <a:pt x="157" y="198"/>
                  </a:lnTo>
                  <a:lnTo>
                    <a:pt x="157" y="198"/>
                  </a:lnTo>
                  <a:lnTo>
                    <a:pt x="143" y="209"/>
                  </a:lnTo>
                  <a:lnTo>
                    <a:pt x="143" y="209"/>
                  </a:lnTo>
                  <a:lnTo>
                    <a:pt x="128" y="176"/>
                  </a:lnTo>
                  <a:lnTo>
                    <a:pt x="110" y="143"/>
                  </a:lnTo>
                  <a:lnTo>
                    <a:pt x="91" y="110"/>
                  </a:lnTo>
                  <a:lnTo>
                    <a:pt x="66" y="77"/>
                  </a:lnTo>
                  <a:lnTo>
                    <a:pt x="25" y="26"/>
                  </a:lnTo>
                  <a:lnTo>
                    <a:pt x="7" y="4"/>
                  </a:lnTo>
                  <a:lnTo>
                    <a:pt x="7" y="4"/>
                  </a:lnTo>
                  <a:lnTo>
                    <a:pt x="3" y="0"/>
                  </a:lnTo>
                  <a:lnTo>
                    <a:pt x="0" y="0"/>
                  </a:lnTo>
                  <a:lnTo>
                    <a:pt x="0" y="0"/>
                  </a:lnTo>
                  <a:close/>
                </a:path>
              </a:pathLst>
            </a:custGeom>
            <a:solidFill>
              <a:srgbClr val="BEC3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p:cNvSpPr>
              <a:spLocks/>
            </p:cNvSpPr>
            <p:nvPr/>
          </p:nvSpPr>
          <p:spPr bwMode="auto">
            <a:xfrm>
              <a:off x="3558" y="1360"/>
              <a:ext cx="179" cy="510"/>
            </a:xfrm>
            <a:custGeom>
              <a:avLst/>
              <a:gdLst>
                <a:gd name="T0" fmla="*/ 0 w 179"/>
                <a:gd name="T1" fmla="*/ 55 h 510"/>
                <a:gd name="T2" fmla="*/ 84 w 179"/>
                <a:gd name="T3" fmla="*/ 0 h 510"/>
                <a:gd name="T4" fmla="*/ 179 w 179"/>
                <a:gd name="T5" fmla="*/ 510 h 510"/>
                <a:gd name="T6" fmla="*/ 0 w 179"/>
                <a:gd name="T7" fmla="*/ 55 h 510"/>
              </a:gdLst>
              <a:ahLst/>
              <a:cxnLst>
                <a:cxn ang="0">
                  <a:pos x="T0" y="T1"/>
                </a:cxn>
                <a:cxn ang="0">
                  <a:pos x="T2" y="T3"/>
                </a:cxn>
                <a:cxn ang="0">
                  <a:pos x="T4" y="T5"/>
                </a:cxn>
                <a:cxn ang="0">
                  <a:pos x="T6" y="T7"/>
                </a:cxn>
              </a:cxnLst>
              <a:rect l="0" t="0" r="r" b="b"/>
              <a:pathLst>
                <a:path w="179" h="510">
                  <a:moveTo>
                    <a:pt x="0" y="55"/>
                  </a:moveTo>
                  <a:lnTo>
                    <a:pt x="84" y="0"/>
                  </a:lnTo>
                  <a:lnTo>
                    <a:pt x="179" y="510"/>
                  </a:lnTo>
                  <a:lnTo>
                    <a:pt x="0" y="55"/>
                  </a:lnTo>
                  <a:close/>
                </a:path>
              </a:pathLst>
            </a:custGeom>
            <a:solidFill>
              <a:srgbClr val="141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p:cNvSpPr>
              <a:spLocks/>
            </p:cNvSpPr>
            <p:nvPr/>
          </p:nvSpPr>
          <p:spPr bwMode="auto">
            <a:xfrm>
              <a:off x="3774" y="1551"/>
              <a:ext cx="15" cy="22"/>
            </a:xfrm>
            <a:custGeom>
              <a:avLst/>
              <a:gdLst>
                <a:gd name="T0" fmla="*/ 7 w 15"/>
                <a:gd name="T1" fmla="*/ 0 h 22"/>
                <a:gd name="T2" fmla="*/ 0 w 15"/>
                <a:gd name="T3" fmla="*/ 3 h 22"/>
                <a:gd name="T4" fmla="*/ 0 w 15"/>
                <a:gd name="T5" fmla="*/ 3 h 22"/>
                <a:gd name="T6" fmla="*/ 0 w 15"/>
                <a:gd name="T7" fmla="*/ 3 h 22"/>
                <a:gd name="T8" fmla="*/ 0 w 15"/>
                <a:gd name="T9" fmla="*/ 7 h 22"/>
                <a:gd name="T10" fmla="*/ 0 w 15"/>
                <a:gd name="T11" fmla="*/ 7 h 22"/>
                <a:gd name="T12" fmla="*/ 0 w 15"/>
                <a:gd name="T13" fmla="*/ 11 h 22"/>
                <a:gd name="T14" fmla="*/ 4 w 15"/>
                <a:gd name="T15" fmla="*/ 11 h 22"/>
                <a:gd name="T16" fmla="*/ 4 w 15"/>
                <a:gd name="T17" fmla="*/ 11 h 22"/>
                <a:gd name="T18" fmla="*/ 7 w 15"/>
                <a:gd name="T19" fmla="*/ 11 h 22"/>
                <a:gd name="T20" fmla="*/ 7 w 15"/>
                <a:gd name="T21" fmla="*/ 11 h 22"/>
                <a:gd name="T22" fmla="*/ 7 w 15"/>
                <a:gd name="T23" fmla="*/ 18 h 22"/>
                <a:gd name="T24" fmla="*/ 7 w 15"/>
                <a:gd name="T25" fmla="*/ 18 h 22"/>
                <a:gd name="T26" fmla="*/ 7 w 15"/>
                <a:gd name="T27" fmla="*/ 18 h 22"/>
                <a:gd name="T28" fmla="*/ 11 w 15"/>
                <a:gd name="T29" fmla="*/ 22 h 22"/>
                <a:gd name="T30" fmla="*/ 11 w 15"/>
                <a:gd name="T31" fmla="*/ 22 h 22"/>
                <a:gd name="T32" fmla="*/ 15 w 15"/>
                <a:gd name="T33" fmla="*/ 18 h 22"/>
                <a:gd name="T34" fmla="*/ 15 w 15"/>
                <a:gd name="T35" fmla="*/ 14 h 22"/>
                <a:gd name="T36" fmla="*/ 15 w 15"/>
                <a:gd name="T37" fmla="*/ 3 h 22"/>
                <a:gd name="T38" fmla="*/ 15 w 15"/>
                <a:gd name="T39" fmla="*/ 3 h 22"/>
                <a:gd name="T40" fmla="*/ 11 w 15"/>
                <a:gd name="T41" fmla="*/ 0 h 22"/>
                <a:gd name="T42" fmla="*/ 11 w 15"/>
                <a:gd name="T43" fmla="*/ 0 h 22"/>
                <a:gd name="T44" fmla="*/ 7 w 15"/>
                <a:gd name="T45" fmla="*/ 0 h 22"/>
                <a:gd name="T46" fmla="*/ 7 w 15"/>
                <a:gd name="T4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22">
                  <a:moveTo>
                    <a:pt x="7" y="0"/>
                  </a:moveTo>
                  <a:lnTo>
                    <a:pt x="0" y="3"/>
                  </a:lnTo>
                  <a:lnTo>
                    <a:pt x="0" y="3"/>
                  </a:lnTo>
                  <a:lnTo>
                    <a:pt x="0" y="3"/>
                  </a:lnTo>
                  <a:lnTo>
                    <a:pt x="0" y="7"/>
                  </a:lnTo>
                  <a:lnTo>
                    <a:pt x="0" y="7"/>
                  </a:lnTo>
                  <a:lnTo>
                    <a:pt x="0" y="11"/>
                  </a:lnTo>
                  <a:lnTo>
                    <a:pt x="4" y="11"/>
                  </a:lnTo>
                  <a:lnTo>
                    <a:pt x="4" y="11"/>
                  </a:lnTo>
                  <a:lnTo>
                    <a:pt x="7" y="11"/>
                  </a:lnTo>
                  <a:lnTo>
                    <a:pt x="7" y="11"/>
                  </a:lnTo>
                  <a:lnTo>
                    <a:pt x="7" y="18"/>
                  </a:lnTo>
                  <a:lnTo>
                    <a:pt x="7" y="18"/>
                  </a:lnTo>
                  <a:lnTo>
                    <a:pt x="7" y="18"/>
                  </a:lnTo>
                  <a:lnTo>
                    <a:pt x="11" y="22"/>
                  </a:lnTo>
                  <a:lnTo>
                    <a:pt x="11" y="22"/>
                  </a:lnTo>
                  <a:lnTo>
                    <a:pt x="15" y="18"/>
                  </a:lnTo>
                  <a:lnTo>
                    <a:pt x="15" y="14"/>
                  </a:lnTo>
                  <a:lnTo>
                    <a:pt x="15" y="3"/>
                  </a:lnTo>
                  <a:lnTo>
                    <a:pt x="15" y="3"/>
                  </a:lnTo>
                  <a:lnTo>
                    <a:pt x="11" y="0"/>
                  </a:lnTo>
                  <a:lnTo>
                    <a:pt x="11" y="0"/>
                  </a:lnTo>
                  <a:lnTo>
                    <a:pt x="7" y="0"/>
                  </a:lnTo>
                  <a:lnTo>
                    <a:pt x="7" y="0"/>
                  </a:lnTo>
                  <a:close/>
                </a:path>
              </a:pathLst>
            </a:custGeom>
            <a:solidFill>
              <a:srgbClr val="BEC3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4"/>
            <p:cNvSpPr>
              <a:spLocks/>
            </p:cNvSpPr>
            <p:nvPr/>
          </p:nvSpPr>
          <p:spPr bwMode="auto">
            <a:xfrm>
              <a:off x="3737" y="1004"/>
              <a:ext cx="430" cy="543"/>
            </a:xfrm>
            <a:custGeom>
              <a:avLst/>
              <a:gdLst>
                <a:gd name="T0" fmla="*/ 309 w 430"/>
                <a:gd name="T1" fmla="*/ 418 h 543"/>
                <a:gd name="T2" fmla="*/ 309 w 430"/>
                <a:gd name="T3" fmla="*/ 418 h 543"/>
                <a:gd name="T4" fmla="*/ 327 w 430"/>
                <a:gd name="T5" fmla="*/ 403 h 543"/>
                <a:gd name="T6" fmla="*/ 342 w 430"/>
                <a:gd name="T7" fmla="*/ 389 h 543"/>
                <a:gd name="T8" fmla="*/ 353 w 430"/>
                <a:gd name="T9" fmla="*/ 363 h 543"/>
                <a:gd name="T10" fmla="*/ 364 w 430"/>
                <a:gd name="T11" fmla="*/ 330 h 543"/>
                <a:gd name="T12" fmla="*/ 364 w 430"/>
                <a:gd name="T13" fmla="*/ 330 h 543"/>
                <a:gd name="T14" fmla="*/ 367 w 430"/>
                <a:gd name="T15" fmla="*/ 308 h 543"/>
                <a:gd name="T16" fmla="*/ 375 w 430"/>
                <a:gd name="T17" fmla="*/ 290 h 543"/>
                <a:gd name="T18" fmla="*/ 382 w 430"/>
                <a:gd name="T19" fmla="*/ 279 h 543"/>
                <a:gd name="T20" fmla="*/ 389 w 430"/>
                <a:gd name="T21" fmla="*/ 275 h 543"/>
                <a:gd name="T22" fmla="*/ 397 w 430"/>
                <a:gd name="T23" fmla="*/ 271 h 543"/>
                <a:gd name="T24" fmla="*/ 404 w 430"/>
                <a:gd name="T25" fmla="*/ 271 h 543"/>
                <a:gd name="T26" fmla="*/ 408 w 430"/>
                <a:gd name="T27" fmla="*/ 271 h 543"/>
                <a:gd name="T28" fmla="*/ 408 w 430"/>
                <a:gd name="T29" fmla="*/ 271 h 543"/>
                <a:gd name="T30" fmla="*/ 423 w 430"/>
                <a:gd name="T31" fmla="*/ 231 h 543"/>
                <a:gd name="T32" fmla="*/ 430 w 430"/>
                <a:gd name="T33" fmla="*/ 194 h 543"/>
                <a:gd name="T34" fmla="*/ 430 w 430"/>
                <a:gd name="T35" fmla="*/ 176 h 543"/>
                <a:gd name="T36" fmla="*/ 430 w 430"/>
                <a:gd name="T37" fmla="*/ 161 h 543"/>
                <a:gd name="T38" fmla="*/ 430 w 430"/>
                <a:gd name="T39" fmla="*/ 161 h 543"/>
                <a:gd name="T40" fmla="*/ 423 w 430"/>
                <a:gd name="T41" fmla="*/ 139 h 543"/>
                <a:gd name="T42" fmla="*/ 412 w 430"/>
                <a:gd name="T43" fmla="*/ 121 h 543"/>
                <a:gd name="T44" fmla="*/ 397 w 430"/>
                <a:gd name="T45" fmla="*/ 99 h 543"/>
                <a:gd name="T46" fmla="*/ 378 w 430"/>
                <a:gd name="T47" fmla="*/ 80 h 543"/>
                <a:gd name="T48" fmla="*/ 356 w 430"/>
                <a:gd name="T49" fmla="*/ 58 h 543"/>
                <a:gd name="T50" fmla="*/ 331 w 430"/>
                <a:gd name="T51" fmla="*/ 40 h 543"/>
                <a:gd name="T52" fmla="*/ 301 w 430"/>
                <a:gd name="T53" fmla="*/ 25 h 543"/>
                <a:gd name="T54" fmla="*/ 268 w 430"/>
                <a:gd name="T55" fmla="*/ 11 h 543"/>
                <a:gd name="T56" fmla="*/ 268 w 430"/>
                <a:gd name="T57" fmla="*/ 11 h 543"/>
                <a:gd name="T58" fmla="*/ 243 w 430"/>
                <a:gd name="T59" fmla="*/ 3 h 543"/>
                <a:gd name="T60" fmla="*/ 217 w 430"/>
                <a:gd name="T61" fmla="*/ 0 h 543"/>
                <a:gd name="T62" fmla="*/ 188 w 430"/>
                <a:gd name="T63" fmla="*/ 0 h 543"/>
                <a:gd name="T64" fmla="*/ 158 w 430"/>
                <a:gd name="T65" fmla="*/ 7 h 543"/>
                <a:gd name="T66" fmla="*/ 129 w 430"/>
                <a:gd name="T67" fmla="*/ 18 h 543"/>
                <a:gd name="T68" fmla="*/ 100 w 430"/>
                <a:gd name="T69" fmla="*/ 40 h 543"/>
                <a:gd name="T70" fmla="*/ 70 w 430"/>
                <a:gd name="T71" fmla="*/ 69 h 543"/>
                <a:gd name="T72" fmla="*/ 41 w 430"/>
                <a:gd name="T73" fmla="*/ 110 h 543"/>
                <a:gd name="T74" fmla="*/ 41 w 430"/>
                <a:gd name="T75" fmla="*/ 110 h 543"/>
                <a:gd name="T76" fmla="*/ 19 w 430"/>
                <a:gd name="T77" fmla="*/ 242 h 543"/>
                <a:gd name="T78" fmla="*/ 0 w 430"/>
                <a:gd name="T79" fmla="*/ 359 h 543"/>
                <a:gd name="T80" fmla="*/ 0 w 430"/>
                <a:gd name="T81" fmla="*/ 359 h 543"/>
                <a:gd name="T82" fmla="*/ 4 w 430"/>
                <a:gd name="T83" fmla="*/ 370 h 543"/>
                <a:gd name="T84" fmla="*/ 8 w 430"/>
                <a:gd name="T85" fmla="*/ 385 h 543"/>
                <a:gd name="T86" fmla="*/ 33 w 430"/>
                <a:gd name="T87" fmla="*/ 425 h 543"/>
                <a:gd name="T88" fmla="*/ 67 w 430"/>
                <a:gd name="T89" fmla="*/ 473 h 543"/>
                <a:gd name="T90" fmla="*/ 107 w 430"/>
                <a:gd name="T91" fmla="*/ 514 h 543"/>
                <a:gd name="T92" fmla="*/ 107 w 430"/>
                <a:gd name="T93" fmla="*/ 514 h 543"/>
                <a:gd name="T94" fmla="*/ 122 w 430"/>
                <a:gd name="T95" fmla="*/ 525 h 543"/>
                <a:gd name="T96" fmla="*/ 136 w 430"/>
                <a:gd name="T97" fmla="*/ 532 h 543"/>
                <a:gd name="T98" fmla="*/ 166 w 430"/>
                <a:gd name="T99" fmla="*/ 539 h 543"/>
                <a:gd name="T100" fmla="*/ 191 w 430"/>
                <a:gd name="T101" fmla="*/ 543 h 543"/>
                <a:gd name="T102" fmla="*/ 202 w 430"/>
                <a:gd name="T103" fmla="*/ 543 h 543"/>
                <a:gd name="T104" fmla="*/ 202 w 430"/>
                <a:gd name="T105" fmla="*/ 543 h 543"/>
                <a:gd name="T106" fmla="*/ 210 w 430"/>
                <a:gd name="T107" fmla="*/ 539 h 543"/>
                <a:gd name="T108" fmla="*/ 213 w 430"/>
                <a:gd name="T109" fmla="*/ 528 h 543"/>
                <a:gd name="T110" fmla="*/ 224 w 430"/>
                <a:gd name="T111" fmla="*/ 499 h 543"/>
                <a:gd name="T112" fmla="*/ 235 w 430"/>
                <a:gd name="T113" fmla="*/ 480 h 543"/>
                <a:gd name="T114" fmla="*/ 254 w 430"/>
                <a:gd name="T115" fmla="*/ 458 h 543"/>
                <a:gd name="T116" fmla="*/ 276 w 430"/>
                <a:gd name="T117" fmla="*/ 436 h 543"/>
                <a:gd name="T118" fmla="*/ 309 w 430"/>
                <a:gd name="T119" fmla="*/ 418 h 543"/>
                <a:gd name="T120" fmla="*/ 309 w 430"/>
                <a:gd name="T121" fmla="*/ 418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0" h="543">
                  <a:moveTo>
                    <a:pt x="309" y="418"/>
                  </a:moveTo>
                  <a:lnTo>
                    <a:pt x="309" y="418"/>
                  </a:lnTo>
                  <a:lnTo>
                    <a:pt x="327" y="403"/>
                  </a:lnTo>
                  <a:lnTo>
                    <a:pt x="342" y="389"/>
                  </a:lnTo>
                  <a:lnTo>
                    <a:pt x="353" y="363"/>
                  </a:lnTo>
                  <a:lnTo>
                    <a:pt x="364" y="330"/>
                  </a:lnTo>
                  <a:lnTo>
                    <a:pt x="364" y="330"/>
                  </a:lnTo>
                  <a:lnTo>
                    <a:pt x="367" y="308"/>
                  </a:lnTo>
                  <a:lnTo>
                    <a:pt x="375" y="290"/>
                  </a:lnTo>
                  <a:lnTo>
                    <a:pt x="382" y="279"/>
                  </a:lnTo>
                  <a:lnTo>
                    <a:pt x="389" y="275"/>
                  </a:lnTo>
                  <a:lnTo>
                    <a:pt x="397" y="271"/>
                  </a:lnTo>
                  <a:lnTo>
                    <a:pt x="404" y="271"/>
                  </a:lnTo>
                  <a:lnTo>
                    <a:pt x="408" y="271"/>
                  </a:lnTo>
                  <a:lnTo>
                    <a:pt x="408" y="271"/>
                  </a:lnTo>
                  <a:lnTo>
                    <a:pt x="423" y="231"/>
                  </a:lnTo>
                  <a:lnTo>
                    <a:pt x="430" y="194"/>
                  </a:lnTo>
                  <a:lnTo>
                    <a:pt x="430" y="176"/>
                  </a:lnTo>
                  <a:lnTo>
                    <a:pt x="430" y="161"/>
                  </a:lnTo>
                  <a:lnTo>
                    <a:pt x="430" y="161"/>
                  </a:lnTo>
                  <a:lnTo>
                    <a:pt x="423" y="139"/>
                  </a:lnTo>
                  <a:lnTo>
                    <a:pt x="412" y="121"/>
                  </a:lnTo>
                  <a:lnTo>
                    <a:pt x="397" y="99"/>
                  </a:lnTo>
                  <a:lnTo>
                    <a:pt x="378" y="80"/>
                  </a:lnTo>
                  <a:lnTo>
                    <a:pt x="356" y="58"/>
                  </a:lnTo>
                  <a:lnTo>
                    <a:pt x="331" y="40"/>
                  </a:lnTo>
                  <a:lnTo>
                    <a:pt x="301" y="25"/>
                  </a:lnTo>
                  <a:lnTo>
                    <a:pt x="268" y="11"/>
                  </a:lnTo>
                  <a:lnTo>
                    <a:pt x="268" y="11"/>
                  </a:lnTo>
                  <a:lnTo>
                    <a:pt x="243" y="3"/>
                  </a:lnTo>
                  <a:lnTo>
                    <a:pt x="217" y="0"/>
                  </a:lnTo>
                  <a:lnTo>
                    <a:pt x="188" y="0"/>
                  </a:lnTo>
                  <a:lnTo>
                    <a:pt x="158" y="7"/>
                  </a:lnTo>
                  <a:lnTo>
                    <a:pt x="129" y="18"/>
                  </a:lnTo>
                  <a:lnTo>
                    <a:pt x="100" y="40"/>
                  </a:lnTo>
                  <a:lnTo>
                    <a:pt x="70" y="69"/>
                  </a:lnTo>
                  <a:lnTo>
                    <a:pt x="41" y="110"/>
                  </a:lnTo>
                  <a:lnTo>
                    <a:pt x="41" y="110"/>
                  </a:lnTo>
                  <a:lnTo>
                    <a:pt x="19" y="242"/>
                  </a:lnTo>
                  <a:lnTo>
                    <a:pt x="0" y="359"/>
                  </a:lnTo>
                  <a:lnTo>
                    <a:pt x="0" y="359"/>
                  </a:lnTo>
                  <a:lnTo>
                    <a:pt x="4" y="370"/>
                  </a:lnTo>
                  <a:lnTo>
                    <a:pt x="8" y="385"/>
                  </a:lnTo>
                  <a:lnTo>
                    <a:pt x="33" y="425"/>
                  </a:lnTo>
                  <a:lnTo>
                    <a:pt x="67" y="473"/>
                  </a:lnTo>
                  <a:lnTo>
                    <a:pt x="107" y="514"/>
                  </a:lnTo>
                  <a:lnTo>
                    <a:pt x="107" y="514"/>
                  </a:lnTo>
                  <a:lnTo>
                    <a:pt x="122" y="525"/>
                  </a:lnTo>
                  <a:lnTo>
                    <a:pt x="136" y="532"/>
                  </a:lnTo>
                  <a:lnTo>
                    <a:pt x="166" y="539"/>
                  </a:lnTo>
                  <a:lnTo>
                    <a:pt x="191" y="543"/>
                  </a:lnTo>
                  <a:lnTo>
                    <a:pt x="202" y="543"/>
                  </a:lnTo>
                  <a:lnTo>
                    <a:pt x="202" y="543"/>
                  </a:lnTo>
                  <a:lnTo>
                    <a:pt x="210" y="539"/>
                  </a:lnTo>
                  <a:lnTo>
                    <a:pt x="213" y="528"/>
                  </a:lnTo>
                  <a:lnTo>
                    <a:pt x="224" y="499"/>
                  </a:lnTo>
                  <a:lnTo>
                    <a:pt x="235" y="480"/>
                  </a:lnTo>
                  <a:lnTo>
                    <a:pt x="254" y="458"/>
                  </a:lnTo>
                  <a:lnTo>
                    <a:pt x="276" y="436"/>
                  </a:lnTo>
                  <a:lnTo>
                    <a:pt x="309" y="418"/>
                  </a:lnTo>
                  <a:lnTo>
                    <a:pt x="309" y="418"/>
                  </a:lnTo>
                  <a:close/>
                </a:path>
              </a:pathLst>
            </a:custGeom>
            <a:solidFill>
              <a:srgbClr val="E1A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35"/>
            <p:cNvSpPr>
              <a:spLocks/>
            </p:cNvSpPr>
            <p:nvPr/>
          </p:nvSpPr>
          <p:spPr bwMode="auto">
            <a:xfrm>
              <a:off x="3906" y="1176"/>
              <a:ext cx="118" cy="107"/>
            </a:xfrm>
            <a:custGeom>
              <a:avLst/>
              <a:gdLst>
                <a:gd name="T0" fmla="*/ 37 w 118"/>
                <a:gd name="T1" fmla="*/ 96 h 107"/>
                <a:gd name="T2" fmla="*/ 37 w 118"/>
                <a:gd name="T3" fmla="*/ 96 h 107"/>
                <a:gd name="T4" fmla="*/ 59 w 118"/>
                <a:gd name="T5" fmla="*/ 107 h 107"/>
                <a:gd name="T6" fmla="*/ 70 w 118"/>
                <a:gd name="T7" fmla="*/ 107 h 107"/>
                <a:gd name="T8" fmla="*/ 81 w 118"/>
                <a:gd name="T9" fmla="*/ 107 h 107"/>
                <a:gd name="T10" fmla="*/ 81 w 118"/>
                <a:gd name="T11" fmla="*/ 103 h 107"/>
                <a:gd name="T12" fmla="*/ 81 w 118"/>
                <a:gd name="T13" fmla="*/ 103 h 107"/>
                <a:gd name="T14" fmla="*/ 103 w 118"/>
                <a:gd name="T15" fmla="*/ 81 h 107"/>
                <a:gd name="T16" fmla="*/ 114 w 118"/>
                <a:gd name="T17" fmla="*/ 66 h 107"/>
                <a:gd name="T18" fmla="*/ 118 w 118"/>
                <a:gd name="T19" fmla="*/ 59 h 107"/>
                <a:gd name="T20" fmla="*/ 118 w 118"/>
                <a:gd name="T21" fmla="*/ 55 h 107"/>
                <a:gd name="T22" fmla="*/ 118 w 118"/>
                <a:gd name="T23" fmla="*/ 55 h 107"/>
                <a:gd name="T24" fmla="*/ 103 w 118"/>
                <a:gd name="T25" fmla="*/ 37 h 107"/>
                <a:gd name="T26" fmla="*/ 88 w 118"/>
                <a:gd name="T27" fmla="*/ 22 h 107"/>
                <a:gd name="T28" fmla="*/ 74 w 118"/>
                <a:gd name="T29" fmla="*/ 15 h 107"/>
                <a:gd name="T30" fmla="*/ 59 w 118"/>
                <a:gd name="T31" fmla="*/ 8 h 107"/>
                <a:gd name="T32" fmla="*/ 33 w 118"/>
                <a:gd name="T33" fmla="*/ 0 h 107"/>
                <a:gd name="T34" fmla="*/ 15 w 118"/>
                <a:gd name="T35" fmla="*/ 0 h 107"/>
                <a:gd name="T36" fmla="*/ 15 w 118"/>
                <a:gd name="T37" fmla="*/ 0 h 107"/>
                <a:gd name="T38" fmla="*/ 11 w 118"/>
                <a:gd name="T39" fmla="*/ 4 h 107"/>
                <a:gd name="T40" fmla="*/ 4 w 118"/>
                <a:gd name="T41" fmla="*/ 8 h 107"/>
                <a:gd name="T42" fmla="*/ 0 w 118"/>
                <a:gd name="T43" fmla="*/ 30 h 107"/>
                <a:gd name="T44" fmla="*/ 0 w 118"/>
                <a:gd name="T45" fmla="*/ 59 h 107"/>
                <a:gd name="T46" fmla="*/ 0 w 118"/>
                <a:gd name="T47" fmla="*/ 59 h 107"/>
                <a:gd name="T48" fmla="*/ 4 w 118"/>
                <a:gd name="T49" fmla="*/ 66 h 107"/>
                <a:gd name="T50" fmla="*/ 15 w 118"/>
                <a:gd name="T51" fmla="*/ 77 h 107"/>
                <a:gd name="T52" fmla="*/ 37 w 118"/>
                <a:gd name="T53" fmla="*/ 96 h 107"/>
                <a:gd name="T54" fmla="*/ 37 w 118"/>
                <a:gd name="T55" fmla="*/ 9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8" h="107">
                  <a:moveTo>
                    <a:pt x="37" y="96"/>
                  </a:moveTo>
                  <a:lnTo>
                    <a:pt x="37" y="96"/>
                  </a:lnTo>
                  <a:lnTo>
                    <a:pt x="59" y="107"/>
                  </a:lnTo>
                  <a:lnTo>
                    <a:pt x="70" y="107"/>
                  </a:lnTo>
                  <a:lnTo>
                    <a:pt x="81" y="107"/>
                  </a:lnTo>
                  <a:lnTo>
                    <a:pt x="81" y="103"/>
                  </a:lnTo>
                  <a:lnTo>
                    <a:pt x="81" y="103"/>
                  </a:lnTo>
                  <a:lnTo>
                    <a:pt x="103" y="81"/>
                  </a:lnTo>
                  <a:lnTo>
                    <a:pt x="114" y="66"/>
                  </a:lnTo>
                  <a:lnTo>
                    <a:pt x="118" y="59"/>
                  </a:lnTo>
                  <a:lnTo>
                    <a:pt x="118" y="55"/>
                  </a:lnTo>
                  <a:lnTo>
                    <a:pt x="118" y="55"/>
                  </a:lnTo>
                  <a:lnTo>
                    <a:pt x="103" y="37"/>
                  </a:lnTo>
                  <a:lnTo>
                    <a:pt x="88" y="22"/>
                  </a:lnTo>
                  <a:lnTo>
                    <a:pt x="74" y="15"/>
                  </a:lnTo>
                  <a:lnTo>
                    <a:pt x="59" y="8"/>
                  </a:lnTo>
                  <a:lnTo>
                    <a:pt x="33" y="0"/>
                  </a:lnTo>
                  <a:lnTo>
                    <a:pt x="15" y="0"/>
                  </a:lnTo>
                  <a:lnTo>
                    <a:pt x="15" y="0"/>
                  </a:lnTo>
                  <a:lnTo>
                    <a:pt x="11" y="4"/>
                  </a:lnTo>
                  <a:lnTo>
                    <a:pt x="4" y="8"/>
                  </a:lnTo>
                  <a:lnTo>
                    <a:pt x="0" y="30"/>
                  </a:lnTo>
                  <a:lnTo>
                    <a:pt x="0" y="59"/>
                  </a:lnTo>
                  <a:lnTo>
                    <a:pt x="0" y="59"/>
                  </a:lnTo>
                  <a:lnTo>
                    <a:pt x="4" y="66"/>
                  </a:lnTo>
                  <a:lnTo>
                    <a:pt x="15" y="77"/>
                  </a:lnTo>
                  <a:lnTo>
                    <a:pt x="37" y="96"/>
                  </a:lnTo>
                  <a:lnTo>
                    <a:pt x="37" y="96"/>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6"/>
            <p:cNvSpPr>
              <a:spLocks/>
            </p:cNvSpPr>
            <p:nvPr/>
          </p:nvSpPr>
          <p:spPr bwMode="auto">
            <a:xfrm>
              <a:off x="3910" y="1169"/>
              <a:ext cx="128" cy="66"/>
            </a:xfrm>
            <a:custGeom>
              <a:avLst/>
              <a:gdLst>
                <a:gd name="T0" fmla="*/ 117 w 128"/>
                <a:gd name="T1" fmla="*/ 66 h 66"/>
                <a:gd name="T2" fmla="*/ 117 w 128"/>
                <a:gd name="T3" fmla="*/ 66 h 66"/>
                <a:gd name="T4" fmla="*/ 125 w 128"/>
                <a:gd name="T5" fmla="*/ 62 h 66"/>
                <a:gd name="T6" fmla="*/ 128 w 128"/>
                <a:gd name="T7" fmla="*/ 55 h 66"/>
                <a:gd name="T8" fmla="*/ 128 w 128"/>
                <a:gd name="T9" fmla="*/ 51 h 66"/>
                <a:gd name="T10" fmla="*/ 125 w 128"/>
                <a:gd name="T11" fmla="*/ 40 h 66"/>
                <a:gd name="T12" fmla="*/ 125 w 128"/>
                <a:gd name="T13" fmla="*/ 40 h 66"/>
                <a:gd name="T14" fmla="*/ 106 w 128"/>
                <a:gd name="T15" fmla="*/ 29 h 66"/>
                <a:gd name="T16" fmla="*/ 84 w 128"/>
                <a:gd name="T17" fmla="*/ 15 h 66"/>
                <a:gd name="T18" fmla="*/ 59 w 128"/>
                <a:gd name="T19" fmla="*/ 4 h 66"/>
                <a:gd name="T20" fmla="*/ 59 w 128"/>
                <a:gd name="T21" fmla="*/ 4 h 66"/>
                <a:gd name="T22" fmla="*/ 33 w 128"/>
                <a:gd name="T23" fmla="*/ 0 h 66"/>
                <a:gd name="T24" fmla="*/ 11 w 128"/>
                <a:gd name="T25" fmla="*/ 0 h 66"/>
                <a:gd name="T26" fmla="*/ 11 w 128"/>
                <a:gd name="T27" fmla="*/ 0 h 66"/>
                <a:gd name="T28" fmla="*/ 0 w 128"/>
                <a:gd name="T29" fmla="*/ 4 h 66"/>
                <a:gd name="T30" fmla="*/ 0 w 128"/>
                <a:gd name="T31" fmla="*/ 4 h 66"/>
                <a:gd name="T32" fmla="*/ 4 w 128"/>
                <a:gd name="T33" fmla="*/ 7 h 66"/>
                <a:gd name="T34" fmla="*/ 4 w 128"/>
                <a:gd name="T35" fmla="*/ 7 h 66"/>
                <a:gd name="T36" fmla="*/ 51 w 128"/>
                <a:gd name="T37" fmla="*/ 22 h 66"/>
                <a:gd name="T38" fmla="*/ 51 w 128"/>
                <a:gd name="T39" fmla="*/ 22 h 66"/>
                <a:gd name="T40" fmla="*/ 81 w 128"/>
                <a:gd name="T41" fmla="*/ 37 h 66"/>
                <a:gd name="T42" fmla="*/ 99 w 128"/>
                <a:gd name="T43" fmla="*/ 51 h 66"/>
                <a:gd name="T44" fmla="*/ 114 w 128"/>
                <a:gd name="T45" fmla="*/ 66 h 66"/>
                <a:gd name="T46" fmla="*/ 114 w 128"/>
                <a:gd name="T47" fmla="*/ 66 h 66"/>
                <a:gd name="T48" fmla="*/ 114 w 128"/>
                <a:gd name="T49" fmla="*/ 66 h 66"/>
                <a:gd name="T50" fmla="*/ 117 w 128"/>
                <a:gd name="T51" fmla="*/ 66 h 66"/>
                <a:gd name="T52" fmla="*/ 117 w 128"/>
                <a:gd name="T5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66">
                  <a:moveTo>
                    <a:pt x="117" y="66"/>
                  </a:moveTo>
                  <a:lnTo>
                    <a:pt x="117" y="66"/>
                  </a:lnTo>
                  <a:lnTo>
                    <a:pt x="125" y="62"/>
                  </a:lnTo>
                  <a:lnTo>
                    <a:pt x="128" y="55"/>
                  </a:lnTo>
                  <a:lnTo>
                    <a:pt x="128" y="51"/>
                  </a:lnTo>
                  <a:lnTo>
                    <a:pt x="125" y="40"/>
                  </a:lnTo>
                  <a:lnTo>
                    <a:pt x="125" y="40"/>
                  </a:lnTo>
                  <a:lnTo>
                    <a:pt x="106" y="29"/>
                  </a:lnTo>
                  <a:lnTo>
                    <a:pt x="84" y="15"/>
                  </a:lnTo>
                  <a:lnTo>
                    <a:pt x="59" y="4"/>
                  </a:lnTo>
                  <a:lnTo>
                    <a:pt x="59" y="4"/>
                  </a:lnTo>
                  <a:lnTo>
                    <a:pt x="33" y="0"/>
                  </a:lnTo>
                  <a:lnTo>
                    <a:pt x="11" y="0"/>
                  </a:lnTo>
                  <a:lnTo>
                    <a:pt x="11" y="0"/>
                  </a:lnTo>
                  <a:lnTo>
                    <a:pt x="0" y="4"/>
                  </a:lnTo>
                  <a:lnTo>
                    <a:pt x="0" y="4"/>
                  </a:lnTo>
                  <a:lnTo>
                    <a:pt x="4" y="7"/>
                  </a:lnTo>
                  <a:lnTo>
                    <a:pt x="4" y="7"/>
                  </a:lnTo>
                  <a:lnTo>
                    <a:pt x="51" y="22"/>
                  </a:lnTo>
                  <a:lnTo>
                    <a:pt x="51" y="22"/>
                  </a:lnTo>
                  <a:lnTo>
                    <a:pt x="81" y="37"/>
                  </a:lnTo>
                  <a:lnTo>
                    <a:pt x="99" y="51"/>
                  </a:lnTo>
                  <a:lnTo>
                    <a:pt x="114" y="66"/>
                  </a:lnTo>
                  <a:lnTo>
                    <a:pt x="114" y="66"/>
                  </a:lnTo>
                  <a:lnTo>
                    <a:pt x="114" y="66"/>
                  </a:lnTo>
                  <a:lnTo>
                    <a:pt x="117" y="66"/>
                  </a:lnTo>
                  <a:lnTo>
                    <a:pt x="117" y="66"/>
                  </a:lnTo>
                  <a:close/>
                </a:path>
              </a:pathLst>
            </a:custGeom>
            <a:solidFill>
              <a:srgbClr val="241F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7"/>
            <p:cNvSpPr>
              <a:spLocks/>
            </p:cNvSpPr>
            <p:nvPr/>
          </p:nvSpPr>
          <p:spPr bwMode="auto">
            <a:xfrm>
              <a:off x="4042" y="1257"/>
              <a:ext cx="95" cy="84"/>
            </a:xfrm>
            <a:custGeom>
              <a:avLst/>
              <a:gdLst>
                <a:gd name="T0" fmla="*/ 37 w 95"/>
                <a:gd name="T1" fmla="*/ 84 h 84"/>
                <a:gd name="T2" fmla="*/ 37 w 95"/>
                <a:gd name="T3" fmla="*/ 84 h 84"/>
                <a:gd name="T4" fmla="*/ 44 w 95"/>
                <a:gd name="T5" fmla="*/ 84 h 84"/>
                <a:gd name="T6" fmla="*/ 48 w 95"/>
                <a:gd name="T7" fmla="*/ 84 h 84"/>
                <a:gd name="T8" fmla="*/ 51 w 95"/>
                <a:gd name="T9" fmla="*/ 81 h 84"/>
                <a:gd name="T10" fmla="*/ 51 w 95"/>
                <a:gd name="T11" fmla="*/ 81 h 84"/>
                <a:gd name="T12" fmla="*/ 95 w 95"/>
                <a:gd name="T13" fmla="*/ 29 h 84"/>
                <a:gd name="T14" fmla="*/ 95 w 95"/>
                <a:gd name="T15" fmla="*/ 29 h 84"/>
                <a:gd name="T16" fmla="*/ 92 w 95"/>
                <a:gd name="T17" fmla="*/ 22 h 84"/>
                <a:gd name="T18" fmla="*/ 84 w 95"/>
                <a:gd name="T19" fmla="*/ 15 h 84"/>
                <a:gd name="T20" fmla="*/ 73 w 95"/>
                <a:gd name="T21" fmla="*/ 7 h 84"/>
                <a:gd name="T22" fmla="*/ 62 w 95"/>
                <a:gd name="T23" fmla="*/ 4 h 84"/>
                <a:gd name="T24" fmla="*/ 48 w 95"/>
                <a:gd name="T25" fmla="*/ 0 h 84"/>
                <a:gd name="T26" fmla="*/ 37 w 95"/>
                <a:gd name="T27" fmla="*/ 4 h 84"/>
                <a:gd name="T28" fmla="*/ 22 w 95"/>
                <a:gd name="T29" fmla="*/ 7 h 84"/>
                <a:gd name="T30" fmla="*/ 15 w 95"/>
                <a:gd name="T31" fmla="*/ 18 h 84"/>
                <a:gd name="T32" fmla="*/ 15 w 95"/>
                <a:gd name="T33" fmla="*/ 18 h 84"/>
                <a:gd name="T34" fmla="*/ 7 w 95"/>
                <a:gd name="T35" fmla="*/ 29 h 84"/>
                <a:gd name="T36" fmla="*/ 4 w 95"/>
                <a:gd name="T37" fmla="*/ 44 h 84"/>
                <a:gd name="T38" fmla="*/ 0 w 95"/>
                <a:gd name="T39" fmla="*/ 55 h 84"/>
                <a:gd name="T40" fmla="*/ 0 w 95"/>
                <a:gd name="T41" fmla="*/ 55 h 84"/>
                <a:gd name="T42" fmla="*/ 11 w 95"/>
                <a:gd name="T43" fmla="*/ 66 h 84"/>
                <a:gd name="T44" fmla="*/ 22 w 95"/>
                <a:gd name="T45" fmla="*/ 77 h 84"/>
                <a:gd name="T46" fmla="*/ 37 w 95"/>
                <a:gd name="T47" fmla="*/ 84 h 84"/>
                <a:gd name="T48" fmla="*/ 37 w 95"/>
                <a:gd name="T4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5" h="84">
                  <a:moveTo>
                    <a:pt x="37" y="84"/>
                  </a:moveTo>
                  <a:lnTo>
                    <a:pt x="37" y="84"/>
                  </a:lnTo>
                  <a:lnTo>
                    <a:pt x="44" y="84"/>
                  </a:lnTo>
                  <a:lnTo>
                    <a:pt x="48" y="84"/>
                  </a:lnTo>
                  <a:lnTo>
                    <a:pt x="51" y="81"/>
                  </a:lnTo>
                  <a:lnTo>
                    <a:pt x="51" y="81"/>
                  </a:lnTo>
                  <a:lnTo>
                    <a:pt x="95" y="29"/>
                  </a:lnTo>
                  <a:lnTo>
                    <a:pt x="95" y="29"/>
                  </a:lnTo>
                  <a:lnTo>
                    <a:pt x="92" y="22"/>
                  </a:lnTo>
                  <a:lnTo>
                    <a:pt x="84" y="15"/>
                  </a:lnTo>
                  <a:lnTo>
                    <a:pt x="73" y="7"/>
                  </a:lnTo>
                  <a:lnTo>
                    <a:pt x="62" y="4"/>
                  </a:lnTo>
                  <a:lnTo>
                    <a:pt x="48" y="0"/>
                  </a:lnTo>
                  <a:lnTo>
                    <a:pt x="37" y="4"/>
                  </a:lnTo>
                  <a:lnTo>
                    <a:pt x="22" y="7"/>
                  </a:lnTo>
                  <a:lnTo>
                    <a:pt x="15" y="18"/>
                  </a:lnTo>
                  <a:lnTo>
                    <a:pt x="15" y="18"/>
                  </a:lnTo>
                  <a:lnTo>
                    <a:pt x="7" y="29"/>
                  </a:lnTo>
                  <a:lnTo>
                    <a:pt x="4" y="44"/>
                  </a:lnTo>
                  <a:lnTo>
                    <a:pt x="0" y="55"/>
                  </a:lnTo>
                  <a:lnTo>
                    <a:pt x="0" y="55"/>
                  </a:lnTo>
                  <a:lnTo>
                    <a:pt x="11" y="66"/>
                  </a:lnTo>
                  <a:lnTo>
                    <a:pt x="22" y="77"/>
                  </a:lnTo>
                  <a:lnTo>
                    <a:pt x="37" y="84"/>
                  </a:lnTo>
                  <a:lnTo>
                    <a:pt x="37" y="84"/>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38"/>
            <p:cNvSpPr>
              <a:spLocks/>
            </p:cNvSpPr>
            <p:nvPr/>
          </p:nvSpPr>
          <p:spPr bwMode="auto">
            <a:xfrm>
              <a:off x="3950" y="1246"/>
              <a:ext cx="132" cy="187"/>
            </a:xfrm>
            <a:custGeom>
              <a:avLst/>
              <a:gdLst>
                <a:gd name="T0" fmla="*/ 55 w 132"/>
                <a:gd name="T1" fmla="*/ 172 h 187"/>
                <a:gd name="T2" fmla="*/ 55 w 132"/>
                <a:gd name="T3" fmla="*/ 172 h 187"/>
                <a:gd name="T4" fmla="*/ 66 w 132"/>
                <a:gd name="T5" fmla="*/ 176 h 187"/>
                <a:gd name="T6" fmla="*/ 74 w 132"/>
                <a:gd name="T7" fmla="*/ 172 h 187"/>
                <a:gd name="T8" fmla="*/ 85 w 132"/>
                <a:gd name="T9" fmla="*/ 165 h 187"/>
                <a:gd name="T10" fmla="*/ 85 w 132"/>
                <a:gd name="T11" fmla="*/ 165 h 187"/>
                <a:gd name="T12" fmla="*/ 81 w 132"/>
                <a:gd name="T13" fmla="*/ 143 h 187"/>
                <a:gd name="T14" fmla="*/ 85 w 132"/>
                <a:gd name="T15" fmla="*/ 92 h 187"/>
                <a:gd name="T16" fmla="*/ 88 w 132"/>
                <a:gd name="T17" fmla="*/ 66 h 187"/>
                <a:gd name="T18" fmla="*/ 96 w 132"/>
                <a:gd name="T19" fmla="*/ 37 h 187"/>
                <a:gd name="T20" fmla="*/ 110 w 132"/>
                <a:gd name="T21" fmla="*/ 15 h 187"/>
                <a:gd name="T22" fmla="*/ 121 w 132"/>
                <a:gd name="T23" fmla="*/ 7 h 187"/>
                <a:gd name="T24" fmla="*/ 132 w 132"/>
                <a:gd name="T25" fmla="*/ 0 h 187"/>
                <a:gd name="T26" fmla="*/ 132 w 132"/>
                <a:gd name="T27" fmla="*/ 0 h 187"/>
                <a:gd name="T28" fmla="*/ 132 w 132"/>
                <a:gd name="T29" fmla="*/ 22 h 187"/>
                <a:gd name="T30" fmla="*/ 132 w 132"/>
                <a:gd name="T31" fmla="*/ 22 h 187"/>
                <a:gd name="T32" fmla="*/ 114 w 132"/>
                <a:gd name="T33" fmla="*/ 40 h 187"/>
                <a:gd name="T34" fmla="*/ 103 w 132"/>
                <a:gd name="T35" fmla="*/ 66 h 187"/>
                <a:gd name="T36" fmla="*/ 96 w 132"/>
                <a:gd name="T37" fmla="*/ 88 h 187"/>
                <a:gd name="T38" fmla="*/ 92 w 132"/>
                <a:gd name="T39" fmla="*/ 114 h 187"/>
                <a:gd name="T40" fmla="*/ 92 w 132"/>
                <a:gd name="T41" fmla="*/ 154 h 187"/>
                <a:gd name="T42" fmla="*/ 92 w 132"/>
                <a:gd name="T43" fmla="*/ 176 h 187"/>
                <a:gd name="T44" fmla="*/ 92 w 132"/>
                <a:gd name="T45" fmla="*/ 176 h 187"/>
                <a:gd name="T46" fmla="*/ 88 w 132"/>
                <a:gd name="T47" fmla="*/ 183 h 187"/>
                <a:gd name="T48" fmla="*/ 77 w 132"/>
                <a:gd name="T49" fmla="*/ 187 h 187"/>
                <a:gd name="T50" fmla="*/ 63 w 132"/>
                <a:gd name="T51" fmla="*/ 187 h 187"/>
                <a:gd name="T52" fmla="*/ 48 w 132"/>
                <a:gd name="T53" fmla="*/ 183 h 187"/>
                <a:gd name="T54" fmla="*/ 48 w 132"/>
                <a:gd name="T55" fmla="*/ 183 h 187"/>
                <a:gd name="T56" fmla="*/ 33 w 132"/>
                <a:gd name="T57" fmla="*/ 172 h 187"/>
                <a:gd name="T58" fmla="*/ 19 w 132"/>
                <a:gd name="T59" fmla="*/ 154 h 187"/>
                <a:gd name="T60" fmla="*/ 0 w 132"/>
                <a:gd name="T61" fmla="*/ 132 h 187"/>
                <a:gd name="T62" fmla="*/ 0 w 132"/>
                <a:gd name="T63" fmla="*/ 132 h 187"/>
                <a:gd name="T64" fmla="*/ 22 w 132"/>
                <a:gd name="T65" fmla="*/ 150 h 187"/>
                <a:gd name="T66" fmla="*/ 55 w 132"/>
                <a:gd name="T67" fmla="*/ 172 h 187"/>
                <a:gd name="T68" fmla="*/ 55 w 132"/>
                <a:gd name="T69" fmla="*/ 17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87">
                  <a:moveTo>
                    <a:pt x="55" y="172"/>
                  </a:moveTo>
                  <a:lnTo>
                    <a:pt x="55" y="172"/>
                  </a:lnTo>
                  <a:lnTo>
                    <a:pt x="66" y="176"/>
                  </a:lnTo>
                  <a:lnTo>
                    <a:pt x="74" y="172"/>
                  </a:lnTo>
                  <a:lnTo>
                    <a:pt x="85" y="165"/>
                  </a:lnTo>
                  <a:lnTo>
                    <a:pt x="85" y="165"/>
                  </a:lnTo>
                  <a:lnTo>
                    <a:pt x="81" y="143"/>
                  </a:lnTo>
                  <a:lnTo>
                    <a:pt x="85" y="92"/>
                  </a:lnTo>
                  <a:lnTo>
                    <a:pt x="88" y="66"/>
                  </a:lnTo>
                  <a:lnTo>
                    <a:pt x="96" y="37"/>
                  </a:lnTo>
                  <a:lnTo>
                    <a:pt x="110" y="15"/>
                  </a:lnTo>
                  <a:lnTo>
                    <a:pt x="121" y="7"/>
                  </a:lnTo>
                  <a:lnTo>
                    <a:pt x="132" y="0"/>
                  </a:lnTo>
                  <a:lnTo>
                    <a:pt x="132" y="0"/>
                  </a:lnTo>
                  <a:lnTo>
                    <a:pt x="132" y="22"/>
                  </a:lnTo>
                  <a:lnTo>
                    <a:pt x="132" y="22"/>
                  </a:lnTo>
                  <a:lnTo>
                    <a:pt x="114" y="40"/>
                  </a:lnTo>
                  <a:lnTo>
                    <a:pt x="103" y="66"/>
                  </a:lnTo>
                  <a:lnTo>
                    <a:pt x="96" y="88"/>
                  </a:lnTo>
                  <a:lnTo>
                    <a:pt x="92" y="114"/>
                  </a:lnTo>
                  <a:lnTo>
                    <a:pt x="92" y="154"/>
                  </a:lnTo>
                  <a:lnTo>
                    <a:pt x="92" y="176"/>
                  </a:lnTo>
                  <a:lnTo>
                    <a:pt x="92" y="176"/>
                  </a:lnTo>
                  <a:lnTo>
                    <a:pt x="88" y="183"/>
                  </a:lnTo>
                  <a:lnTo>
                    <a:pt x="77" y="187"/>
                  </a:lnTo>
                  <a:lnTo>
                    <a:pt x="63" y="187"/>
                  </a:lnTo>
                  <a:lnTo>
                    <a:pt x="48" y="183"/>
                  </a:lnTo>
                  <a:lnTo>
                    <a:pt x="48" y="183"/>
                  </a:lnTo>
                  <a:lnTo>
                    <a:pt x="33" y="172"/>
                  </a:lnTo>
                  <a:lnTo>
                    <a:pt x="19" y="154"/>
                  </a:lnTo>
                  <a:lnTo>
                    <a:pt x="0" y="132"/>
                  </a:lnTo>
                  <a:lnTo>
                    <a:pt x="0" y="132"/>
                  </a:lnTo>
                  <a:lnTo>
                    <a:pt x="22" y="150"/>
                  </a:lnTo>
                  <a:lnTo>
                    <a:pt x="55" y="172"/>
                  </a:lnTo>
                  <a:lnTo>
                    <a:pt x="55" y="172"/>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39"/>
            <p:cNvSpPr>
              <a:spLocks/>
            </p:cNvSpPr>
            <p:nvPr/>
          </p:nvSpPr>
          <p:spPr bwMode="auto">
            <a:xfrm>
              <a:off x="4068" y="1242"/>
              <a:ext cx="81" cy="44"/>
            </a:xfrm>
            <a:custGeom>
              <a:avLst/>
              <a:gdLst>
                <a:gd name="T0" fmla="*/ 0 w 81"/>
                <a:gd name="T1" fmla="*/ 11 h 44"/>
                <a:gd name="T2" fmla="*/ 0 w 81"/>
                <a:gd name="T3" fmla="*/ 11 h 44"/>
                <a:gd name="T4" fmla="*/ 0 w 81"/>
                <a:gd name="T5" fmla="*/ 8 h 44"/>
                <a:gd name="T6" fmla="*/ 7 w 81"/>
                <a:gd name="T7" fmla="*/ 4 h 44"/>
                <a:gd name="T8" fmla="*/ 25 w 81"/>
                <a:gd name="T9" fmla="*/ 0 h 44"/>
                <a:gd name="T10" fmla="*/ 25 w 81"/>
                <a:gd name="T11" fmla="*/ 0 h 44"/>
                <a:gd name="T12" fmla="*/ 44 w 81"/>
                <a:gd name="T13" fmla="*/ 8 h 44"/>
                <a:gd name="T14" fmla="*/ 62 w 81"/>
                <a:gd name="T15" fmla="*/ 19 h 44"/>
                <a:gd name="T16" fmla="*/ 81 w 81"/>
                <a:gd name="T17" fmla="*/ 33 h 44"/>
                <a:gd name="T18" fmla="*/ 81 w 81"/>
                <a:gd name="T19" fmla="*/ 33 h 44"/>
                <a:gd name="T20" fmla="*/ 81 w 81"/>
                <a:gd name="T21" fmla="*/ 37 h 44"/>
                <a:gd name="T22" fmla="*/ 77 w 81"/>
                <a:gd name="T23" fmla="*/ 44 h 44"/>
                <a:gd name="T24" fmla="*/ 69 w 81"/>
                <a:gd name="T25" fmla="*/ 44 h 44"/>
                <a:gd name="T26" fmla="*/ 69 w 81"/>
                <a:gd name="T27" fmla="*/ 44 h 44"/>
                <a:gd name="T28" fmla="*/ 51 w 81"/>
                <a:gd name="T29" fmla="*/ 33 h 44"/>
                <a:gd name="T30" fmla="*/ 33 w 81"/>
                <a:gd name="T31" fmla="*/ 22 h 44"/>
                <a:gd name="T32" fmla="*/ 7 w 81"/>
                <a:gd name="T33" fmla="*/ 15 h 44"/>
                <a:gd name="T34" fmla="*/ 7 w 81"/>
                <a:gd name="T35" fmla="*/ 15 h 44"/>
                <a:gd name="T36" fmla="*/ 3 w 81"/>
                <a:gd name="T37" fmla="*/ 15 h 44"/>
                <a:gd name="T38" fmla="*/ 0 w 81"/>
                <a:gd name="T39" fmla="*/ 11 h 44"/>
                <a:gd name="T40" fmla="*/ 0 w 81"/>
                <a:gd name="T41"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44">
                  <a:moveTo>
                    <a:pt x="0" y="11"/>
                  </a:moveTo>
                  <a:lnTo>
                    <a:pt x="0" y="11"/>
                  </a:lnTo>
                  <a:lnTo>
                    <a:pt x="0" y="8"/>
                  </a:lnTo>
                  <a:lnTo>
                    <a:pt x="7" y="4"/>
                  </a:lnTo>
                  <a:lnTo>
                    <a:pt x="25" y="0"/>
                  </a:lnTo>
                  <a:lnTo>
                    <a:pt x="25" y="0"/>
                  </a:lnTo>
                  <a:lnTo>
                    <a:pt x="44" y="8"/>
                  </a:lnTo>
                  <a:lnTo>
                    <a:pt x="62" y="19"/>
                  </a:lnTo>
                  <a:lnTo>
                    <a:pt x="81" y="33"/>
                  </a:lnTo>
                  <a:lnTo>
                    <a:pt x="81" y="33"/>
                  </a:lnTo>
                  <a:lnTo>
                    <a:pt x="81" y="37"/>
                  </a:lnTo>
                  <a:lnTo>
                    <a:pt x="77" y="44"/>
                  </a:lnTo>
                  <a:lnTo>
                    <a:pt x="69" y="44"/>
                  </a:lnTo>
                  <a:lnTo>
                    <a:pt x="69" y="44"/>
                  </a:lnTo>
                  <a:lnTo>
                    <a:pt x="51" y="33"/>
                  </a:lnTo>
                  <a:lnTo>
                    <a:pt x="33" y="22"/>
                  </a:lnTo>
                  <a:lnTo>
                    <a:pt x="7" y="15"/>
                  </a:lnTo>
                  <a:lnTo>
                    <a:pt x="7" y="15"/>
                  </a:lnTo>
                  <a:lnTo>
                    <a:pt x="3" y="15"/>
                  </a:lnTo>
                  <a:lnTo>
                    <a:pt x="0" y="11"/>
                  </a:lnTo>
                  <a:lnTo>
                    <a:pt x="0" y="11"/>
                  </a:lnTo>
                  <a:close/>
                </a:path>
              </a:pathLst>
            </a:custGeom>
            <a:solidFill>
              <a:srgbClr val="241F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0"/>
            <p:cNvSpPr>
              <a:spLocks/>
            </p:cNvSpPr>
            <p:nvPr/>
          </p:nvSpPr>
          <p:spPr bwMode="auto">
            <a:xfrm>
              <a:off x="3914" y="1507"/>
              <a:ext cx="22" cy="7"/>
            </a:xfrm>
            <a:custGeom>
              <a:avLst/>
              <a:gdLst>
                <a:gd name="T0" fmla="*/ 22 w 22"/>
                <a:gd name="T1" fmla="*/ 3 h 7"/>
                <a:gd name="T2" fmla="*/ 22 w 22"/>
                <a:gd name="T3" fmla="*/ 3 h 7"/>
                <a:gd name="T4" fmla="*/ 18 w 22"/>
                <a:gd name="T5" fmla="*/ 7 h 7"/>
                <a:gd name="T6" fmla="*/ 11 w 22"/>
                <a:gd name="T7" fmla="*/ 7 h 7"/>
                <a:gd name="T8" fmla="*/ 11 w 22"/>
                <a:gd name="T9" fmla="*/ 7 h 7"/>
                <a:gd name="T10" fmla="*/ 3 w 22"/>
                <a:gd name="T11" fmla="*/ 3 h 7"/>
                <a:gd name="T12" fmla="*/ 0 w 22"/>
                <a:gd name="T13" fmla="*/ 0 h 7"/>
                <a:gd name="T14" fmla="*/ 0 w 22"/>
                <a:gd name="T15" fmla="*/ 0 h 7"/>
                <a:gd name="T16" fmla="*/ 3 w 22"/>
                <a:gd name="T17" fmla="*/ 0 h 7"/>
                <a:gd name="T18" fmla="*/ 11 w 22"/>
                <a:gd name="T19" fmla="*/ 0 h 7"/>
                <a:gd name="T20" fmla="*/ 11 w 22"/>
                <a:gd name="T21" fmla="*/ 0 h 7"/>
                <a:gd name="T22" fmla="*/ 18 w 22"/>
                <a:gd name="T23" fmla="*/ 0 h 7"/>
                <a:gd name="T24" fmla="*/ 22 w 22"/>
                <a:gd name="T25" fmla="*/ 3 h 7"/>
                <a:gd name="T26" fmla="*/ 22 w 22"/>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7">
                  <a:moveTo>
                    <a:pt x="22" y="3"/>
                  </a:moveTo>
                  <a:lnTo>
                    <a:pt x="22" y="3"/>
                  </a:lnTo>
                  <a:lnTo>
                    <a:pt x="18" y="7"/>
                  </a:lnTo>
                  <a:lnTo>
                    <a:pt x="11" y="7"/>
                  </a:lnTo>
                  <a:lnTo>
                    <a:pt x="11" y="7"/>
                  </a:lnTo>
                  <a:lnTo>
                    <a:pt x="3" y="3"/>
                  </a:lnTo>
                  <a:lnTo>
                    <a:pt x="0" y="0"/>
                  </a:lnTo>
                  <a:lnTo>
                    <a:pt x="0" y="0"/>
                  </a:lnTo>
                  <a:lnTo>
                    <a:pt x="3" y="0"/>
                  </a:lnTo>
                  <a:lnTo>
                    <a:pt x="11" y="0"/>
                  </a:lnTo>
                  <a:lnTo>
                    <a:pt x="11" y="0"/>
                  </a:lnTo>
                  <a:lnTo>
                    <a:pt x="18" y="0"/>
                  </a:lnTo>
                  <a:lnTo>
                    <a:pt x="22" y="3"/>
                  </a:lnTo>
                  <a:lnTo>
                    <a:pt x="22" y="3"/>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1"/>
            <p:cNvSpPr>
              <a:spLocks/>
            </p:cNvSpPr>
            <p:nvPr/>
          </p:nvSpPr>
          <p:spPr bwMode="auto">
            <a:xfrm>
              <a:off x="4053" y="1305"/>
              <a:ext cx="55" cy="36"/>
            </a:xfrm>
            <a:custGeom>
              <a:avLst/>
              <a:gdLst>
                <a:gd name="T0" fmla="*/ 44 w 55"/>
                <a:gd name="T1" fmla="*/ 11 h 36"/>
                <a:gd name="T2" fmla="*/ 44 w 55"/>
                <a:gd name="T3" fmla="*/ 11 h 36"/>
                <a:gd name="T4" fmla="*/ 48 w 55"/>
                <a:gd name="T5" fmla="*/ 11 h 36"/>
                <a:gd name="T6" fmla="*/ 48 w 55"/>
                <a:gd name="T7" fmla="*/ 11 h 36"/>
                <a:gd name="T8" fmla="*/ 51 w 55"/>
                <a:gd name="T9" fmla="*/ 14 h 36"/>
                <a:gd name="T10" fmla="*/ 55 w 55"/>
                <a:gd name="T11" fmla="*/ 18 h 36"/>
                <a:gd name="T12" fmla="*/ 51 w 55"/>
                <a:gd name="T13" fmla="*/ 25 h 36"/>
                <a:gd name="T14" fmla="*/ 51 w 55"/>
                <a:gd name="T15" fmla="*/ 25 h 36"/>
                <a:gd name="T16" fmla="*/ 51 w 55"/>
                <a:gd name="T17" fmla="*/ 25 h 36"/>
                <a:gd name="T18" fmla="*/ 51 w 55"/>
                <a:gd name="T19" fmla="*/ 25 h 36"/>
                <a:gd name="T20" fmla="*/ 44 w 55"/>
                <a:gd name="T21" fmla="*/ 33 h 36"/>
                <a:gd name="T22" fmla="*/ 37 w 55"/>
                <a:gd name="T23" fmla="*/ 36 h 36"/>
                <a:gd name="T24" fmla="*/ 37 w 55"/>
                <a:gd name="T25" fmla="*/ 36 h 36"/>
                <a:gd name="T26" fmla="*/ 37 w 55"/>
                <a:gd name="T27" fmla="*/ 36 h 36"/>
                <a:gd name="T28" fmla="*/ 37 w 55"/>
                <a:gd name="T29" fmla="*/ 36 h 36"/>
                <a:gd name="T30" fmla="*/ 22 w 55"/>
                <a:gd name="T31" fmla="*/ 33 h 36"/>
                <a:gd name="T32" fmla="*/ 22 w 55"/>
                <a:gd name="T33" fmla="*/ 33 h 36"/>
                <a:gd name="T34" fmla="*/ 11 w 55"/>
                <a:gd name="T35" fmla="*/ 22 h 36"/>
                <a:gd name="T36" fmla="*/ 0 w 55"/>
                <a:gd name="T37" fmla="*/ 7 h 36"/>
                <a:gd name="T38" fmla="*/ 0 w 55"/>
                <a:gd name="T39" fmla="*/ 7 h 36"/>
                <a:gd name="T40" fmla="*/ 0 w 55"/>
                <a:gd name="T41" fmla="*/ 3 h 36"/>
                <a:gd name="T42" fmla="*/ 0 w 55"/>
                <a:gd name="T43" fmla="*/ 3 h 36"/>
                <a:gd name="T44" fmla="*/ 7 w 55"/>
                <a:gd name="T45" fmla="*/ 0 h 36"/>
                <a:gd name="T46" fmla="*/ 18 w 55"/>
                <a:gd name="T47" fmla="*/ 0 h 36"/>
                <a:gd name="T48" fmla="*/ 33 w 55"/>
                <a:gd name="T49" fmla="*/ 3 h 36"/>
                <a:gd name="T50" fmla="*/ 44 w 55"/>
                <a:gd name="T51" fmla="*/ 11 h 36"/>
                <a:gd name="T52" fmla="*/ 44 w 55"/>
                <a:gd name="T53"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36">
                  <a:moveTo>
                    <a:pt x="44" y="11"/>
                  </a:moveTo>
                  <a:lnTo>
                    <a:pt x="44" y="11"/>
                  </a:lnTo>
                  <a:lnTo>
                    <a:pt x="48" y="11"/>
                  </a:lnTo>
                  <a:lnTo>
                    <a:pt x="48" y="11"/>
                  </a:lnTo>
                  <a:lnTo>
                    <a:pt x="51" y="14"/>
                  </a:lnTo>
                  <a:lnTo>
                    <a:pt x="55" y="18"/>
                  </a:lnTo>
                  <a:lnTo>
                    <a:pt x="51" y="25"/>
                  </a:lnTo>
                  <a:lnTo>
                    <a:pt x="51" y="25"/>
                  </a:lnTo>
                  <a:lnTo>
                    <a:pt x="51" y="25"/>
                  </a:lnTo>
                  <a:lnTo>
                    <a:pt x="51" y="25"/>
                  </a:lnTo>
                  <a:lnTo>
                    <a:pt x="44" y="33"/>
                  </a:lnTo>
                  <a:lnTo>
                    <a:pt x="37" y="36"/>
                  </a:lnTo>
                  <a:lnTo>
                    <a:pt x="37" y="36"/>
                  </a:lnTo>
                  <a:lnTo>
                    <a:pt x="37" y="36"/>
                  </a:lnTo>
                  <a:lnTo>
                    <a:pt x="37" y="36"/>
                  </a:lnTo>
                  <a:lnTo>
                    <a:pt x="22" y="33"/>
                  </a:lnTo>
                  <a:lnTo>
                    <a:pt x="22" y="33"/>
                  </a:lnTo>
                  <a:lnTo>
                    <a:pt x="11" y="22"/>
                  </a:lnTo>
                  <a:lnTo>
                    <a:pt x="0" y="7"/>
                  </a:lnTo>
                  <a:lnTo>
                    <a:pt x="0" y="7"/>
                  </a:lnTo>
                  <a:lnTo>
                    <a:pt x="0" y="3"/>
                  </a:lnTo>
                  <a:lnTo>
                    <a:pt x="0" y="3"/>
                  </a:lnTo>
                  <a:lnTo>
                    <a:pt x="7" y="0"/>
                  </a:lnTo>
                  <a:lnTo>
                    <a:pt x="18" y="0"/>
                  </a:lnTo>
                  <a:lnTo>
                    <a:pt x="33" y="3"/>
                  </a:lnTo>
                  <a:lnTo>
                    <a:pt x="44" y="11"/>
                  </a:lnTo>
                  <a:lnTo>
                    <a:pt x="4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2"/>
            <p:cNvSpPr>
              <a:spLocks/>
            </p:cNvSpPr>
            <p:nvPr/>
          </p:nvSpPr>
          <p:spPr bwMode="auto">
            <a:xfrm>
              <a:off x="4053" y="1305"/>
              <a:ext cx="51" cy="25"/>
            </a:xfrm>
            <a:custGeom>
              <a:avLst/>
              <a:gdLst>
                <a:gd name="T0" fmla="*/ 51 w 51"/>
                <a:gd name="T1" fmla="*/ 18 h 25"/>
                <a:gd name="T2" fmla="*/ 51 w 51"/>
                <a:gd name="T3" fmla="*/ 18 h 25"/>
                <a:gd name="T4" fmla="*/ 51 w 51"/>
                <a:gd name="T5" fmla="*/ 25 h 25"/>
                <a:gd name="T6" fmla="*/ 51 w 51"/>
                <a:gd name="T7" fmla="*/ 25 h 25"/>
                <a:gd name="T8" fmla="*/ 40 w 51"/>
                <a:gd name="T9" fmla="*/ 18 h 25"/>
                <a:gd name="T10" fmla="*/ 26 w 51"/>
                <a:gd name="T11" fmla="*/ 11 h 25"/>
                <a:gd name="T12" fmla="*/ 0 w 51"/>
                <a:gd name="T13" fmla="*/ 7 h 25"/>
                <a:gd name="T14" fmla="*/ 0 w 51"/>
                <a:gd name="T15" fmla="*/ 7 h 25"/>
                <a:gd name="T16" fmla="*/ 0 w 51"/>
                <a:gd name="T17" fmla="*/ 3 h 25"/>
                <a:gd name="T18" fmla="*/ 0 w 51"/>
                <a:gd name="T19" fmla="*/ 3 h 25"/>
                <a:gd name="T20" fmla="*/ 7 w 51"/>
                <a:gd name="T21" fmla="*/ 0 h 25"/>
                <a:gd name="T22" fmla="*/ 26 w 51"/>
                <a:gd name="T23" fmla="*/ 3 h 25"/>
                <a:gd name="T24" fmla="*/ 40 w 51"/>
                <a:gd name="T25" fmla="*/ 11 h 25"/>
                <a:gd name="T26" fmla="*/ 48 w 51"/>
                <a:gd name="T27" fmla="*/ 14 h 25"/>
                <a:gd name="T28" fmla="*/ 51 w 51"/>
                <a:gd name="T29" fmla="*/ 18 h 25"/>
                <a:gd name="T30" fmla="*/ 51 w 51"/>
                <a:gd name="T31"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25">
                  <a:moveTo>
                    <a:pt x="51" y="18"/>
                  </a:moveTo>
                  <a:lnTo>
                    <a:pt x="51" y="18"/>
                  </a:lnTo>
                  <a:lnTo>
                    <a:pt x="51" y="25"/>
                  </a:lnTo>
                  <a:lnTo>
                    <a:pt x="51" y="25"/>
                  </a:lnTo>
                  <a:lnTo>
                    <a:pt x="40" y="18"/>
                  </a:lnTo>
                  <a:lnTo>
                    <a:pt x="26" y="11"/>
                  </a:lnTo>
                  <a:lnTo>
                    <a:pt x="0" y="7"/>
                  </a:lnTo>
                  <a:lnTo>
                    <a:pt x="0" y="7"/>
                  </a:lnTo>
                  <a:lnTo>
                    <a:pt x="0" y="3"/>
                  </a:lnTo>
                  <a:lnTo>
                    <a:pt x="0" y="3"/>
                  </a:lnTo>
                  <a:lnTo>
                    <a:pt x="7" y="0"/>
                  </a:lnTo>
                  <a:lnTo>
                    <a:pt x="26" y="3"/>
                  </a:lnTo>
                  <a:lnTo>
                    <a:pt x="40" y="11"/>
                  </a:lnTo>
                  <a:lnTo>
                    <a:pt x="48" y="14"/>
                  </a:lnTo>
                  <a:lnTo>
                    <a:pt x="51" y="18"/>
                  </a:lnTo>
                  <a:lnTo>
                    <a:pt x="51" y="18"/>
                  </a:lnTo>
                  <a:close/>
                </a:path>
              </a:pathLst>
            </a:custGeom>
            <a:solidFill>
              <a:srgbClr val="E2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3"/>
            <p:cNvSpPr>
              <a:spLocks/>
            </p:cNvSpPr>
            <p:nvPr/>
          </p:nvSpPr>
          <p:spPr bwMode="auto">
            <a:xfrm>
              <a:off x="4082" y="1316"/>
              <a:ext cx="22" cy="25"/>
            </a:xfrm>
            <a:custGeom>
              <a:avLst/>
              <a:gdLst>
                <a:gd name="T0" fmla="*/ 8 w 22"/>
                <a:gd name="T1" fmla="*/ 3 h 25"/>
                <a:gd name="T2" fmla="*/ 8 w 22"/>
                <a:gd name="T3" fmla="*/ 3 h 25"/>
                <a:gd name="T4" fmla="*/ 11 w 22"/>
                <a:gd name="T5" fmla="*/ 0 h 25"/>
                <a:gd name="T6" fmla="*/ 19 w 22"/>
                <a:gd name="T7" fmla="*/ 0 h 25"/>
                <a:gd name="T8" fmla="*/ 19 w 22"/>
                <a:gd name="T9" fmla="*/ 0 h 25"/>
                <a:gd name="T10" fmla="*/ 22 w 22"/>
                <a:gd name="T11" fmla="*/ 3 h 25"/>
                <a:gd name="T12" fmla="*/ 22 w 22"/>
                <a:gd name="T13" fmla="*/ 7 h 25"/>
                <a:gd name="T14" fmla="*/ 19 w 22"/>
                <a:gd name="T15" fmla="*/ 14 h 25"/>
                <a:gd name="T16" fmla="*/ 19 w 22"/>
                <a:gd name="T17" fmla="*/ 14 h 25"/>
                <a:gd name="T18" fmla="*/ 19 w 22"/>
                <a:gd name="T19" fmla="*/ 14 h 25"/>
                <a:gd name="T20" fmla="*/ 19 w 22"/>
                <a:gd name="T21" fmla="*/ 14 h 25"/>
                <a:gd name="T22" fmla="*/ 11 w 22"/>
                <a:gd name="T23" fmla="*/ 22 h 25"/>
                <a:gd name="T24" fmla="*/ 4 w 22"/>
                <a:gd name="T25" fmla="*/ 25 h 25"/>
                <a:gd name="T26" fmla="*/ 4 w 22"/>
                <a:gd name="T27" fmla="*/ 25 h 25"/>
                <a:gd name="T28" fmla="*/ 0 w 22"/>
                <a:gd name="T29" fmla="*/ 18 h 25"/>
                <a:gd name="T30" fmla="*/ 4 w 22"/>
                <a:gd name="T31" fmla="*/ 7 h 25"/>
                <a:gd name="T32" fmla="*/ 4 w 22"/>
                <a:gd name="T33" fmla="*/ 7 h 25"/>
                <a:gd name="T34" fmla="*/ 8 w 22"/>
                <a:gd name="T35" fmla="*/ 3 h 25"/>
                <a:gd name="T36" fmla="*/ 8 w 22"/>
                <a:gd name="T3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25">
                  <a:moveTo>
                    <a:pt x="8" y="3"/>
                  </a:moveTo>
                  <a:lnTo>
                    <a:pt x="8" y="3"/>
                  </a:lnTo>
                  <a:lnTo>
                    <a:pt x="11" y="0"/>
                  </a:lnTo>
                  <a:lnTo>
                    <a:pt x="19" y="0"/>
                  </a:lnTo>
                  <a:lnTo>
                    <a:pt x="19" y="0"/>
                  </a:lnTo>
                  <a:lnTo>
                    <a:pt x="22" y="3"/>
                  </a:lnTo>
                  <a:lnTo>
                    <a:pt x="22" y="7"/>
                  </a:lnTo>
                  <a:lnTo>
                    <a:pt x="19" y="14"/>
                  </a:lnTo>
                  <a:lnTo>
                    <a:pt x="19" y="14"/>
                  </a:lnTo>
                  <a:lnTo>
                    <a:pt x="19" y="14"/>
                  </a:lnTo>
                  <a:lnTo>
                    <a:pt x="19" y="14"/>
                  </a:lnTo>
                  <a:lnTo>
                    <a:pt x="11" y="22"/>
                  </a:lnTo>
                  <a:lnTo>
                    <a:pt x="4" y="25"/>
                  </a:lnTo>
                  <a:lnTo>
                    <a:pt x="4" y="25"/>
                  </a:lnTo>
                  <a:lnTo>
                    <a:pt x="0" y="18"/>
                  </a:lnTo>
                  <a:lnTo>
                    <a:pt x="4" y="7"/>
                  </a:lnTo>
                  <a:lnTo>
                    <a:pt x="4" y="7"/>
                  </a:lnTo>
                  <a:lnTo>
                    <a:pt x="8" y="3"/>
                  </a:lnTo>
                  <a:lnTo>
                    <a:pt x="8" y="3"/>
                  </a:lnTo>
                  <a:close/>
                </a:path>
              </a:pathLst>
            </a:custGeom>
            <a:solidFill>
              <a:srgbClr val="3E5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44"/>
            <p:cNvSpPr>
              <a:spLocks/>
            </p:cNvSpPr>
            <p:nvPr/>
          </p:nvSpPr>
          <p:spPr bwMode="auto">
            <a:xfrm>
              <a:off x="4090" y="1316"/>
              <a:ext cx="14" cy="14"/>
            </a:xfrm>
            <a:custGeom>
              <a:avLst/>
              <a:gdLst>
                <a:gd name="T0" fmla="*/ 11 w 14"/>
                <a:gd name="T1" fmla="*/ 0 h 14"/>
                <a:gd name="T2" fmla="*/ 11 w 14"/>
                <a:gd name="T3" fmla="*/ 0 h 14"/>
                <a:gd name="T4" fmla="*/ 14 w 14"/>
                <a:gd name="T5" fmla="*/ 3 h 14"/>
                <a:gd name="T6" fmla="*/ 14 w 14"/>
                <a:gd name="T7" fmla="*/ 7 h 14"/>
                <a:gd name="T8" fmla="*/ 11 w 14"/>
                <a:gd name="T9" fmla="*/ 14 h 14"/>
                <a:gd name="T10" fmla="*/ 11 w 14"/>
                <a:gd name="T11" fmla="*/ 14 h 14"/>
                <a:gd name="T12" fmla="*/ 0 w 14"/>
                <a:gd name="T13" fmla="*/ 3 h 14"/>
                <a:gd name="T14" fmla="*/ 0 w 14"/>
                <a:gd name="T15" fmla="*/ 3 h 14"/>
                <a:gd name="T16" fmla="*/ 3 w 14"/>
                <a:gd name="T17" fmla="*/ 0 h 14"/>
                <a:gd name="T18" fmla="*/ 11 w 14"/>
                <a:gd name="T19" fmla="*/ 0 h 14"/>
                <a:gd name="T20" fmla="*/ 11 w 14"/>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4">
                  <a:moveTo>
                    <a:pt x="11" y="0"/>
                  </a:moveTo>
                  <a:lnTo>
                    <a:pt x="11" y="0"/>
                  </a:lnTo>
                  <a:lnTo>
                    <a:pt x="14" y="3"/>
                  </a:lnTo>
                  <a:lnTo>
                    <a:pt x="14" y="7"/>
                  </a:lnTo>
                  <a:lnTo>
                    <a:pt x="11" y="14"/>
                  </a:lnTo>
                  <a:lnTo>
                    <a:pt x="11" y="14"/>
                  </a:lnTo>
                  <a:lnTo>
                    <a:pt x="0" y="3"/>
                  </a:lnTo>
                  <a:lnTo>
                    <a:pt x="0" y="3"/>
                  </a:lnTo>
                  <a:lnTo>
                    <a:pt x="3" y="0"/>
                  </a:lnTo>
                  <a:lnTo>
                    <a:pt x="11" y="0"/>
                  </a:lnTo>
                  <a:lnTo>
                    <a:pt x="11" y="0"/>
                  </a:lnTo>
                  <a:close/>
                </a:path>
              </a:pathLst>
            </a:custGeom>
            <a:solidFill>
              <a:srgbClr val="1E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5"/>
            <p:cNvSpPr>
              <a:spLocks/>
            </p:cNvSpPr>
            <p:nvPr/>
          </p:nvSpPr>
          <p:spPr bwMode="auto">
            <a:xfrm>
              <a:off x="4053" y="1305"/>
              <a:ext cx="59" cy="18"/>
            </a:xfrm>
            <a:custGeom>
              <a:avLst/>
              <a:gdLst>
                <a:gd name="T0" fmla="*/ 0 w 59"/>
                <a:gd name="T1" fmla="*/ 0 h 18"/>
                <a:gd name="T2" fmla="*/ 0 w 59"/>
                <a:gd name="T3" fmla="*/ 0 h 18"/>
                <a:gd name="T4" fmla="*/ 11 w 59"/>
                <a:gd name="T5" fmla="*/ 0 h 18"/>
                <a:gd name="T6" fmla="*/ 26 w 59"/>
                <a:gd name="T7" fmla="*/ 0 h 18"/>
                <a:gd name="T8" fmla="*/ 44 w 59"/>
                <a:gd name="T9" fmla="*/ 3 h 18"/>
                <a:gd name="T10" fmla="*/ 44 w 59"/>
                <a:gd name="T11" fmla="*/ 3 h 18"/>
                <a:gd name="T12" fmla="*/ 59 w 59"/>
                <a:gd name="T13" fmla="*/ 14 h 18"/>
                <a:gd name="T14" fmla="*/ 59 w 59"/>
                <a:gd name="T15" fmla="*/ 14 h 18"/>
                <a:gd name="T16" fmla="*/ 59 w 59"/>
                <a:gd name="T17" fmla="*/ 18 h 18"/>
                <a:gd name="T18" fmla="*/ 55 w 59"/>
                <a:gd name="T19" fmla="*/ 18 h 18"/>
                <a:gd name="T20" fmla="*/ 55 w 59"/>
                <a:gd name="T21" fmla="*/ 18 h 18"/>
                <a:gd name="T22" fmla="*/ 40 w 59"/>
                <a:gd name="T23" fmla="*/ 11 h 18"/>
                <a:gd name="T24" fmla="*/ 26 w 59"/>
                <a:gd name="T25" fmla="*/ 3 h 18"/>
                <a:gd name="T26" fmla="*/ 0 w 59"/>
                <a:gd name="T27" fmla="*/ 0 h 18"/>
                <a:gd name="T28" fmla="*/ 0 w 59"/>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8">
                  <a:moveTo>
                    <a:pt x="0" y="0"/>
                  </a:moveTo>
                  <a:lnTo>
                    <a:pt x="0" y="0"/>
                  </a:lnTo>
                  <a:lnTo>
                    <a:pt x="11" y="0"/>
                  </a:lnTo>
                  <a:lnTo>
                    <a:pt x="26" y="0"/>
                  </a:lnTo>
                  <a:lnTo>
                    <a:pt x="44" y="3"/>
                  </a:lnTo>
                  <a:lnTo>
                    <a:pt x="44" y="3"/>
                  </a:lnTo>
                  <a:lnTo>
                    <a:pt x="59" y="14"/>
                  </a:lnTo>
                  <a:lnTo>
                    <a:pt x="59" y="14"/>
                  </a:lnTo>
                  <a:lnTo>
                    <a:pt x="59" y="18"/>
                  </a:lnTo>
                  <a:lnTo>
                    <a:pt x="55" y="18"/>
                  </a:lnTo>
                  <a:lnTo>
                    <a:pt x="55" y="18"/>
                  </a:lnTo>
                  <a:lnTo>
                    <a:pt x="40" y="11"/>
                  </a:lnTo>
                  <a:lnTo>
                    <a:pt x="26" y="3"/>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46"/>
            <p:cNvSpPr>
              <a:spLocks/>
            </p:cNvSpPr>
            <p:nvPr/>
          </p:nvSpPr>
          <p:spPr bwMode="auto">
            <a:xfrm>
              <a:off x="3914" y="1228"/>
              <a:ext cx="88" cy="55"/>
            </a:xfrm>
            <a:custGeom>
              <a:avLst/>
              <a:gdLst>
                <a:gd name="T0" fmla="*/ 80 w 88"/>
                <a:gd name="T1" fmla="*/ 29 h 55"/>
                <a:gd name="T2" fmla="*/ 80 w 88"/>
                <a:gd name="T3" fmla="*/ 29 h 55"/>
                <a:gd name="T4" fmla="*/ 88 w 88"/>
                <a:gd name="T5" fmla="*/ 36 h 55"/>
                <a:gd name="T6" fmla="*/ 80 w 88"/>
                <a:gd name="T7" fmla="*/ 44 h 55"/>
                <a:gd name="T8" fmla="*/ 80 w 88"/>
                <a:gd name="T9" fmla="*/ 44 h 55"/>
                <a:gd name="T10" fmla="*/ 80 w 88"/>
                <a:gd name="T11" fmla="*/ 44 h 55"/>
                <a:gd name="T12" fmla="*/ 80 w 88"/>
                <a:gd name="T13" fmla="*/ 44 h 55"/>
                <a:gd name="T14" fmla="*/ 77 w 88"/>
                <a:gd name="T15" fmla="*/ 51 h 55"/>
                <a:gd name="T16" fmla="*/ 77 w 88"/>
                <a:gd name="T17" fmla="*/ 51 h 55"/>
                <a:gd name="T18" fmla="*/ 73 w 88"/>
                <a:gd name="T19" fmla="*/ 51 h 55"/>
                <a:gd name="T20" fmla="*/ 73 w 88"/>
                <a:gd name="T21" fmla="*/ 51 h 55"/>
                <a:gd name="T22" fmla="*/ 73 w 88"/>
                <a:gd name="T23" fmla="*/ 51 h 55"/>
                <a:gd name="T24" fmla="*/ 73 w 88"/>
                <a:gd name="T25" fmla="*/ 51 h 55"/>
                <a:gd name="T26" fmla="*/ 73 w 88"/>
                <a:gd name="T27" fmla="*/ 51 h 55"/>
                <a:gd name="T28" fmla="*/ 73 w 88"/>
                <a:gd name="T29" fmla="*/ 51 h 55"/>
                <a:gd name="T30" fmla="*/ 66 w 88"/>
                <a:gd name="T31" fmla="*/ 55 h 55"/>
                <a:gd name="T32" fmla="*/ 66 w 88"/>
                <a:gd name="T33" fmla="*/ 55 h 55"/>
                <a:gd name="T34" fmla="*/ 47 w 88"/>
                <a:gd name="T35" fmla="*/ 47 h 55"/>
                <a:gd name="T36" fmla="*/ 29 w 88"/>
                <a:gd name="T37" fmla="*/ 40 h 55"/>
                <a:gd name="T38" fmla="*/ 29 w 88"/>
                <a:gd name="T39" fmla="*/ 40 h 55"/>
                <a:gd name="T40" fmla="*/ 11 w 88"/>
                <a:gd name="T41" fmla="*/ 22 h 55"/>
                <a:gd name="T42" fmla="*/ 3 w 88"/>
                <a:gd name="T43" fmla="*/ 14 h 55"/>
                <a:gd name="T44" fmla="*/ 0 w 88"/>
                <a:gd name="T45" fmla="*/ 0 h 55"/>
                <a:gd name="T46" fmla="*/ 0 w 88"/>
                <a:gd name="T47" fmla="*/ 0 h 55"/>
                <a:gd name="T48" fmla="*/ 0 w 88"/>
                <a:gd name="T49" fmla="*/ 0 h 55"/>
                <a:gd name="T50" fmla="*/ 0 w 88"/>
                <a:gd name="T51" fmla="*/ 0 h 55"/>
                <a:gd name="T52" fmla="*/ 11 w 88"/>
                <a:gd name="T53" fmla="*/ 0 h 55"/>
                <a:gd name="T54" fmla="*/ 33 w 88"/>
                <a:gd name="T55" fmla="*/ 3 h 55"/>
                <a:gd name="T56" fmla="*/ 58 w 88"/>
                <a:gd name="T57" fmla="*/ 14 h 55"/>
                <a:gd name="T58" fmla="*/ 80 w 88"/>
                <a:gd name="T59" fmla="*/ 29 h 55"/>
                <a:gd name="T60" fmla="*/ 80 w 88"/>
                <a:gd name="T61" fmla="*/ 2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55">
                  <a:moveTo>
                    <a:pt x="80" y="29"/>
                  </a:moveTo>
                  <a:lnTo>
                    <a:pt x="80" y="29"/>
                  </a:lnTo>
                  <a:lnTo>
                    <a:pt x="88" y="36"/>
                  </a:lnTo>
                  <a:lnTo>
                    <a:pt x="80" y="44"/>
                  </a:lnTo>
                  <a:lnTo>
                    <a:pt x="80" y="44"/>
                  </a:lnTo>
                  <a:lnTo>
                    <a:pt x="80" y="44"/>
                  </a:lnTo>
                  <a:lnTo>
                    <a:pt x="80" y="44"/>
                  </a:lnTo>
                  <a:lnTo>
                    <a:pt x="77" y="51"/>
                  </a:lnTo>
                  <a:lnTo>
                    <a:pt x="77" y="51"/>
                  </a:lnTo>
                  <a:lnTo>
                    <a:pt x="73" y="51"/>
                  </a:lnTo>
                  <a:lnTo>
                    <a:pt x="73" y="51"/>
                  </a:lnTo>
                  <a:lnTo>
                    <a:pt x="73" y="51"/>
                  </a:lnTo>
                  <a:lnTo>
                    <a:pt x="73" y="51"/>
                  </a:lnTo>
                  <a:lnTo>
                    <a:pt x="73" y="51"/>
                  </a:lnTo>
                  <a:lnTo>
                    <a:pt x="73" y="51"/>
                  </a:lnTo>
                  <a:lnTo>
                    <a:pt x="66" y="55"/>
                  </a:lnTo>
                  <a:lnTo>
                    <a:pt x="66" y="55"/>
                  </a:lnTo>
                  <a:lnTo>
                    <a:pt x="47" y="47"/>
                  </a:lnTo>
                  <a:lnTo>
                    <a:pt x="29" y="40"/>
                  </a:lnTo>
                  <a:lnTo>
                    <a:pt x="29" y="40"/>
                  </a:lnTo>
                  <a:lnTo>
                    <a:pt x="11" y="22"/>
                  </a:lnTo>
                  <a:lnTo>
                    <a:pt x="3" y="14"/>
                  </a:lnTo>
                  <a:lnTo>
                    <a:pt x="0" y="0"/>
                  </a:lnTo>
                  <a:lnTo>
                    <a:pt x="0" y="0"/>
                  </a:lnTo>
                  <a:lnTo>
                    <a:pt x="0" y="0"/>
                  </a:lnTo>
                  <a:lnTo>
                    <a:pt x="0" y="0"/>
                  </a:lnTo>
                  <a:lnTo>
                    <a:pt x="11" y="0"/>
                  </a:lnTo>
                  <a:lnTo>
                    <a:pt x="33" y="3"/>
                  </a:lnTo>
                  <a:lnTo>
                    <a:pt x="58" y="14"/>
                  </a:lnTo>
                  <a:lnTo>
                    <a:pt x="80" y="29"/>
                  </a:lnTo>
                  <a:lnTo>
                    <a:pt x="80"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47"/>
            <p:cNvSpPr>
              <a:spLocks/>
            </p:cNvSpPr>
            <p:nvPr/>
          </p:nvSpPr>
          <p:spPr bwMode="auto">
            <a:xfrm>
              <a:off x="3914" y="1224"/>
              <a:ext cx="84" cy="48"/>
            </a:xfrm>
            <a:custGeom>
              <a:avLst/>
              <a:gdLst>
                <a:gd name="T0" fmla="*/ 0 w 84"/>
                <a:gd name="T1" fmla="*/ 4 h 48"/>
                <a:gd name="T2" fmla="*/ 0 w 84"/>
                <a:gd name="T3" fmla="*/ 4 h 48"/>
                <a:gd name="T4" fmla="*/ 3 w 84"/>
                <a:gd name="T5" fmla="*/ 0 h 48"/>
                <a:gd name="T6" fmla="*/ 11 w 84"/>
                <a:gd name="T7" fmla="*/ 4 h 48"/>
                <a:gd name="T8" fmla="*/ 36 w 84"/>
                <a:gd name="T9" fmla="*/ 11 h 48"/>
                <a:gd name="T10" fmla="*/ 66 w 84"/>
                <a:gd name="T11" fmla="*/ 22 h 48"/>
                <a:gd name="T12" fmla="*/ 77 w 84"/>
                <a:gd name="T13" fmla="*/ 33 h 48"/>
                <a:gd name="T14" fmla="*/ 84 w 84"/>
                <a:gd name="T15" fmla="*/ 40 h 48"/>
                <a:gd name="T16" fmla="*/ 84 w 84"/>
                <a:gd name="T17" fmla="*/ 40 h 48"/>
                <a:gd name="T18" fmla="*/ 84 w 84"/>
                <a:gd name="T19" fmla="*/ 44 h 48"/>
                <a:gd name="T20" fmla="*/ 80 w 84"/>
                <a:gd name="T21" fmla="*/ 48 h 48"/>
                <a:gd name="T22" fmla="*/ 80 w 84"/>
                <a:gd name="T23" fmla="*/ 48 h 48"/>
                <a:gd name="T24" fmla="*/ 62 w 84"/>
                <a:gd name="T25" fmla="*/ 33 h 48"/>
                <a:gd name="T26" fmla="*/ 40 w 84"/>
                <a:gd name="T27" fmla="*/ 22 h 48"/>
                <a:gd name="T28" fmla="*/ 0 w 84"/>
                <a:gd name="T29" fmla="*/ 4 h 48"/>
                <a:gd name="T30" fmla="*/ 0 w 84"/>
                <a:gd name="T31" fmla="*/ 4 h 48"/>
                <a:gd name="T32" fmla="*/ 0 w 84"/>
                <a:gd name="T33" fmla="*/ 4 h 48"/>
                <a:gd name="T34" fmla="*/ 0 w 84"/>
                <a:gd name="T35"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48">
                  <a:moveTo>
                    <a:pt x="0" y="4"/>
                  </a:moveTo>
                  <a:lnTo>
                    <a:pt x="0" y="4"/>
                  </a:lnTo>
                  <a:lnTo>
                    <a:pt x="3" y="0"/>
                  </a:lnTo>
                  <a:lnTo>
                    <a:pt x="11" y="4"/>
                  </a:lnTo>
                  <a:lnTo>
                    <a:pt x="36" y="11"/>
                  </a:lnTo>
                  <a:lnTo>
                    <a:pt x="66" y="22"/>
                  </a:lnTo>
                  <a:lnTo>
                    <a:pt x="77" y="33"/>
                  </a:lnTo>
                  <a:lnTo>
                    <a:pt x="84" y="40"/>
                  </a:lnTo>
                  <a:lnTo>
                    <a:pt x="84" y="40"/>
                  </a:lnTo>
                  <a:lnTo>
                    <a:pt x="84" y="44"/>
                  </a:lnTo>
                  <a:lnTo>
                    <a:pt x="80" y="48"/>
                  </a:lnTo>
                  <a:lnTo>
                    <a:pt x="80" y="48"/>
                  </a:lnTo>
                  <a:lnTo>
                    <a:pt x="62" y="33"/>
                  </a:lnTo>
                  <a:lnTo>
                    <a:pt x="40" y="22"/>
                  </a:lnTo>
                  <a:lnTo>
                    <a:pt x="0" y="4"/>
                  </a:lnTo>
                  <a:lnTo>
                    <a:pt x="0" y="4"/>
                  </a:lnTo>
                  <a:lnTo>
                    <a:pt x="0" y="4"/>
                  </a:lnTo>
                  <a:lnTo>
                    <a:pt x="0" y="4"/>
                  </a:lnTo>
                  <a:close/>
                </a:path>
              </a:pathLst>
            </a:custGeom>
            <a:solidFill>
              <a:srgbClr val="E2E4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48"/>
            <p:cNvSpPr>
              <a:spLocks/>
            </p:cNvSpPr>
            <p:nvPr/>
          </p:nvSpPr>
          <p:spPr bwMode="auto">
            <a:xfrm>
              <a:off x="3965" y="1250"/>
              <a:ext cx="37" cy="33"/>
            </a:xfrm>
            <a:custGeom>
              <a:avLst/>
              <a:gdLst>
                <a:gd name="T0" fmla="*/ 4 w 37"/>
                <a:gd name="T1" fmla="*/ 7 h 33"/>
                <a:gd name="T2" fmla="*/ 4 w 37"/>
                <a:gd name="T3" fmla="*/ 7 h 33"/>
                <a:gd name="T4" fmla="*/ 11 w 37"/>
                <a:gd name="T5" fmla="*/ 0 h 33"/>
                <a:gd name="T6" fmla="*/ 22 w 37"/>
                <a:gd name="T7" fmla="*/ 3 h 33"/>
                <a:gd name="T8" fmla="*/ 22 w 37"/>
                <a:gd name="T9" fmla="*/ 3 h 33"/>
                <a:gd name="T10" fmla="*/ 37 w 37"/>
                <a:gd name="T11" fmla="*/ 11 h 33"/>
                <a:gd name="T12" fmla="*/ 33 w 37"/>
                <a:gd name="T13" fmla="*/ 14 h 33"/>
                <a:gd name="T14" fmla="*/ 29 w 37"/>
                <a:gd name="T15" fmla="*/ 22 h 33"/>
                <a:gd name="T16" fmla="*/ 29 w 37"/>
                <a:gd name="T17" fmla="*/ 22 h 33"/>
                <a:gd name="T18" fmla="*/ 29 w 37"/>
                <a:gd name="T19" fmla="*/ 22 h 33"/>
                <a:gd name="T20" fmla="*/ 29 w 37"/>
                <a:gd name="T21" fmla="*/ 22 h 33"/>
                <a:gd name="T22" fmla="*/ 22 w 37"/>
                <a:gd name="T23" fmla="*/ 29 h 33"/>
                <a:gd name="T24" fmla="*/ 15 w 37"/>
                <a:gd name="T25" fmla="*/ 33 h 33"/>
                <a:gd name="T26" fmla="*/ 11 w 37"/>
                <a:gd name="T27" fmla="*/ 33 h 33"/>
                <a:gd name="T28" fmla="*/ 4 w 37"/>
                <a:gd name="T29" fmla="*/ 29 h 33"/>
                <a:gd name="T30" fmla="*/ 4 w 37"/>
                <a:gd name="T31" fmla="*/ 29 h 33"/>
                <a:gd name="T32" fmla="*/ 0 w 37"/>
                <a:gd name="T33" fmla="*/ 25 h 33"/>
                <a:gd name="T34" fmla="*/ 0 w 37"/>
                <a:gd name="T35" fmla="*/ 18 h 33"/>
                <a:gd name="T36" fmla="*/ 4 w 37"/>
                <a:gd name="T37" fmla="*/ 7 h 33"/>
                <a:gd name="T38" fmla="*/ 4 w 37"/>
                <a:gd name="T39" fmla="*/ 7 h 33"/>
                <a:gd name="T40" fmla="*/ 4 w 37"/>
                <a:gd name="T41" fmla="*/ 7 h 33"/>
                <a:gd name="T42" fmla="*/ 4 w 37"/>
                <a:gd name="T43"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3">
                  <a:moveTo>
                    <a:pt x="4" y="7"/>
                  </a:moveTo>
                  <a:lnTo>
                    <a:pt x="4" y="7"/>
                  </a:lnTo>
                  <a:lnTo>
                    <a:pt x="11" y="0"/>
                  </a:lnTo>
                  <a:lnTo>
                    <a:pt x="22" y="3"/>
                  </a:lnTo>
                  <a:lnTo>
                    <a:pt x="22" y="3"/>
                  </a:lnTo>
                  <a:lnTo>
                    <a:pt x="37" y="11"/>
                  </a:lnTo>
                  <a:lnTo>
                    <a:pt x="33" y="14"/>
                  </a:lnTo>
                  <a:lnTo>
                    <a:pt x="29" y="22"/>
                  </a:lnTo>
                  <a:lnTo>
                    <a:pt x="29" y="22"/>
                  </a:lnTo>
                  <a:lnTo>
                    <a:pt x="29" y="22"/>
                  </a:lnTo>
                  <a:lnTo>
                    <a:pt x="29" y="22"/>
                  </a:lnTo>
                  <a:lnTo>
                    <a:pt x="22" y="29"/>
                  </a:lnTo>
                  <a:lnTo>
                    <a:pt x="15" y="33"/>
                  </a:lnTo>
                  <a:lnTo>
                    <a:pt x="11" y="33"/>
                  </a:lnTo>
                  <a:lnTo>
                    <a:pt x="4" y="29"/>
                  </a:lnTo>
                  <a:lnTo>
                    <a:pt x="4" y="29"/>
                  </a:lnTo>
                  <a:lnTo>
                    <a:pt x="0" y="25"/>
                  </a:lnTo>
                  <a:lnTo>
                    <a:pt x="0" y="18"/>
                  </a:lnTo>
                  <a:lnTo>
                    <a:pt x="4" y="7"/>
                  </a:lnTo>
                  <a:lnTo>
                    <a:pt x="4" y="7"/>
                  </a:lnTo>
                  <a:lnTo>
                    <a:pt x="4" y="7"/>
                  </a:lnTo>
                  <a:lnTo>
                    <a:pt x="4" y="7"/>
                  </a:lnTo>
                  <a:close/>
                </a:path>
              </a:pathLst>
            </a:custGeom>
            <a:solidFill>
              <a:srgbClr val="3E5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49"/>
            <p:cNvSpPr>
              <a:spLocks/>
            </p:cNvSpPr>
            <p:nvPr/>
          </p:nvSpPr>
          <p:spPr bwMode="auto">
            <a:xfrm>
              <a:off x="3969" y="1250"/>
              <a:ext cx="33" cy="22"/>
            </a:xfrm>
            <a:custGeom>
              <a:avLst/>
              <a:gdLst>
                <a:gd name="T0" fmla="*/ 18 w 33"/>
                <a:gd name="T1" fmla="*/ 3 h 22"/>
                <a:gd name="T2" fmla="*/ 18 w 33"/>
                <a:gd name="T3" fmla="*/ 3 h 22"/>
                <a:gd name="T4" fmla="*/ 33 w 33"/>
                <a:gd name="T5" fmla="*/ 11 h 22"/>
                <a:gd name="T6" fmla="*/ 29 w 33"/>
                <a:gd name="T7" fmla="*/ 14 h 22"/>
                <a:gd name="T8" fmla="*/ 25 w 33"/>
                <a:gd name="T9" fmla="*/ 22 h 22"/>
                <a:gd name="T10" fmla="*/ 25 w 33"/>
                <a:gd name="T11" fmla="*/ 22 h 22"/>
                <a:gd name="T12" fmla="*/ 25 w 33"/>
                <a:gd name="T13" fmla="*/ 22 h 22"/>
                <a:gd name="T14" fmla="*/ 25 w 33"/>
                <a:gd name="T15" fmla="*/ 22 h 22"/>
                <a:gd name="T16" fmla="*/ 0 w 33"/>
                <a:gd name="T17" fmla="*/ 7 h 22"/>
                <a:gd name="T18" fmla="*/ 0 w 33"/>
                <a:gd name="T19" fmla="*/ 7 h 22"/>
                <a:gd name="T20" fmla="*/ 7 w 33"/>
                <a:gd name="T21" fmla="*/ 0 h 22"/>
                <a:gd name="T22" fmla="*/ 18 w 33"/>
                <a:gd name="T23" fmla="*/ 3 h 22"/>
                <a:gd name="T24" fmla="*/ 18 w 33"/>
                <a:gd name="T2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22">
                  <a:moveTo>
                    <a:pt x="18" y="3"/>
                  </a:moveTo>
                  <a:lnTo>
                    <a:pt x="18" y="3"/>
                  </a:lnTo>
                  <a:lnTo>
                    <a:pt x="33" y="11"/>
                  </a:lnTo>
                  <a:lnTo>
                    <a:pt x="29" y="14"/>
                  </a:lnTo>
                  <a:lnTo>
                    <a:pt x="25" y="22"/>
                  </a:lnTo>
                  <a:lnTo>
                    <a:pt x="25" y="22"/>
                  </a:lnTo>
                  <a:lnTo>
                    <a:pt x="25" y="22"/>
                  </a:lnTo>
                  <a:lnTo>
                    <a:pt x="25" y="22"/>
                  </a:lnTo>
                  <a:lnTo>
                    <a:pt x="0" y="7"/>
                  </a:lnTo>
                  <a:lnTo>
                    <a:pt x="0" y="7"/>
                  </a:lnTo>
                  <a:lnTo>
                    <a:pt x="7" y="0"/>
                  </a:lnTo>
                  <a:lnTo>
                    <a:pt x="18" y="3"/>
                  </a:lnTo>
                  <a:lnTo>
                    <a:pt x="18" y="3"/>
                  </a:lnTo>
                  <a:close/>
                </a:path>
              </a:pathLst>
            </a:custGeom>
            <a:solidFill>
              <a:srgbClr val="1E33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50"/>
            <p:cNvSpPr>
              <a:spLocks/>
            </p:cNvSpPr>
            <p:nvPr/>
          </p:nvSpPr>
          <p:spPr bwMode="auto">
            <a:xfrm>
              <a:off x="3914" y="1224"/>
              <a:ext cx="91" cy="40"/>
            </a:xfrm>
            <a:custGeom>
              <a:avLst/>
              <a:gdLst>
                <a:gd name="T0" fmla="*/ 0 w 91"/>
                <a:gd name="T1" fmla="*/ 0 h 40"/>
                <a:gd name="T2" fmla="*/ 0 w 91"/>
                <a:gd name="T3" fmla="*/ 0 h 40"/>
                <a:gd name="T4" fmla="*/ 11 w 91"/>
                <a:gd name="T5" fmla="*/ 0 h 40"/>
                <a:gd name="T6" fmla="*/ 33 w 91"/>
                <a:gd name="T7" fmla="*/ 7 h 40"/>
                <a:gd name="T8" fmla="*/ 62 w 91"/>
                <a:gd name="T9" fmla="*/ 18 h 40"/>
                <a:gd name="T10" fmla="*/ 77 w 91"/>
                <a:gd name="T11" fmla="*/ 26 h 40"/>
                <a:gd name="T12" fmla="*/ 91 w 91"/>
                <a:gd name="T13" fmla="*/ 37 h 40"/>
                <a:gd name="T14" fmla="*/ 91 w 91"/>
                <a:gd name="T15" fmla="*/ 37 h 40"/>
                <a:gd name="T16" fmla="*/ 88 w 91"/>
                <a:gd name="T17" fmla="*/ 40 h 40"/>
                <a:gd name="T18" fmla="*/ 84 w 91"/>
                <a:gd name="T19" fmla="*/ 40 h 40"/>
                <a:gd name="T20" fmla="*/ 84 w 91"/>
                <a:gd name="T21" fmla="*/ 40 h 40"/>
                <a:gd name="T22" fmla="*/ 80 w 91"/>
                <a:gd name="T23" fmla="*/ 40 h 40"/>
                <a:gd name="T24" fmla="*/ 69 w 91"/>
                <a:gd name="T25" fmla="*/ 29 h 40"/>
                <a:gd name="T26" fmla="*/ 44 w 91"/>
                <a:gd name="T27" fmla="*/ 15 h 40"/>
                <a:gd name="T28" fmla="*/ 0 w 91"/>
                <a:gd name="T29" fmla="*/ 0 h 40"/>
                <a:gd name="T30" fmla="*/ 0 w 91"/>
                <a:gd name="T3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40">
                  <a:moveTo>
                    <a:pt x="0" y="0"/>
                  </a:moveTo>
                  <a:lnTo>
                    <a:pt x="0" y="0"/>
                  </a:lnTo>
                  <a:lnTo>
                    <a:pt x="11" y="0"/>
                  </a:lnTo>
                  <a:lnTo>
                    <a:pt x="33" y="7"/>
                  </a:lnTo>
                  <a:lnTo>
                    <a:pt x="62" y="18"/>
                  </a:lnTo>
                  <a:lnTo>
                    <a:pt x="77" y="26"/>
                  </a:lnTo>
                  <a:lnTo>
                    <a:pt x="91" y="37"/>
                  </a:lnTo>
                  <a:lnTo>
                    <a:pt x="91" y="37"/>
                  </a:lnTo>
                  <a:lnTo>
                    <a:pt x="88" y="40"/>
                  </a:lnTo>
                  <a:lnTo>
                    <a:pt x="84" y="40"/>
                  </a:lnTo>
                  <a:lnTo>
                    <a:pt x="84" y="40"/>
                  </a:lnTo>
                  <a:lnTo>
                    <a:pt x="80" y="40"/>
                  </a:lnTo>
                  <a:lnTo>
                    <a:pt x="69" y="29"/>
                  </a:lnTo>
                  <a:lnTo>
                    <a:pt x="44" y="15"/>
                  </a:lnTo>
                  <a:lnTo>
                    <a:pt x="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51"/>
            <p:cNvSpPr>
              <a:spLocks/>
            </p:cNvSpPr>
            <p:nvPr/>
          </p:nvSpPr>
          <p:spPr bwMode="auto">
            <a:xfrm>
              <a:off x="3774" y="971"/>
              <a:ext cx="452" cy="297"/>
            </a:xfrm>
            <a:custGeom>
              <a:avLst/>
              <a:gdLst>
                <a:gd name="T0" fmla="*/ 0 w 452"/>
                <a:gd name="T1" fmla="*/ 150 h 297"/>
                <a:gd name="T2" fmla="*/ 33 w 452"/>
                <a:gd name="T3" fmla="*/ 88 h 297"/>
                <a:gd name="T4" fmla="*/ 77 w 452"/>
                <a:gd name="T5" fmla="*/ 40 h 297"/>
                <a:gd name="T6" fmla="*/ 92 w 452"/>
                <a:gd name="T7" fmla="*/ 33 h 297"/>
                <a:gd name="T8" fmla="*/ 125 w 452"/>
                <a:gd name="T9" fmla="*/ 33 h 297"/>
                <a:gd name="T10" fmla="*/ 121 w 452"/>
                <a:gd name="T11" fmla="*/ 29 h 297"/>
                <a:gd name="T12" fmla="*/ 114 w 452"/>
                <a:gd name="T13" fmla="*/ 22 h 297"/>
                <a:gd name="T14" fmla="*/ 99 w 452"/>
                <a:gd name="T15" fmla="*/ 18 h 297"/>
                <a:gd name="T16" fmla="*/ 121 w 452"/>
                <a:gd name="T17" fmla="*/ 3 h 297"/>
                <a:gd name="T18" fmla="*/ 140 w 452"/>
                <a:gd name="T19" fmla="*/ 7 h 297"/>
                <a:gd name="T20" fmla="*/ 162 w 452"/>
                <a:gd name="T21" fmla="*/ 14 h 297"/>
                <a:gd name="T22" fmla="*/ 154 w 452"/>
                <a:gd name="T23" fmla="*/ 0 h 297"/>
                <a:gd name="T24" fmla="*/ 242 w 452"/>
                <a:gd name="T25" fmla="*/ 14 h 297"/>
                <a:gd name="T26" fmla="*/ 286 w 452"/>
                <a:gd name="T27" fmla="*/ 33 h 297"/>
                <a:gd name="T28" fmla="*/ 312 w 452"/>
                <a:gd name="T29" fmla="*/ 51 h 297"/>
                <a:gd name="T30" fmla="*/ 378 w 452"/>
                <a:gd name="T31" fmla="*/ 117 h 297"/>
                <a:gd name="T32" fmla="*/ 386 w 452"/>
                <a:gd name="T33" fmla="*/ 124 h 297"/>
                <a:gd name="T34" fmla="*/ 419 w 452"/>
                <a:gd name="T35" fmla="*/ 139 h 297"/>
                <a:gd name="T36" fmla="*/ 411 w 452"/>
                <a:gd name="T37" fmla="*/ 143 h 297"/>
                <a:gd name="T38" fmla="*/ 404 w 452"/>
                <a:gd name="T39" fmla="*/ 143 h 297"/>
                <a:gd name="T40" fmla="*/ 393 w 452"/>
                <a:gd name="T41" fmla="*/ 139 h 297"/>
                <a:gd name="T42" fmla="*/ 400 w 452"/>
                <a:gd name="T43" fmla="*/ 146 h 297"/>
                <a:gd name="T44" fmla="*/ 444 w 452"/>
                <a:gd name="T45" fmla="*/ 165 h 297"/>
                <a:gd name="T46" fmla="*/ 437 w 452"/>
                <a:gd name="T47" fmla="*/ 168 h 297"/>
                <a:gd name="T48" fmla="*/ 422 w 452"/>
                <a:gd name="T49" fmla="*/ 168 h 297"/>
                <a:gd name="T50" fmla="*/ 408 w 452"/>
                <a:gd name="T51" fmla="*/ 165 h 297"/>
                <a:gd name="T52" fmla="*/ 408 w 452"/>
                <a:gd name="T53" fmla="*/ 168 h 297"/>
                <a:gd name="T54" fmla="*/ 415 w 452"/>
                <a:gd name="T55" fmla="*/ 176 h 297"/>
                <a:gd name="T56" fmla="*/ 452 w 452"/>
                <a:gd name="T57" fmla="*/ 191 h 297"/>
                <a:gd name="T58" fmla="*/ 448 w 452"/>
                <a:gd name="T59" fmla="*/ 194 h 297"/>
                <a:gd name="T60" fmla="*/ 422 w 452"/>
                <a:gd name="T61" fmla="*/ 209 h 297"/>
                <a:gd name="T62" fmla="*/ 400 w 452"/>
                <a:gd name="T63" fmla="*/ 213 h 297"/>
                <a:gd name="T64" fmla="*/ 382 w 452"/>
                <a:gd name="T65" fmla="*/ 213 h 297"/>
                <a:gd name="T66" fmla="*/ 327 w 452"/>
                <a:gd name="T67" fmla="*/ 191 h 297"/>
                <a:gd name="T68" fmla="*/ 250 w 452"/>
                <a:gd name="T69" fmla="*/ 139 h 297"/>
                <a:gd name="T70" fmla="*/ 224 w 452"/>
                <a:gd name="T71" fmla="*/ 124 h 297"/>
                <a:gd name="T72" fmla="*/ 184 w 452"/>
                <a:gd name="T73" fmla="*/ 121 h 297"/>
                <a:gd name="T74" fmla="*/ 147 w 452"/>
                <a:gd name="T75" fmla="*/ 143 h 297"/>
                <a:gd name="T76" fmla="*/ 121 w 452"/>
                <a:gd name="T77" fmla="*/ 183 h 297"/>
                <a:gd name="T78" fmla="*/ 52 w 452"/>
                <a:gd name="T79" fmla="*/ 297 h 297"/>
                <a:gd name="T80" fmla="*/ 22 w 452"/>
                <a:gd name="T81" fmla="*/ 279 h 297"/>
                <a:gd name="T82" fmla="*/ 41 w 452"/>
                <a:gd name="T83" fmla="*/ 231 h 297"/>
                <a:gd name="T84" fmla="*/ 48 w 452"/>
                <a:gd name="T85" fmla="*/ 180 h 297"/>
                <a:gd name="T86" fmla="*/ 44 w 452"/>
                <a:gd name="T87" fmla="*/ 157 h 297"/>
                <a:gd name="T88" fmla="*/ 30 w 452"/>
                <a:gd name="T89" fmla="*/ 146 h 297"/>
                <a:gd name="T90" fmla="*/ 0 w 452"/>
                <a:gd name="T91" fmla="*/ 15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2" h="297">
                  <a:moveTo>
                    <a:pt x="0" y="150"/>
                  </a:moveTo>
                  <a:lnTo>
                    <a:pt x="0" y="150"/>
                  </a:lnTo>
                  <a:lnTo>
                    <a:pt x="15" y="117"/>
                  </a:lnTo>
                  <a:lnTo>
                    <a:pt x="33" y="88"/>
                  </a:lnTo>
                  <a:lnTo>
                    <a:pt x="55" y="58"/>
                  </a:lnTo>
                  <a:lnTo>
                    <a:pt x="77" y="40"/>
                  </a:lnTo>
                  <a:lnTo>
                    <a:pt x="77" y="40"/>
                  </a:lnTo>
                  <a:lnTo>
                    <a:pt x="92" y="33"/>
                  </a:lnTo>
                  <a:lnTo>
                    <a:pt x="107" y="29"/>
                  </a:lnTo>
                  <a:lnTo>
                    <a:pt x="125" y="33"/>
                  </a:lnTo>
                  <a:lnTo>
                    <a:pt x="125" y="33"/>
                  </a:lnTo>
                  <a:lnTo>
                    <a:pt x="121" y="29"/>
                  </a:lnTo>
                  <a:lnTo>
                    <a:pt x="114" y="22"/>
                  </a:lnTo>
                  <a:lnTo>
                    <a:pt x="114" y="22"/>
                  </a:lnTo>
                  <a:lnTo>
                    <a:pt x="99" y="18"/>
                  </a:lnTo>
                  <a:lnTo>
                    <a:pt x="99" y="18"/>
                  </a:lnTo>
                  <a:lnTo>
                    <a:pt x="129" y="14"/>
                  </a:lnTo>
                  <a:lnTo>
                    <a:pt x="121" y="3"/>
                  </a:lnTo>
                  <a:lnTo>
                    <a:pt x="121" y="3"/>
                  </a:lnTo>
                  <a:lnTo>
                    <a:pt x="140" y="7"/>
                  </a:lnTo>
                  <a:lnTo>
                    <a:pt x="140" y="7"/>
                  </a:lnTo>
                  <a:lnTo>
                    <a:pt x="162" y="14"/>
                  </a:lnTo>
                  <a:lnTo>
                    <a:pt x="154" y="0"/>
                  </a:lnTo>
                  <a:lnTo>
                    <a:pt x="154" y="0"/>
                  </a:lnTo>
                  <a:lnTo>
                    <a:pt x="202" y="7"/>
                  </a:lnTo>
                  <a:lnTo>
                    <a:pt x="242" y="14"/>
                  </a:lnTo>
                  <a:lnTo>
                    <a:pt x="264" y="22"/>
                  </a:lnTo>
                  <a:lnTo>
                    <a:pt x="286" y="33"/>
                  </a:lnTo>
                  <a:lnTo>
                    <a:pt x="286" y="33"/>
                  </a:lnTo>
                  <a:lnTo>
                    <a:pt x="312" y="51"/>
                  </a:lnTo>
                  <a:lnTo>
                    <a:pt x="341" y="77"/>
                  </a:lnTo>
                  <a:lnTo>
                    <a:pt x="378" y="117"/>
                  </a:lnTo>
                  <a:lnTo>
                    <a:pt x="378" y="117"/>
                  </a:lnTo>
                  <a:lnTo>
                    <a:pt x="386" y="124"/>
                  </a:lnTo>
                  <a:lnTo>
                    <a:pt x="400" y="132"/>
                  </a:lnTo>
                  <a:lnTo>
                    <a:pt x="419" y="139"/>
                  </a:lnTo>
                  <a:lnTo>
                    <a:pt x="419" y="139"/>
                  </a:lnTo>
                  <a:lnTo>
                    <a:pt x="411" y="143"/>
                  </a:lnTo>
                  <a:lnTo>
                    <a:pt x="404" y="143"/>
                  </a:lnTo>
                  <a:lnTo>
                    <a:pt x="404" y="143"/>
                  </a:lnTo>
                  <a:lnTo>
                    <a:pt x="393" y="139"/>
                  </a:lnTo>
                  <a:lnTo>
                    <a:pt x="393" y="139"/>
                  </a:lnTo>
                  <a:lnTo>
                    <a:pt x="400" y="146"/>
                  </a:lnTo>
                  <a:lnTo>
                    <a:pt x="400" y="146"/>
                  </a:lnTo>
                  <a:lnTo>
                    <a:pt x="426" y="157"/>
                  </a:lnTo>
                  <a:lnTo>
                    <a:pt x="444" y="165"/>
                  </a:lnTo>
                  <a:lnTo>
                    <a:pt x="444" y="165"/>
                  </a:lnTo>
                  <a:lnTo>
                    <a:pt x="437" y="168"/>
                  </a:lnTo>
                  <a:lnTo>
                    <a:pt x="430" y="172"/>
                  </a:lnTo>
                  <a:lnTo>
                    <a:pt x="422" y="168"/>
                  </a:lnTo>
                  <a:lnTo>
                    <a:pt x="422" y="168"/>
                  </a:lnTo>
                  <a:lnTo>
                    <a:pt x="408" y="165"/>
                  </a:lnTo>
                  <a:lnTo>
                    <a:pt x="408" y="165"/>
                  </a:lnTo>
                  <a:lnTo>
                    <a:pt x="408" y="168"/>
                  </a:lnTo>
                  <a:lnTo>
                    <a:pt x="415" y="176"/>
                  </a:lnTo>
                  <a:lnTo>
                    <a:pt x="415" y="176"/>
                  </a:lnTo>
                  <a:lnTo>
                    <a:pt x="437" y="187"/>
                  </a:lnTo>
                  <a:lnTo>
                    <a:pt x="452" y="191"/>
                  </a:lnTo>
                  <a:lnTo>
                    <a:pt x="452" y="191"/>
                  </a:lnTo>
                  <a:lnTo>
                    <a:pt x="448" y="194"/>
                  </a:lnTo>
                  <a:lnTo>
                    <a:pt x="433" y="205"/>
                  </a:lnTo>
                  <a:lnTo>
                    <a:pt x="422" y="209"/>
                  </a:lnTo>
                  <a:lnTo>
                    <a:pt x="411" y="213"/>
                  </a:lnTo>
                  <a:lnTo>
                    <a:pt x="400" y="213"/>
                  </a:lnTo>
                  <a:lnTo>
                    <a:pt x="382" y="213"/>
                  </a:lnTo>
                  <a:lnTo>
                    <a:pt x="382" y="213"/>
                  </a:lnTo>
                  <a:lnTo>
                    <a:pt x="356" y="205"/>
                  </a:lnTo>
                  <a:lnTo>
                    <a:pt x="327" y="191"/>
                  </a:lnTo>
                  <a:lnTo>
                    <a:pt x="290" y="168"/>
                  </a:lnTo>
                  <a:lnTo>
                    <a:pt x="250" y="139"/>
                  </a:lnTo>
                  <a:lnTo>
                    <a:pt x="250" y="139"/>
                  </a:lnTo>
                  <a:lnTo>
                    <a:pt x="224" y="124"/>
                  </a:lnTo>
                  <a:lnTo>
                    <a:pt x="206" y="121"/>
                  </a:lnTo>
                  <a:lnTo>
                    <a:pt x="184" y="121"/>
                  </a:lnTo>
                  <a:lnTo>
                    <a:pt x="165" y="132"/>
                  </a:lnTo>
                  <a:lnTo>
                    <a:pt x="147" y="143"/>
                  </a:lnTo>
                  <a:lnTo>
                    <a:pt x="132" y="161"/>
                  </a:lnTo>
                  <a:lnTo>
                    <a:pt x="121" y="183"/>
                  </a:lnTo>
                  <a:lnTo>
                    <a:pt x="110" y="205"/>
                  </a:lnTo>
                  <a:lnTo>
                    <a:pt x="52" y="297"/>
                  </a:lnTo>
                  <a:lnTo>
                    <a:pt x="22" y="279"/>
                  </a:lnTo>
                  <a:lnTo>
                    <a:pt x="22" y="279"/>
                  </a:lnTo>
                  <a:lnTo>
                    <a:pt x="30" y="257"/>
                  </a:lnTo>
                  <a:lnTo>
                    <a:pt x="41" y="231"/>
                  </a:lnTo>
                  <a:lnTo>
                    <a:pt x="44" y="205"/>
                  </a:lnTo>
                  <a:lnTo>
                    <a:pt x="48" y="180"/>
                  </a:lnTo>
                  <a:lnTo>
                    <a:pt x="48" y="168"/>
                  </a:lnTo>
                  <a:lnTo>
                    <a:pt x="44" y="157"/>
                  </a:lnTo>
                  <a:lnTo>
                    <a:pt x="37" y="150"/>
                  </a:lnTo>
                  <a:lnTo>
                    <a:pt x="30" y="146"/>
                  </a:lnTo>
                  <a:lnTo>
                    <a:pt x="15" y="146"/>
                  </a:lnTo>
                  <a:lnTo>
                    <a:pt x="0" y="150"/>
                  </a:lnTo>
                  <a:lnTo>
                    <a:pt x="0" y="150"/>
                  </a:lnTo>
                  <a:close/>
                </a:path>
              </a:pathLst>
            </a:custGeom>
            <a:solidFill>
              <a:srgbClr val="241F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2"/>
            <p:cNvSpPr>
              <a:spLocks/>
            </p:cNvSpPr>
            <p:nvPr/>
          </p:nvSpPr>
          <p:spPr bwMode="auto">
            <a:xfrm>
              <a:off x="3987" y="1264"/>
              <a:ext cx="7" cy="4"/>
            </a:xfrm>
            <a:custGeom>
              <a:avLst/>
              <a:gdLst>
                <a:gd name="T0" fmla="*/ 0 w 7"/>
                <a:gd name="T1" fmla="*/ 0 h 4"/>
                <a:gd name="T2" fmla="*/ 0 w 7"/>
                <a:gd name="T3" fmla="*/ 0 h 4"/>
                <a:gd name="T4" fmla="*/ 0 w 7"/>
                <a:gd name="T5" fmla="*/ 4 h 4"/>
                <a:gd name="T6" fmla="*/ 0 w 7"/>
                <a:gd name="T7" fmla="*/ 4 h 4"/>
                <a:gd name="T8" fmla="*/ 7 w 7"/>
                <a:gd name="T9" fmla="*/ 4 h 4"/>
                <a:gd name="T10" fmla="*/ 7 w 7"/>
                <a:gd name="T11" fmla="*/ 4 h 4"/>
                <a:gd name="T12" fmla="*/ 4 w 7"/>
                <a:gd name="T13" fmla="*/ 0 h 4"/>
                <a:gd name="T14" fmla="*/ 4 w 7"/>
                <a:gd name="T15" fmla="*/ 0 h 4"/>
                <a:gd name="T16" fmla="*/ 0 w 7"/>
                <a:gd name="T17" fmla="*/ 0 h 4"/>
                <a:gd name="T18" fmla="*/ 0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0" y="0"/>
                  </a:moveTo>
                  <a:lnTo>
                    <a:pt x="0" y="0"/>
                  </a:lnTo>
                  <a:lnTo>
                    <a:pt x="0" y="4"/>
                  </a:lnTo>
                  <a:lnTo>
                    <a:pt x="0" y="4"/>
                  </a:lnTo>
                  <a:lnTo>
                    <a:pt x="7" y="4"/>
                  </a:lnTo>
                  <a:lnTo>
                    <a:pt x="7" y="4"/>
                  </a:lnTo>
                  <a:lnTo>
                    <a:pt x="4" y="0"/>
                  </a:lnTo>
                  <a:lnTo>
                    <a:pt x="4"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3"/>
            <p:cNvSpPr>
              <a:spLocks/>
            </p:cNvSpPr>
            <p:nvPr/>
          </p:nvSpPr>
          <p:spPr bwMode="auto">
            <a:xfrm>
              <a:off x="4093" y="1323"/>
              <a:ext cx="8" cy="7"/>
            </a:xfrm>
            <a:custGeom>
              <a:avLst/>
              <a:gdLst>
                <a:gd name="T0" fmla="*/ 0 w 8"/>
                <a:gd name="T1" fmla="*/ 0 h 7"/>
                <a:gd name="T2" fmla="*/ 0 w 8"/>
                <a:gd name="T3" fmla="*/ 0 h 7"/>
                <a:gd name="T4" fmla="*/ 4 w 8"/>
                <a:gd name="T5" fmla="*/ 7 h 7"/>
                <a:gd name="T6" fmla="*/ 4 w 8"/>
                <a:gd name="T7" fmla="*/ 7 h 7"/>
                <a:gd name="T8" fmla="*/ 8 w 8"/>
                <a:gd name="T9" fmla="*/ 4 h 7"/>
                <a:gd name="T10" fmla="*/ 8 w 8"/>
                <a:gd name="T11" fmla="*/ 4 h 7"/>
                <a:gd name="T12" fmla="*/ 8 w 8"/>
                <a:gd name="T13" fmla="*/ 0 h 7"/>
                <a:gd name="T14" fmla="*/ 8 w 8"/>
                <a:gd name="T15" fmla="*/ 0 h 7"/>
                <a:gd name="T16" fmla="*/ 0 w 8"/>
                <a:gd name="T17" fmla="*/ 0 h 7"/>
                <a:gd name="T18" fmla="*/ 0 w 8"/>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7">
                  <a:moveTo>
                    <a:pt x="0" y="0"/>
                  </a:moveTo>
                  <a:lnTo>
                    <a:pt x="0" y="0"/>
                  </a:lnTo>
                  <a:lnTo>
                    <a:pt x="4" y="7"/>
                  </a:lnTo>
                  <a:lnTo>
                    <a:pt x="4" y="7"/>
                  </a:lnTo>
                  <a:lnTo>
                    <a:pt x="8" y="4"/>
                  </a:lnTo>
                  <a:lnTo>
                    <a:pt x="8" y="4"/>
                  </a:lnTo>
                  <a:lnTo>
                    <a:pt x="8" y="0"/>
                  </a:lnTo>
                  <a:lnTo>
                    <a:pt x="8"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54"/>
            <p:cNvSpPr>
              <a:spLocks/>
            </p:cNvSpPr>
            <p:nvPr/>
          </p:nvSpPr>
          <p:spPr bwMode="auto">
            <a:xfrm>
              <a:off x="3759" y="1176"/>
              <a:ext cx="56" cy="55"/>
            </a:xfrm>
            <a:custGeom>
              <a:avLst/>
              <a:gdLst>
                <a:gd name="T0" fmla="*/ 37 w 56"/>
                <a:gd name="T1" fmla="*/ 44 h 55"/>
                <a:gd name="T2" fmla="*/ 37 w 56"/>
                <a:gd name="T3" fmla="*/ 44 h 55"/>
                <a:gd name="T4" fmla="*/ 45 w 56"/>
                <a:gd name="T5" fmla="*/ 37 h 55"/>
                <a:gd name="T6" fmla="*/ 48 w 56"/>
                <a:gd name="T7" fmla="*/ 22 h 55"/>
                <a:gd name="T8" fmla="*/ 56 w 56"/>
                <a:gd name="T9" fmla="*/ 0 h 55"/>
                <a:gd name="T10" fmla="*/ 56 w 56"/>
                <a:gd name="T11" fmla="*/ 0 h 55"/>
                <a:gd name="T12" fmla="*/ 52 w 56"/>
                <a:gd name="T13" fmla="*/ 22 h 55"/>
                <a:gd name="T14" fmla="*/ 48 w 56"/>
                <a:gd name="T15" fmla="*/ 37 h 55"/>
                <a:gd name="T16" fmla="*/ 45 w 56"/>
                <a:gd name="T17" fmla="*/ 44 h 55"/>
                <a:gd name="T18" fmla="*/ 45 w 56"/>
                <a:gd name="T19" fmla="*/ 44 h 55"/>
                <a:gd name="T20" fmla="*/ 37 w 56"/>
                <a:gd name="T21" fmla="*/ 52 h 55"/>
                <a:gd name="T22" fmla="*/ 30 w 56"/>
                <a:gd name="T23" fmla="*/ 55 h 55"/>
                <a:gd name="T24" fmla="*/ 19 w 56"/>
                <a:gd name="T25" fmla="*/ 48 h 55"/>
                <a:gd name="T26" fmla="*/ 0 w 56"/>
                <a:gd name="T27" fmla="*/ 37 h 55"/>
                <a:gd name="T28" fmla="*/ 4 w 56"/>
                <a:gd name="T29" fmla="*/ 15 h 55"/>
                <a:gd name="T30" fmla="*/ 4 w 56"/>
                <a:gd name="T31" fmla="*/ 15 h 55"/>
                <a:gd name="T32" fmla="*/ 19 w 56"/>
                <a:gd name="T33" fmla="*/ 26 h 55"/>
                <a:gd name="T34" fmla="*/ 26 w 56"/>
                <a:gd name="T35" fmla="*/ 33 h 55"/>
                <a:gd name="T36" fmla="*/ 34 w 56"/>
                <a:gd name="T37" fmla="*/ 41 h 55"/>
                <a:gd name="T38" fmla="*/ 37 w 56"/>
                <a:gd name="T39" fmla="*/ 44 h 55"/>
                <a:gd name="T40" fmla="*/ 37 w 56"/>
                <a:gd name="T4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55">
                  <a:moveTo>
                    <a:pt x="37" y="44"/>
                  </a:moveTo>
                  <a:lnTo>
                    <a:pt x="37" y="44"/>
                  </a:lnTo>
                  <a:lnTo>
                    <a:pt x="45" y="37"/>
                  </a:lnTo>
                  <a:lnTo>
                    <a:pt x="48" y="22"/>
                  </a:lnTo>
                  <a:lnTo>
                    <a:pt x="56" y="0"/>
                  </a:lnTo>
                  <a:lnTo>
                    <a:pt x="56" y="0"/>
                  </a:lnTo>
                  <a:lnTo>
                    <a:pt x="52" y="22"/>
                  </a:lnTo>
                  <a:lnTo>
                    <a:pt x="48" y="37"/>
                  </a:lnTo>
                  <a:lnTo>
                    <a:pt x="45" y="44"/>
                  </a:lnTo>
                  <a:lnTo>
                    <a:pt x="45" y="44"/>
                  </a:lnTo>
                  <a:lnTo>
                    <a:pt x="37" y="52"/>
                  </a:lnTo>
                  <a:lnTo>
                    <a:pt x="30" y="55"/>
                  </a:lnTo>
                  <a:lnTo>
                    <a:pt x="19" y="48"/>
                  </a:lnTo>
                  <a:lnTo>
                    <a:pt x="0" y="37"/>
                  </a:lnTo>
                  <a:lnTo>
                    <a:pt x="4" y="15"/>
                  </a:lnTo>
                  <a:lnTo>
                    <a:pt x="4" y="15"/>
                  </a:lnTo>
                  <a:lnTo>
                    <a:pt x="19" y="26"/>
                  </a:lnTo>
                  <a:lnTo>
                    <a:pt x="26" y="33"/>
                  </a:lnTo>
                  <a:lnTo>
                    <a:pt x="34" y="41"/>
                  </a:lnTo>
                  <a:lnTo>
                    <a:pt x="37" y="44"/>
                  </a:lnTo>
                  <a:lnTo>
                    <a:pt x="37" y="44"/>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55"/>
            <p:cNvSpPr>
              <a:spLocks/>
            </p:cNvSpPr>
            <p:nvPr/>
          </p:nvSpPr>
          <p:spPr bwMode="auto">
            <a:xfrm>
              <a:off x="3756" y="1106"/>
              <a:ext cx="62" cy="114"/>
            </a:xfrm>
            <a:custGeom>
              <a:avLst/>
              <a:gdLst>
                <a:gd name="T0" fmla="*/ 3 w 62"/>
                <a:gd name="T1" fmla="*/ 33 h 114"/>
                <a:gd name="T2" fmla="*/ 3 w 62"/>
                <a:gd name="T3" fmla="*/ 33 h 114"/>
                <a:gd name="T4" fmla="*/ 7 w 62"/>
                <a:gd name="T5" fmla="*/ 19 h 114"/>
                <a:gd name="T6" fmla="*/ 11 w 62"/>
                <a:gd name="T7" fmla="*/ 11 h 114"/>
                <a:gd name="T8" fmla="*/ 18 w 62"/>
                <a:gd name="T9" fmla="*/ 4 h 114"/>
                <a:gd name="T10" fmla="*/ 29 w 62"/>
                <a:gd name="T11" fmla="*/ 0 h 114"/>
                <a:gd name="T12" fmla="*/ 29 w 62"/>
                <a:gd name="T13" fmla="*/ 0 h 114"/>
                <a:gd name="T14" fmla="*/ 40 w 62"/>
                <a:gd name="T15" fmla="*/ 0 h 114"/>
                <a:gd name="T16" fmla="*/ 51 w 62"/>
                <a:gd name="T17" fmla="*/ 8 h 114"/>
                <a:gd name="T18" fmla="*/ 59 w 62"/>
                <a:gd name="T19" fmla="*/ 15 h 114"/>
                <a:gd name="T20" fmla="*/ 62 w 62"/>
                <a:gd name="T21" fmla="*/ 26 h 114"/>
                <a:gd name="T22" fmla="*/ 62 w 62"/>
                <a:gd name="T23" fmla="*/ 26 h 114"/>
                <a:gd name="T24" fmla="*/ 62 w 62"/>
                <a:gd name="T25" fmla="*/ 41 h 114"/>
                <a:gd name="T26" fmla="*/ 62 w 62"/>
                <a:gd name="T27" fmla="*/ 52 h 114"/>
                <a:gd name="T28" fmla="*/ 62 w 62"/>
                <a:gd name="T29" fmla="*/ 52 h 114"/>
                <a:gd name="T30" fmla="*/ 59 w 62"/>
                <a:gd name="T31" fmla="*/ 74 h 114"/>
                <a:gd name="T32" fmla="*/ 55 w 62"/>
                <a:gd name="T33" fmla="*/ 85 h 114"/>
                <a:gd name="T34" fmla="*/ 51 w 62"/>
                <a:gd name="T35" fmla="*/ 100 h 114"/>
                <a:gd name="T36" fmla="*/ 51 w 62"/>
                <a:gd name="T37" fmla="*/ 100 h 114"/>
                <a:gd name="T38" fmla="*/ 48 w 62"/>
                <a:gd name="T39" fmla="*/ 111 h 114"/>
                <a:gd name="T40" fmla="*/ 44 w 62"/>
                <a:gd name="T41" fmla="*/ 114 h 114"/>
                <a:gd name="T42" fmla="*/ 37 w 62"/>
                <a:gd name="T43" fmla="*/ 114 h 114"/>
                <a:gd name="T44" fmla="*/ 37 w 62"/>
                <a:gd name="T45" fmla="*/ 114 h 114"/>
                <a:gd name="T46" fmla="*/ 25 w 62"/>
                <a:gd name="T47" fmla="*/ 114 h 114"/>
                <a:gd name="T48" fmla="*/ 18 w 62"/>
                <a:gd name="T49" fmla="*/ 107 h 114"/>
                <a:gd name="T50" fmla="*/ 7 w 62"/>
                <a:gd name="T51" fmla="*/ 89 h 114"/>
                <a:gd name="T52" fmla="*/ 7 w 62"/>
                <a:gd name="T53" fmla="*/ 89 h 114"/>
                <a:gd name="T54" fmla="*/ 3 w 62"/>
                <a:gd name="T55" fmla="*/ 78 h 114"/>
                <a:gd name="T56" fmla="*/ 0 w 62"/>
                <a:gd name="T57" fmla="*/ 67 h 114"/>
                <a:gd name="T58" fmla="*/ 0 w 62"/>
                <a:gd name="T59" fmla="*/ 52 h 114"/>
                <a:gd name="T60" fmla="*/ 3 w 62"/>
                <a:gd name="T61" fmla="*/ 33 h 114"/>
                <a:gd name="T62" fmla="*/ 3 w 62"/>
                <a:gd name="T63" fmla="*/ 3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2" h="114">
                  <a:moveTo>
                    <a:pt x="3" y="33"/>
                  </a:moveTo>
                  <a:lnTo>
                    <a:pt x="3" y="33"/>
                  </a:lnTo>
                  <a:lnTo>
                    <a:pt x="7" y="19"/>
                  </a:lnTo>
                  <a:lnTo>
                    <a:pt x="11" y="11"/>
                  </a:lnTo>
                  <a:lnTo>
                    <a:pt x="18" y="4"/>
                  </a:lnTo>
                  <a:lnTo>
                    <a:pt x="29" y="0"/>
                  </a:lnTo>
                  <a:lnTo>
                    <a:pt x="29" y="0"/>
                  </a:lnTo>
                  <a:lnTo>
                    <a:pt x="40" y="0"/>
                  </a:lnTo>
                  <a:lnTo>
                    <a:pt x="51" y="8"/>
                  </a:lnTo>
                  <a:lnTo>
                    <a:pt x="59" y="15"/>
                  </a:lnTo>
                  <a:lnTo>
                    <a:pt x="62" y="26"/>
                  </a:lnTo>
                  <a:lnTo>
                    <a:pt x="62" y="26"/>
                  </a:lnTo>
                  <a:lnTo>
                    <a:pt x="62" y="41"/>
                  </a:lnTo>
                  <a:lnTo>
                    <a:pt x="62" y="52"/>
                  </a:lnTo>
                  <a:lnTo>
                    <a:pt x="62" y="52"/>
                  </a:lnTo>
                  <a:lnTo>
                    <a:pt x="59" y="74"/>
                  </a:lnTo>
                  <a:lnTo>
                    <a:pt x="55" y="85"/>
                  </a:lnTo>
                  <a:lnTo>
                    <a:pt x="51" y="100"/>
                  </a:lnTo>
                  <a:lnTo>
                    <a:pt x="51" y="100"/>
                  </a:lnTo>
                  <a:lnTo>
                    <a:pt x="48" y="111"/>
                  </a:lnTo>
                  <a:lnTo>
                    <a:pt x="44" y="114"/>
                  </a:lnTo>
                  <a:lnTo>
                    <a:pt x="37" y="114"/>
                  </a:lnTo>
                  <a:lnTo>
                    <a:pt x="37" y="114"/>
                  </a:lnTo>
                  <a:lnTo>
                    <a:pt x="25" y="114"/>
                  </a:lnTo>
                  <a:lnTo>
                    <a:pt x="18" y="107"/>
                  </a:lnTo>
                  <a:lnTo>
                    <a:pt x="7" y="89"/>
                  </a:lnTo>
                  <a:lnTo>
                    <a:pt x="7" y="89"/>
                  </a:lnTo>
                  <a:lnTo>
                    <a:pt x="3" y="78"/>
                  </a:lnTo>
                  <a:lnTo>
                    <a:pt x="0" y="67"/>
                  </a:lnTo>
                  <a:lnTo>
                    <a:pt x="0" y="52"/>
                  </a:lnTo>
                  <a:lnTo>
                    <a:pt x="3" y="33"/>
                  </a:lnTo>
                  <a:lnTo>
                    <a:pt x="3" y="33"/>
                  </a:lnTo>
                  <a:close/>
                </a:path>
              </a:pathLst>
            </a:custGeom>
            <a:solidFill>
              <a:srgbClr val="E1A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56"/>
            <p:cNvSpPr>
              <a:spLocks/>
            </p:cNvSpPr>
            <p:nvPr/>
          </p:nvSpPr>
          <p:spPr bwMode="auto">
            <a:xfrm>
              <a:off x="3767" y="1121"/>
              <a:ext cx="44" cy="44"/>
            </a:xfrm>
            <a:custGeom>
              <a:avLst/>
              <a:gdLst>
                <a:gd name="T0" fmla="*/ 0 w 44"/>
                <a:gd name="T1" fmla="*/ 18 h 44"/>
                <a:gd name="T2" fmla="*/ 0 w 44"/>
                <a:gd name="T3" fmla="*/ 18 h 44"/>
                <a:gd name="T4" fmla="*/ 3 w 44"/>
                <a:gd name="T5" fmla="*/ 15 h 44"/>
                <a:gd name="T6" fmla="*/ 3 w 44"/>
                <a:gd name="T7" fmla="*/ 15 h 44"/>
                <a:gd name="T8" fmla="*/ 11 w 44"/>
                <a:gd name="T9" fmla="*/ 7 h 44"/>
                <a:gd name="T10" fmla="*/ 14 w 44"/>
                <a:gd name="T11" fmla="*/ 7 h 44"/>
                <a:gd name="T12" fmla="*/ 22 w 44"/>
                <a:gd name="T13" fmla="*/ 7 h 44"/>
                <a:gd name="T14" fmla="*/ 22 w 44"/>
                <a:gd name="T15" fmla="*/ 7 h 44"/>
                <a:gd name="T16" fmla="*/ 29 w 44"/>
                <a:gd name="T17" fmla="*/ 15 h 44"/>
                <a:gd name="T18" fmla="*/ 33 w 44"/>
                <a:gd name="T19" fmla="*/ 22 h 44"/>
                <a:gd name="T20" fmla="*/ 37 w 44"/>
                <a:gd name="T21" fmla="*/ 30 h 44"/>
                <a:gd name="T22" fmla="*/ 33 w 44"/>
                <a:gd name="T23" fmla="*/ 44 h 44"/>
                <a:gd name="T24" fmla="*/ 33 w 44"/>
                <a:gd name="T25" fmla="*/ 44 h 44"/>
                <a:gd name="T26" fmla="*/ 37 w 44"/>
                <a:gd name="T27" fmla="*/ 44 h 44"/>
                <a:gd name="T28" fmla="*/ 40 w 44"/>
                <a:gd name="T29" fmla="*/ 44 h 44"/>
                <a:gd name="T30" fmla="*/ 40 w 44"/>
                <a:gd name="T31" fmla="*/ 41 h 44"/>
                <a:gd name="T32" fmla="*/ 40 w 44"/>
                <a:gd name="T33" fmla="*/ 41 h 44"/>
                <a:gd name="T34" fmla="*/ 44 w 44"/>
                <a:gd name="T35" fmla="*/ 30 h 44"/>
                <a:gd name="T36" fmla="*/ 40 w 44"/>
                <a:gd name="T37" fmla="*/ 18 h 44"/>
                <a:gd name="T38" fmla="*/ 33 w 44"/>
                <a:gd name="T39" fmla="*/ 7 h 44"/>
                <a:gd name="T40" fmla="*/ 29 w 44"/>
                <a:gd name="T41" fmla="*/ 4 h 44"/>
                <a:gd name="T42" fmla="*/ 22 w 44"/>
                <a:gd name="T43" fmla="*/ 0 h 44"/>
                <a:gd name="T44" fmla="*/ 22 w 44"/>
                <a:gd name="T45" fmla="*/ 0 h 44"/>
                <a:gd name="T46" fmla="*/ 14 w 44"/>
                <a:gd name="T47" fmla="*/ 0 h 44"/>
                <a:gd name="T48" fmla="*/ 7 w 44"/>
                <a:gd name="T49" fmla="*/ 0 h 44"/>
                <a:gd name="T50" fmla="*/ 0 w 44"/>
                <a:gd name="T51" fmla="*/ 7 h 44"/>
                <a:gd name="T52" fmla="*/ 0 w 44"/>
                <a:gd name="T53" fmla="*/ 18 h 44"/>
                <a:gd name="T54" fmla="*/ 0 w 44"/>
                <a:gd name="T5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4" h="44">
                  <a:moveTo>
                    <a:pt x="0" y="18"/>
                  </a:moveTo>
                  <a:lnTo>
                    <a:pt x="0" y="18"/>
                  </a:lnTo>
                  <a:lnTo>
                    <a:pt x="3" y="15"/>
                  </a:lnTo>
                  <a:lnTo>
                    <a:pt x="3" y="15"/>
                  </a:lnTo>
                  <a:lnTo>
                    <a:pt x="11" y="7"/>
                  </a:lnTo>
                  <a:lnTo>
                    <a:pt x="14" y="7"/>
                  </a:lnTo>
                  <a:lnTo>
                    <a:pt x="22" y="7"/>
                  </a:lnTo>
                  <a:lnTo>
                    <a:pt x="22" y="7"/>
                  </a:lnTo>
                  <a:lnTo>
                    <a:pt x="29" y="15"/>
                  </a:lnTo>
                  <a:lnTo>
                    <a:pt x="33" y="22"/>
                  </a:lnTo>
                  <a:lnTo>
                    <a:pt x="37" y="30"/>
                  </a:lnTo>
                  <a:lnTo>
                    <a:pt x="33" y="44"/>
                  </a:lnTo>
                  <a:lnTo>
                    <a:pt x="33" y="44"/>
                  </a:lnTo>
                  <a:lnTo>
                    <a:pt x="37" y="44"/>
                  </a:lnTo>
                  <a:lnTo>
                    <a:pt x="40" y="44"/>
                  </a:lnTo>
                  <a:lnTo>
                    <a:pt x="40" y="41"/>
                  </a:lnTo>
                  <a:lnTo>
                    <a:pt x="40" y="41"/>
                  </a:lnTo>
                  <a:lnTo>
                    <a:pt x="44" y="30"/>
                  </a:lnTo>
                  <a:lnTo>
                    <a:pt x="40" y="18"/>
                  </a:lnTo>
                  <a:lnTo>
                    <a:pt x="33" y="7"/>
                  </a:lnTo>
                  <a:lnTo>
                    <a:pt x="29" y="4"/>
                  </a:lnTo>
                  <a:lnTo>
                    <a:pt x="22" y="0"/>
                  </a:lnTo>
                  <a:lnTo>
                    <a:pt x="22" y="0"/>
                  </a:lnTo>
                  <a:lnTo>
                    <a:pt x="14" y="0"/>
                  </a:lnTo>
                  <a:lnTo>
                    <a:pt x="7" y="0"/>
                  </a:lnTo>
                  <a:lnTo>
                    <a:pt x="0" y="7"/>
                  </a:lnTo>
                  <a:lnTo>
                    <a:pt x="0" y="18"/>
                  </a:lnTo>
                  <a:lnTo>
                    <a:pt x="0" y="18"/>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57"/>
            <p:cNvSpPr>
              <a:spLocks/>
            </p:cNvSpPr>
            <p:nvPr/>
          </p:nvSpPr>
          <p:spPr bwMode="auto">
            <a:xfrm>
              <a:off x="3778" y="1154"/>
              <a:ext cx="26" cy="37"/>
            </a:xfrm>
            <a:custGeom>
              <a:avLst/>
              <a:gdLst>
                <a:gd name="T0" fmla="*/ 26 w 26"/>
                <a:gd name="T1" fmla="*/ 4 h 37"/>
                <a:gd name="T2" fmla="*/ 26 w 26"/>
                <a:gd name="T3" fmla="*/ 4 h 37"/>
                <a:gd name="T4" fmla="*/ 18 w 26"/>
                <a:gd name="T5" fmla="*/ 0 h 37"/>
                <a:gd name="T6" fmla="*/ 11 w 26"/>
                <a:gd name="T7" fmla="*/ 4 h 37"/>
                <a:gd name="T8" fmla="*/ 3 w 26"/>
                <a:gd name="T9" fmla="*/ 11 h 37"/>
                <a:gd name="T10" fmla="*/ 3 w 26"/>
                <a:gd name="T11" fmla="*/ 11 h 37"/>
                <a:gd name="T12" fmla="*/ 0 w 26"/>
                <a:gd name="T13" fmla="*/ 19 h 37"/>
                <a:gd name="T14" fmla="*/ 3 w 26"/>
                <a:gd name="T15" fmla="*/ 26 h 37"/>
                <a:gd name="T16" fmla="*/ 15 w 26"/>
                <a:gd name="T17" fmla="*/ 30 h 37"/>
                <a:gd name="T18" fmla="*/ 15 w 26"/>
                <a:gd name="T19" fmla="*/ 30 h 37"/>
                <a:gd name="T20" fmla="*/ 18 w 26"/>
                <a:gd name="T21" fmla="*/ 33 h 37"/>
                <a:gd name="T22" fmla="*/ 18 w 26"/>
                <a:gd name="T23" fmla="*/ 37 h 37"/>
                <a:gd name="T24" fmla="*/ 18 w 26"/>
                <a:gd name="T25" fmla="*/ 37 h 37"/>
                <a:gd name="T26" fmla="*/ 22 w 26"/>
                <a:gd name="T27" fmla="*/ 33 h 37"/>
                <a:gd name="T28" fmla="*/ 18 w 26"/>
                <a:gd name="T29" fmla="*/ 30 h 37"/>
                <a:gd name="T30" fmla="*/ 15 w 26"/>
                <a:gd name="T31" fmla="*/ 26 h 37"/>
                <a:gd name="T32" fmla="*/ 15 w 26"/>
                <a:gd name="T33" fmla="*/ 26 h 37"/>
                <a:gd name="T34" fmla="*/ 7 w 26"/>
                <a:gd name="T35" fmla="*/ 22 h 37"/>
                <a:gd name="T36" fmla="*/ 7 w 26"/>
                <a:gd name="T37" fmla="*/ 19 h 37"/>
                <a:gd name="T38" fmla="*/ 7 w 26"/>
                <a:gd name="T39" fmla="*/ 19 h 37"/>
                <a:gd name="T40" fmla="*/ 7 w 26"/>
                <a:gd name="T41" fmla="*/ 15 h 37"/>
                <a:gd name="T42" fmla="*/ 11 w 26"/>
                <a:gd name="T43" fmla="*/ 8 h 37"/>
                <a:gd name="T44" fmla="*/ 18 w 26"/>
                <a:gd name="T45" fmla="*/ 8 h 37"/>
                <a:gd name="T46" fmla="*/ 26 w 26"/>
                <a:gd name="T47" fmla="*/ 8 h 37"/>
                <a:gd name="T48" fmla="*/ 26 w 26"/>
                <a:gd name="T4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 h="37">
                  <a:moveTo>
                    <a:pt x="26" y="4"/>
                  </a:moveTo>
                  <a:lnTo>
                    <a:pt x="26" y="4"/>
                  </a:lnTo>
                  <a:lnTo>
                    <a:pt x="18" y="0"/>
                  </a:lnTo>
                  <a:lnTo>
                    <a:pt x="11" y="4"/>
                  </a:lnTo>
                  <a:lnTo>
                    <a:pt x="3" y="11"/>
                  </a:lnTo>
                  <a:lnTo>
                    <a:pt x="3" y="11"/>
                  </a:lnTo>
                  <a:lnTo>
                    <a:pt x="0" y="19"/>
                  </a:lnTo>
                  <a:lnTo>
                    <a:pt x="3" y="26"/>
                  </a:lnTo>
                  <a:lnTo>
                    <a:pt x="15" y="30"/>
                  </a:lnTo>
                  <a:lnTo>
                    <a:pt x="15" y="30"/>
                  </a:lnTo>
                  <a:lnTo>
                    <a:pt x="18" y="33"/>
                  </a:lnTo>
                  <a:lnTo>
                    <a:pt x="18" y="37"/>
                  </a:lnTo>
                  <a:lnTo>
                    <a:pt x="18" y="37"/>
                  </a:lnTo>
                  <a:lnTo>
                    <a:pt x="22" y="33"/>
                  </a:lnTo>
                  <a:lnTo>
                    <a:pt x="18" y="30"/>
                  </a:lnTo>
                  <a:lnTo>
                    <a:pt x="15" y="26"/>
                  </a:lnTo>
                  <a:lnTo>
                    <a:pt x="15" y="26"/>
                  </a:lnTo>
                  <a:lnTo>
                    <a:pt x="7" y="22"/>
                  </a:lnTo>
                  <a:lnTo>
                    <a:pt x="7" y="19"/>
                  </a:lnTo>
                  <a:lnTo>
                    <a:pt x="7" y="19"/>
                  </a:lnTo>
                  <a:lnTo>
                    <a:pt x="7" y="15"/>
                  </a:lnTo>
                  <a:lnTo>
                    <a:pt x="11" y="8"/>
                  </a:lnTo>
                  <a:lnTo>
                    <a:pt x="18" y="8"/>
                  </a:lnTo>
                  <a:lnTo>
                    <a:pt x="26" y="8"/>
                  </a:lnTo>
                  <a:lnTo>
                    <a:pt x="26" y="4"/>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58"/>
            <p:cNvSpPr>
              <a:spLocks/>
            </p:cNvSpPr>
            <p:nvPr/>
          </p:nvSpPr>
          <p:spPr bwMode="auto">
            <a:xfrm>
              <a:off x="3892" y="1400"/>
              <a:ext cx="95" cy="81"/>
            </a:xfrm>
            <a:custGeom>
              <a:avLst/>
              <a:gdLst>
                <a:gd name="T0" fmla="*/ 3 w 95"/>
                <a:gd name="T1" fmla="*/ 0 h 81"/>
                <a:gd name="T2" fmla="*/ 3 w 95"/>
                <a:gd name="T3" fmla="*/ 0 h 81"/>
                <a:gd name="T4" fmla="*/ 0 w 95"/>
                <a:gd name="T5" fmla="*/ 4 h 81"/>
                <a:gd name="T6" fmla="*/ 3 w 95"/>
                <a:gd name="T7" fmla="*/ 7 h 81"/>
                <a:gd name="T8" fmla="*/ 3 w 95"/>
                <a:gd name="T9" fmla="*/ 7 h 81"/>
                <a:gd name="T10" fmla="*/ 7 w 95"/>
                <a:gd name="T11" fmla="*/ 18 h 81"/>
                <a:gd name="T12" fmla="*/ 18 w 95"/>
                <a:gd name="T13" fmla="*/ 37 h 81"/>
                <a:gd name="T14" fmla="*/ 29 w 95"/>
                <a:gd name="T15" fmla="*/ 51 h 81"/>
                <a:gd name="T16" fmla="*/ 44 w 95"/>
                <a:gd name="T17" fmla="*/ 62 h 81"/>
                <a:gd name="T18" fmla="*/ 62 w 95"/>
                <a:gd name="T19" fmla="*/ 73 h 81"/>
                <a:gd name="T20" fmla="*/ 84 w 95"/>
                <a:gd name="T21" fmla="*/ 81 h 81"/>
                <a:gd name="T22" fmla="*/ 84 w 95"/>
                <a:gd name="T23" fmla="*/ 81 h 81"/>
                <a:gd name="T24" fmla="*/ 88 w 95"/>
                <a:gd name="T25" fmla="*/ 77 h 81"/>
                <a:gd name="T26" fmla="*/ 91 w 95"/>
                <a:gd name="T27" fmla="*/ 73 h 81"/>
                <a:gd name="T28" fmla="*/ 91 w 95"/>
                <a:gd name="T29" fmla="*/ 73 h 81"/>
                <a:gd name="T30" fmla="*/ 95 w 95"/>
                <a:gd name="T31" fmla="*/ 70 h 81"/>
                <a:gd name="T32" fmla="*/ 95 w 95"/>
                <a:gd name="T33" fmla="*/ 66 h 81"/>
                <a:gd name="T34" fmla="*/ 95 w 95"/>
                <a:gd name="T35" fmla="*/ 66 h 81"/>
                <a:gd name="T36" fmla="*/ 73 w 95"/>
                <a:gd name="T37" fmla="*/ 59 h 81"/>
                <a:gd name="T38" fmla="*/ 55 w 95"/>
                <a:gd name="T39" fmla="*/ 51 h 81"/>
                <a:gd name="T40" fmla="*/ 40 w 95"/>
                <a:gd name="T41" fmla="*/ 40 h 81"/>
                <a:gd name="T42" fmla="*/ 29 w 95"/>
                <a:gd name="T43" fmla="*/ 29 h 81"/>
                <a:gd name="T44" fmla="*/ 14 w 95"/>
                <a:gd name="T45" fmla="*/ 11 h 81"/>
                <a:gd name="T46" fmla="*/ 7 w 95"/>
                <a:gd name="T47" fmla="*/ 4 h 81"/>
                <a:gd name="T48" fmla="*/ 7 w 95"/>
                <a:gd name="T49" fmla="*/ 4 h 81"/>
                <a:gd name="T50" fmla="*/ 7 w 95"/>
                <a:gd name="T51" fmla="*/ 0 h 81"/>
                <a:gd name="T52" fmla="*/ 3 w 95"/>
                <a:gd name="T53" fmla="*/ 0 h 81"/>
                <a:gd name="T54" fmla="*/ 3 w 95"/>
                <a:gd name="T5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 h="81">
                  <a:moveTo>
                    <a:pt x="3" y="0"/>
                  </a:moveTo>
                  <a:lnTo>
                    <a:pt x="3" y="0"/>
                  </a:lnTo>
                  <a:lnTo>
                    <a:pt x="0" y="4"/>
                  </a:lnTo>
                  <a:lnTo>
                    <a:pt x="3" y="7"/>
                  </a:lnTo>
                  <a:lnTo>
                    <a:pt x="3" y="7"/>
                  </a:lnTo>
                  <a:lnTo>
                    <a:pt x="7" y="18"/>
                  </a:lnTo>
                  <a:lnTo>
                    <a:pt x="18" y="37"/>
                  </a:lnTo>
                  <a:lnTo>
                    <a:pt x="29" y="51"/>
                  </a:lnTo>
                  <a:lnTo>
                    <a:pt x="44" y="62"/>
                  </a:lnTo>
                  <a:lnTo>
                    <a:pt x="62" y="73"/>
                  </a:lnTo>
                  <a:lnTo>
                    <a:pt x="84" y="81"/>
                  </a:lnTo>
                  <a:lnTo>
                    <a:pt x="84" y="81"/>
                  </a:lnTo>
                  <a:lnTo>
                    <a:pt x="88" y="77"/>
                  </a:lnTo>
                  <a:lnTo>
                    <a:pt x="91" y="73"/>
                  </a:lnTo>
                  <a:lnTo>
                    <a:pt x="91" y="73"/>
                  </a:lnTo>
                  <a:lnTo>
                    <a:pt x="95" y="70"/>
                  </a:lnTo>
                  <a:lnTo>
                    <a:pt x="95" y="66"/>
                  </a:lnTo>
                  <a:lnTo>
                    <a:pt x="95" y="66"/>
                  </a:lnTo>
                  <a:lnTo>
                    <a:pt x="73" y="59"/>
                  </a:lnTo>
                  <a:lnTo>
                    <a:pt x="55" y="51"/>
                  </a:lnTo>
                  <a:lnTo>
                    <a:pt x="40" y="40"/>
                  </a:lnTo>
                  <a:lnTo>
                    <a:pt x="29" y="29"/>
                  </a:lnTo>
                  <a:lnTo>
                    <a:pt x="14" y="11"/>
                  </a:lnTo>
                  <a:lnTo>
                    <a:pt x="7" y="4"/>
                  </a:lnTo>
                  <a:lnTo>
                    <a:pt x="7" y="4"/>
                  </a:lnTo>
                  <a:lnTo>
                    <a:pt x="7" y="0"/>
                  </a:lnTo>
                  <a:lnTo>
                    <a:pt x="3" y="0"/>
                  </a:lnTo>
                  <a:lnTo>
                    <a:pt x="3" y="0"/>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59"/>
            <p:cNvSpPr>
              <a:spLocks/>
            </p:cNvSpPr>
            <p:nvPr/>
          </p:nvSpPr>
          <p:spPr bwMode="auto">
            <a:xfrm>
              <a:off x="3862" y="1807"/>
              <a:ext cx="41" cy="111"/>
            </a:xfrm>
            <a:custGeom>
              <a:avLst/>
              <a:gdLst>
                <a:gd name="T0" fmla="*/ 37 w 41"/>
                <a:gd name="T1" fmla="*/ 0 h 111"/>
                <a:gd name="T2" fmla="*/ 37 w 41"/>
                <a:gd name="T3" fmla="*/ 0 h 111"/>
                <a:gd name="T4" fmla="*/ 33 w 41"/>
                <a:gd name="T5" fmla="*/ 0 h 111"/>
                <a:gd name="T6" fmla="*/ 33 w 41"/>
                <a:gd name="T7" fmla="*/ 0 h 111"/>
                <a:gd name="T8" fmla="*/ 0 w 41"/>
                <a:gd name="T9" fmla="*/ 103 h 111"/>
                <a:gd name="T10" fmla="*/ 0 w 41"/>
                <a:gd name="T11" fmla="*/ 103 h 111"/>
                <a:gd name="T12" fmla="*/ 8 w 41"/>
                <a:gd name="T13" fmla="*/ 111 h 111"/>
                <a:gd name="T14" fmla="*/ 41 w 41"/>
                <a:gd name="T15" fmla="*/ 4 h 111"/>
                <a:gd name="T16" fmla="*/ 41 w 41"/>
                <a:gd name="T17" fmla="*/ 4 h 111"/>
                <a:gd name="T18" fmla="*/ 41 w 41"/>
                <a:gd name="T19" fmla="*/ 0 h 111"/>
                <a:gd name="T20" fmla="*/ 37 w 41"/>
                <a:gd name="T21" fmla="*/ 0 h 111"/>
                <a:gd name="T22" fmla="*/ 37 w 41"/>
                <a:gd name="T23"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11">
                  <a:moveTo>
                    <a:pt x="37" y="0"/>
                  </a:moveTo>
                  <a:lnTo>
                    <a:pt x="37" y="0"/>
                  </a:lnTo>
                  <a:lnTo>
                    <a:pt x="33" y="0"/>
                  </a:lnTo>
                  <a:lnTo>
                    <a:pt x="33" y="0"/>
                  </a:lnTo>
                  <a:lnTo>
                    <a:pt x="0" y="103"/>
                  </a:lnTo>
                  <a:lnTo>
                    <a:pt x="0" y="103"/>
                  </a:lnTo>
                  <a:lnTo>
                    <a:pt x="8" y="111"/>
                  </a:lnTo>
                  <a:lnTo>
                    <a:pt x="41" y="4"/>
                  </a:lnTo>
                  <a:lnTo>
                    <a:pt x="41" y="4"/>
                  </a:lnTo>
                  <a:lnTo>
                    <a:pt x="41" y="0"/>
                  </a:lnTo>
                  <a:lnTo>
                    <a:pt x="37" y="0"/>
                  </a:lnTo>
                  <a:lnTo>
                    <a:pt x="37" y="0"/>
                  </a:lnTo>
                  <a:close/>
                </a:path>
              </a:pathLst>
            </a:custGeom>
            <a:solidFill>
              <a:srgbClr val="45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Freeform 60"/>
            <p:cNvSpPr>
              <a:spLocks/>
            </p:cNvSpPr>
            <p:nvPr/>
          </p:nvSpPr>
          <p:spPr bwMode="auto">
            <a:xfrm>
              <a:off x="4259" y="2189"/>
              <a:ext cx="330" cy="165"/>
            </a:xfrm>
            <a:custGeom>
              <a:avLst/>
              <a:gdLst>
                <a:gd name="T0" fmla="*/ 44 w 330"/>
                <a:gd name="T1" fmla="*/ 154 h 165"/>
                <a:gd name="T2" fmla="*/ 44 w 330"/>
                <a:gd name="T3" fmla="*/ 154 h 165"/>
                <a:gd name="T4" fmla="*/ 88 w 330"/>
                <a:gd name="T5" fmla="*/ 162 h 165"/>
                <a:gd name="T6" fmla="*/ 135 w 330"/>
                <a:gd name="T7" fmla="*/ 165 h 165"/>
                <a:gd name="T8" fmla="*/ 194 w 330"/>
                <a:gd name="T9" fmla="*/ 165 h 165"/>
                <a:gd name="T10" fmla="*/ 194 w 330"/>
                <a:gd name="T11" fmla="*/ 165 h 165"/>
                <a:gd name="T12" fmla="*/ 201 w 330"/>
                <a:gd name="T13" fmla="*/ 165 h 165"/>
                <a:gd name="T14" fmla="*/ 201 w 330"/>
                <a:gd name="T15" fmla="*/ 165 h 165"/>
                <a:gd name="T16" fmla="*/ 231 w 330"/>
                <a:gd name="T17" fmla="*/ 154 h 165"/>
                <a:gd name="T18" fmla="*/ 275 w 330"/>
                <a:gd name="T19" fmla="*/ 140 h 165"/>
                <a:gd name="T20" fmla="*/ 312 w 330"/>
                <a:gd name="T21" fmla="*/ 118 h 165"/>
                <a:gd name="T22" fmla="*/ 323 w 330"/>
                <a:gd name="T23" fmla="*/ 110 h 165"/>
                <a:gd name="T24" fmla="*/ 330 w 330"/>
                <a:gd name="T25" fmla="*/ 99 h 165"/>
                <a:gd name="T26" fmla="*/ 330 w 330"/>
                <a:gd name="T27" fmla="*/ 99 h 165"/>
                <a:gd name="T28" fmla="*/ 330 w 330"/>
                <a:gd name="T29" fmla="*/ 88 h 165"/>
                <a:gd name="T30" fmla="*/ 323 w 330"/>
                <a:gd name="T31" fmla="*/ 70 h 165"/>
                <a:gd name="T32" fmla="*/ 304 w 330"/>
                <a:gd name="T33" fmla="*/ 41 h 165"/>
                <a:gd name="T34" fmla="*/ 271 w 330"/>
                <a:gd name="T35" fmla="*/ 0 h 165"/>
                <a:gd name="T36" fmla="*/ 271 w 330"/>
                <a:gd name="T37" fmla="*/ 0 h 165"/>
                <a:gd name="T38" fmla="*/ 260 w 330"/>
                <a:gd name="T39" fmla="*/ 0 h 165"/>
                <a:gd name="T40" fmla="*/ 223 w 330"/>
                <a:gd name="T41" fmla="*/ 0 h 165"/>
                <a:gd name="T42" fmla="*/ 179 w 330"/>
                <a:gd name="T43" fmla="*/ 7 h 165"/>
                <a:gd name="T44" fmla="*/ 154 w 330"/>
                <a:gd name="T45" fmla="*/ 15 h 165"/>
                <a:gd name="T46" fmla="*/ 128 w 330"/>
                <a:gd name="T47" fmla="*/ 26 h 165"/>
                <a:gd name="T48" fmla="*/ 128 w 330"/>
                <a:gd name="T49" fmla="*/ 26 h 165"/>
                <a:gd name="T50" fmla="*/ 91 w 330"/>
                <a:gd name="T51" fmla="*/ 41 h 165"/>
                <a:gd name="T52" fmla="*/ 58 w 330"/>
                <a:gd name="T53" fmla="*/ 55 h 165"/>
                <a:gd name="T54" fmla="*/ 29 w 330"/>
                <a:gd name="T55" fmla="*/ 66 h 165"/>
                <a:gd name="T56" fmla="*/ 11 w 330"/>
                <a:gd name="T57" fmla="*/ 77 h 165"/>
                <a:gd name="T58" fmla="*/ 3 w 330"/>
                <a:gd name="T59" fmla="*/ 81 h 165"/>
                <a:gd name="T60" fmla="*/ 0 w 330"/>
                <a:gd name="T61" fmla="*/ 88 h 165"/>
                <a:gd name="T62" fmla="*/ 0 w 330"/>
                <a:gd name="T63" fmla="*/ 96 h 165"/>
                <a:gd name="T64" fmla="*/ 0 w 330"/>
                <a:gd name="T65" fmla="*/ 103 h 165"/>
                <a:gd name="T66" fmla="*/ 7 w 330"/>
                <a:gd name="T67" fmla="*/ 114 h 165"/>
                <a:gd name="T68" fmla="*/ 14 w 330"/>
                <a:gd name="T69" fmla="*/ 125 h 165"/>
                <a:gd name="T70" fmla="*/ 44 w 330"/>
                <a:gd name="T71" fmla="*/ 154 h 165"/>
                <a:gd name="T72" fmla="*/ 44 w 330"/>
                <a:gd name="T73" fmla="*/ 154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0" h="165">
                  <a:moveTo>
                    <a:pt x="44" y="154"/>
                  </a:moveTo>
                  <a:lnTo>
                    <a:pt x="44" y="154"/>
                  </a:lnTo>
                  <a:lnTo>
                    <a:pt x="88" y="162"/>
                  </a:lnTo>
                  <a:lnTo>
                    <a:pt x="135" y="165"/>
                  </a:lnTo>
                  <a:lnTo>
                    <a:pt x="194" y="165"/>
                  </a:lnTo>
                  <a:lnTo>
                    <a:pt x="194" y="165"/>
                  </a:lnTo>
                  <a:lnTo>
                    <a:pt x="201" y="165"/>
                  </a:lnTo>
                  <a:lnTo>
                    <a:pt x="201" y="165"/>
                  </a:lnTo>
                  <a:lnTo>
                    <a:pt x="231" y="154"/>
                  </a:lnTo>
                  <a:lnTo>
                    <a:pt x="275" y="140"/>
                  </a:lnTo>
                  <a:lnTo>
                    <a:pt x="312" y="118"/>
                  </a:lnTo>
                  <a:lnTo>
                    <a:pt x="323" y="110"/>
                  </a:lnTo>
                  <a:lnTo>
                    <a:pt x="330" y="99"/>
                  </a:lnTo>
                  <a:lnTo>
                    <a:pt x="330" y="99"/>
                  </a:lnTo>
                  <a:lnTo>
                    <a:pt x="330" y="88"/>
                  </a:lnTo>
                  <a:lnTo>
                    <a:pt x="323" y="70"/>
                  </a:lnTo>
                  <a:lnTo>
                    <a:pt x="304" y="41"/>
                  </a:lnTo>
                  <a:lnTo>
                    <a:pt x="271" y="0"/>
                  </a:lnTo>
                  <a:lnTo>
                    <a:pt x="271" y="0"/>
                  </a:lnTo>
                  <a:lnTo>
                    <a:pt x="260" y="0"/>
                  </a:lnTo>
                  <a:lnTo>
                    <a:pt x="223" y="0"/>
                  </a:lnTo>
                  <a:lnTo>
                    <a:pt x="179" y="7"/>
                  </a:lnTo>
                  <a:lnTo>
                    <a:pt x="154" y="15"/>
                  </a:lnTo>
                  <a:lnTo>
                    <a:pt x="128" y="26"/>
                  </a:lnTo>
                  <a:lnTo>
                    <a:pt x="128" y="26"/>
                  </a:lnTo>
                  <a:lnTo>
                    <a:pt x="91" y="41"/>
                  </a:lnTo>
                  <a:lnTo>
                    <a:pt x="58" y="55"/>
                  </a:lnTo>
                  <a:lnTo>
                    <a:pt x="29" y="66"/>
                  </a:lnTo>
                  <a:lnTo>
                    <a:pt x="11" y="77"/>
                  </a:lnTo>
                  <a:lnTo>
                    <a:pt x="3" y="81"/>
                  </a:lnTo>
                  <a:lnTo>
                    <a:pt x="0" y="88"/>
                  </a:lnTo>
                  <a:lnTo>
                    <a:pt x="0" y="96"/>
                  </a:lnTo>
                  <a:lnTo>
                    <a:pt x="0" y="103"/>
                  </a:lnTo>
                  <a:lnTo>
                    <a:pt x="7" y="114"/>
                  </a:lnTo>
                  <a:lnTo>
                    <a:pt x="14" y="125"/>
                  </a:lnTo>
                  <a:lnTo>
                    <a:pt x="44" y="154"/>
                  </a:lnTo>
                  <a:lnTo>
                    <a:pt x="44" y="154"/>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61"/>
            <p:cNvSpPr>
              <a:spLocks/>
            </p:cNvSpPr>
            <p:nvPr/>
          </p:nvSpPr>
          <p:spPr bwMode="auto">
            <a:xfrm>
              <a:off x="4196" y="2208"/>
              <a:ext cx="136" cy="168"/>
            </a:xfrm>
            <a:custGeom>
              <a:avLst/>
              <a:gdLst>
                <a:gd name="T0" fmla="*/ 136 w 136"/>
                <a:gd name="T1" fmla="*/ 157 h 168"/>
                <a:gd name="T2" fmla="*/ 125 w 136"/>
                <a:gd name="T3" fmla="*/ 18 h 168"/>
                <a:gd name="T4" fmla="*/ 8 w 136"/>
                <a:gd name="T5" fmla="*/ 0 h 168"/>
                <a:gd name="T6" fmla="*/ 0 w 136"/>
                <a:gd name="T7" fmla="*/ 168 h 168"/>
                <a:gd name="T8" fmla="*/ 136 w 136"/>
                <a:gd name="T9" fmla="*/ 157 h 168"/>
              </a:gdLst>
              <a:ahLst/>
              <a:cxnLst>
                <a:cxn ang="0">
                  <a:pos x="T0" y="T1"/>
                </a:cxn>
                <a:cxn ang="0">
                  <a:pos x="T2" y="T3"/>
                </a:cxn>
                <a:cxn ang="0">
                  <a:pos x="T4" y="T5"/>
                </a:cxn>
                <a:cxn ang="0">
                  <a:pos x="T6" y="T7"/>
                </a:cxn>
                <a:cxn ang="0">
                  <a:pos x="T8" y="T9"/>
                </a:cxn>
              </a:cxnLst>
              <a:rect l="0" t="0" r="r" b="b"/>
              <a:pathLst>
                <a:path w="136" h="168">
                  <a:moveTo>
                    <a:pt x="136" y="157"/>
                  </a:moveTo>
                  <a:lnTo>
                    <a:pt x="125" y="18"/>
                  </a:lnTo>
                  <a:lnTo>
                    <a:pt x="8" y="0"/>
                  </a:lnTo>
                  <a:lnTo>
                    <a:pt x="0" y="168"/>
                  </a:lnTo>
                  <a:lnTo>
                    <a:pt x="136" y="1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62"/>
            <p:cNvSpPr>
              <a:spLocks/>
            </p:cNvSpPr>
            <p:nvPr/>
          </p:nvSpPr>
          <p:spPr bwMode="auto">
            <a:xfrm>
              <a:off x="4295" y="2340"/>
              <a:ext cx="19" cy="18"/>
            </a:xfrm>
            <a:custGeom>
              <a:avLst/>
              <a:gdLst>
                <a:gd name="T0" fmla="*/ 4 w 19"/>
                <a:gd name="T1" fmla="*/ 0 h 18"/>
                <a:gd name="T2" fmla="*/ 4 w 19"/>
                <a:gd name="T3" fmla="*/ 0 h 18"/>
                <a:gd name="T4" fmla="*/ 11 w 19"/>
                <a:gd name="T5" fmla="*/ 0 h 18"/>
                <a:gd name="T6" fmla="*/ 19 w 19"/>
                <a:gd name="T7" fmla="*/ 3 h 18"/>
                <a:gd name="T8" fmla="*/ 19 w 19"/>
                <a:gd name="T9" fmla="*/ 3 h 18"/>
                <a:gd name="T10" fmla="*/ 19 w 19"/>
                <a:gd name="T11" fmla="*/ 11 h 18"/>
                <a:gd name="T12" fmla="*/ 15 w 19"/>
                <a:gd name="T13" fmla="*/ 14 h 18"/>
                <a:gd name="T14" fmla="*/ 15 w 19"/>
                <a:gd name="T15" fmla="*/ 14 h 18"/>
                <a:gd name="T16" fmla="*/ 8 w 19"/>
                <a:gd name="T17" fmla="*/ 18 h 18"/>
                <a:gd name="T18" fmla="*/ 0 w 19"/>
                <a:gd name="T19" fmla="*/ 11 h 18"/>
                <a:gd name="T20" fmla="*/ 0 w 19"/>
                <a:gd name="T21" fmla="*/ 11 h 18"/>
                <a:gd name="T22" fmla="*/ 0 w 19"/>
                <a:gd name="T23" fmla="*/ 7 h 18"/>
                <a:gd name="T24" fmla="*/ 4 w 19"/>
                <a:gd name="T25" fmla="*/ 0 h 18"/>
                <a:gd name="T26" fmla="*/ 4 w 19"/>
                <a:gd name="T2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4" y="0"/>
                  </a:moveTo>
                  <a:lnTo>
                    <a:pt x="4" y="0"/>
                  </a:lnTo>
                  <a:lnTo>
                    <a:pt x="11" y="0"/>
                  </a:lnTo>
                  <a:lnTo>
                    <a:pt x="19" y="3"/>
                  </a:lnTo>
                  <a:lnTo>
                    <a:pt x="19" y="3"/>
                  </a:lnTo>
                  <a:lnTo>
                    <a:pt x="19" y="11"/>
                  </a:lnTo>
                  <a:lnTo>
                    <a:pt x="15" y="14"/>
                  </a:lnTo>
                  <a:lnTo>
                    <a:pt x="15" y="14"/>
                  </a:lnTo>
                  <a:lnTo>
                    <a:pt x="8" y="18"/>
                  </a:lnTo>
                  <a:lnTo>
                    <a:pt x="0" y="11"/>
                  </a:lnTo>
                  <a:lnTo>
                    <a:pt x="0" y="11"/>
                  </a:lnTo>
                  <a:lnTo>
                    <a:pt x="0" y="7"/>
                  </a:lnTo>
                  <a:lnTo>
                    <a:pt x="4"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63"/>
            <p:cNvSpPr>
              <a:spLocks/>
            </p:cNvSpPr>
            <p:nvPr/>
          </p:nvSpPr>
          <p:spPr bwMode="auto">
            <a:xfrm>
              <a:off x="4475" y="2171"/>
              <a:ext cx="96" cy="48"/>
            </a:xfrm>
            <a:custGeom>
              <a:avLst/>
              <a:gdLst>
                <a:gd name="T0" fmla="*/ 0 w 96"/>
                <a:gd name="T1" fmla="*/ 22 h 48"/>
                <a:gd name="T2" fmla="*/ 0 w 96"/>
                <a:gd name="T3" fmla="*/ 22 h 48"/>
                <a:gd name="T4" fmla="*/ 30 w 96"/>
                <a:gd name="T5" fmla="*/ 18 h 48"/>
                <a:gd name="T6" fmla="*/ 55 w 96"/>
                <a:gd name="T7" fmla="*/ 14 h 48"/>
                <a:gd name="T8" fmla="*/ 81 w 96"/>
                <a:gd name="T9" fmla="*/ 3 h 48"/>
                <a:gd name="T10" fmla="*/ 81 w 96"/>
                <a:gd name="T11" fmla="*/ 3 h 48"/>
                <a:gd name="T12" fmla="*/ 88 w 96"/>
                <a:gd name="T13" fmla="*/ 0 h 48"/>
                <a:gd name="T14" fmla="*/ 92 w 96"/>
                <a:gd name="T15" fmla="*/ 0 h 48"/>
                <a:gd name="T16" fmla="*/ 96 w 96"/>
                <a:gd name="T17" fmla="*/ 7 h 48"/>
                <a:gd name="T18" fmla="*/ 96 w 96"/>
                <a:gd name="T19" fmla="*/ 14 h 48"/>
                <a:gd name="T20" fmla="*/ 92 w 96"/>
                <a:gd name="T21" fmla="*/ 25 h 48"/>
                <a:gd name="T22" fmla="*/ 85 w 96"/>
                <a:gd name="T23" fmla="*/ 37 h 48"/>
                <a:gd name="T24" fmla="*/ 81 w 96"/>
                <a:gd name="T25" fmla="*/ 44 h 48"/>
                <a:gd name="T26" fmla="*/ 70 w 96"/>
                <a:gd name="T27" fmla="*/ 48 h 48"/>
                <a:gd name="T28" fmla="*/ 70 w 96"/>
                <a:gd name="T29" fmla="*/ 48 h 48"/>
                <a:gd name="T30" fmla="*/ 59 w 96"/>
                <a:gd name="T31" fmla="*/ 48 h 48"/>
                <a:gd name="T32" fmla="*/ 48 w 96"/>
                <a:gd name="T33" fmla="*/ 44 h 48"/>
                <a:gd name="T34" fmla="*/ 26 w 96"/>
                <a:gd name="T35" fmla="*/ 37 h 48"/>
                <a:gd name="T36" fmla="*/ 0 w 96"/>
                <a:gd name="T37" fmla="*/ 22 h 48"/>
                <a:gd name="T38" fmla="*/ 0 w 96"/>
                <a:gd name="T39" fmla="*/ 2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6" h="48">
                  <a:moveTo>
                    <a:pt x="0" y="22"/>
                  </a:moveTo>
                  <a:lnTo>
                    <a:pt x="0" y="22"/>
                  </a:lnTo>
                  <a:lnTo>
                    <a:pt x="30" y="18"/>
                  </a:lnTo>
                  <a:lnTo>
                    <a:pt x="55" y="14"/>
                  </a:lnTo>
                  <a:lnTo>
                    <a:pt x="81" y="3"/>
                  </a:lnTo>
                  <a:lnTo>
                    <a:pt x="81" y="3"/>
                  </a:lnTo>
                  <a:lnTo>
                    <a:pt x="88" y="0"/>
                  </a:lnTo>
                  <a:lnTo>
                    <a:pt x="92" y="0"/>
                  </a:lnTo>
                  <a:lnTo>
                    <a:pt x="96" y="7"/>
                  </a:lnTo>
                  <a:lnTo>
                    <a:pt x="96" y="14"/>
                  </a:lnTo>
                  <a:lnTo>
                    <a:pt x="92" y="25"/>
                  </a:lnTo>
                  <a:lnTo>
                    <a:pt x="85" y="37"/>
                  </a:lnTo>
                  <a:lnTo>
                    <a:pt x="81" y="44"/>
                  </a:lnTo>
                  <a:lnTo>
                    <a:pt x="70" y="48"/>
                  </a:lnTo>
                  <a:lnTo>
                    <a:pt x="70" y="48"/>
                  </a:lnTo>
                  <a:lnTo>
                    <a:pt x="59" y="48"/>
                  </a:lnTo>
                  <a:lnTo>
                    <a:pt x="48" y="44"/>
                  </a:lnTo>
                  <a:lnTo>
                    <a:pt x="26" y="37"/>
                  </a:lnTo>
                  <a:lnTo>
                    <a:pt x="0" y="22"/>
                  </a:lnTo>
                  <a:lnTo>
                    <a:pt x="0" y="22"/>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64"/>
            <p:cNvSpPr>
              <a:spLocks/>
            </p:cNvSpPr>
            <p:nvPr/>
          </p:nvSpPr>
          <p:spPr bwMode="auto">
            <a:xfrm>
              <a:off x="3337" y="1422"/>
              <a:ext cx="940" cy="973"/>
            </a:xfrm>
            <a:custGeom>
              <a:avLst/>
              <a:gdLst>
                <a:gd name="T0" fmla="*/ 4 w 940"/>
                <a:gd name="T1" fmla="*/ 209 h 973"/>
                <a:gd name="T2" fmla="*/ 4 w 940"/>
                <a:gd name="T3" fmla="*/ 209 h 973"/>
                <a:gd name="T4" fmla="*/ 48 w 940"/>
                <a:gd name="T5" fmla="*/ 327 h 973"/>
                <a:gd name="T6" fmla="*/ 155 w 940"/>
                <a:gd name="T7" fmla="*/ 587 h 973"/>
                <a:gd name="T8" fmla="*/ 213 w 940"/>
                <a:gd name="T9" fmla="*/ 723 h 973"/>
                <a:gd name="T10" fmla="*/ 268 w 940"/>
                <a:gd name="T11" fmla="*/ 844 h 973"/>
                <a:gd name="T12" fmla="*/ 290 w 940"/>
                <a:gd name="T13" fmla="*/ 896 h 973"/>
                <a:gd name="T14" fmla="*/ 312 w 940"/>
                <a:gd name="T15" fmla="*/ 932 h 973"/>
                <a:gd name="T16" fmla="*/ 331 w 940"/>
                <a:gd name="T17" fmla="*/ 958 h 973"/>
                <a:gd name="T18" fmla="*/ 338 w 940"/>
                <a:gd name="T19" fmla="*/ 962 h 973"/>
                <a:gd name="T20" fmla="*/ 342 w 940"/>
                <a:gd name="T21" fmla="*/ 965 h 973"/>
                <a:gd name="T22" fmla="*/ 342 w 940"/>
                <a:gd name="T23" fmla="*/ 965 h 973"/>
                <a:gd name="T24" fmla="*/ 441 w 940"/>
                <a:gd name="T25" fmla="*/ 969 h 973"/>
                <a:gd name="T26" fmla="*/ 621 w 940"/>
                <a:gd name="T27" fmla="*/ 973 h 973"/>
                <a:gd name="T28" fmla="*/ 925 w 940"/>
                <a:gd name="T29" fmla="*/ 973 h 973"/>
                <a:gd name="T30" fmla="*/ 925 w 940"/>
                <a:gd name="T31" fmla="*/ 973 h 973"/>
                <a:gd name="T32" fmla="*/ 929 w 940"/>
                <a:gd name="T33" fmla="*/ 969 h 973"/>
                <a:gd name="T34" fmla="*/ 933 w 940"/>
                <a:gd name="T35" fmla="*/ 962 h 973"/>
                <a:gd name="T36" fmla="*/ 936 w 940"/>
                <a:gd name="T37" fmla="*/ 951 h 973"/>
                <a:gd name="T38" fmla="*/ 940 w 940"/>
                <a:gd name="T39" fmla="*/ 771 h 973"/>
                <a:gd name="T40" fmla="*/ 503 w 940"/>
                <a:gd name="T41" fmla="*/ 752 h 973"/>
                <a:gd name="T42" fmla="*/ 503 w 940"/>
                <a:gd name="T43" fmla="*/ 752 h 973"/>
                <a:gd name="T44" fmla="*/ 422 w 940"/>
                <a:gd name="T45" fmla="*/ 532 h 973"/>
                <a:gd name="T46" fmla="*/ 397 w 940"/>
                <a:gd name="T47" fmla="*/ 459 h 973"/>
                <a:gd name="T48" fmla="*/ 353 w 940"/>
                <a:gd name="T49" fmla="*/ 363 h 973"/>
                <a:gd name="T50" fmla="*/ 353 w 940"/>
                <a:gd name="T51" fmla="*/ 363 h 973"/>
                <a:gd name="T52" fmla="*/ 334 w 940"/>
                <a:gd name="T53" fmla="*/ 319 h 973"/>
                <a:gd name="T54" fmla="*/ 320 w 940"/>
                <a:gd name="T55" fmla="*/ 283 h 973"/>
                <a:gd name="T56" fmla="*/ 301 w 940"/>
                <a:gd name="T57" fmla="*/ 213 h 973"/>
                <a:gd name="T58" fmla="*/ 290 w 940"/>
                <a:gd name="T59" fmla="*/ 154 h 973"/>
                <a:gd name="T60" fmla="*/ 283 w 940"/>
                <a:gd name="T61" fmla="*/ 132 h 973"/>
                <a:gd name="T62" fmla="*/ 276 w 940"/>
                <a:gd name="T63" fmla="*/ 110 h 973"/>
                <a:gd name="T64" fmla="*/ 276 w 940"/>
                <a:gd name="T65" fmla="*/ 110 h 973"/>
                <a:gd name="T66" fmla="*/ 254 w 940"/>
                <a:gd name="T67" fmla="*/ 77 h 973"/>
                <a:gd name="T68" fmla="*/ 228 w 940"/>
                <a:gd name="T69" fmla="*/ 48 h 973"/>
                <a:gd name="T70" fmla="*/ 206 w 940"/>
                <a:gd name="T71" fmla="*/ 26 h 973"/>
                <a:gd name="T72" fmla="*/ 180 w 940"/>
                <a:gd name="T73" fmla="*/ 11 h 973"/>
                <a:gd name="T74" fmla="*/ 155 w 940"/>
                <a:gd name="T75" fmla="*/ 4 h 973"/>
                <a:gd name="T76" fmla="*/ 129 w 940"/>
                <a:gd name="T77" fmla="*/ 0 h 973"/>
                <a:gd name="T78" fmla="*/ 107 w 940"/>
                <a:gd name="T79" fmla="*/ 4 h 973"/>
                <a:gd name="T80" fmla="*/ 81 w 940"/>
                <a:gd name="T81" fmla="*/ 11 h 973"/>
                <a:gd name="T82" fmla="*/ 63 w 940"/>
                <a:gd name="T83" fmla="*/ 26 h 973"/>
                <a:gd name="T84" fmla="*/ 44 w 940"/>
                <a:gd name="T85" fmla="*/ 40 h 973"/>
                <a:gd name="T86" fmla="*/ 26 w 940"/>
                <a:gd name="T87" fmla="*/ 62 h 973"/>
                <a:gd name="T88" fmla="*/ 15 w 940"/>
                <a:gd name="T89" fmla="*/ 88 h 973"/>
                <a:gd name="T90" fmla="*/ 4 w 940"/>
                <a:gd name="T91" fmla="*/ 114 h 973"/>
                <a:gd name="T92" fmla="*/ 0 w 940"/>
                <a:gd name="T93" fmla="*/ 143 h 973"/>
                <a:gd name="T94" fmla="*/ 0 w 940"/>
                <a:gd name="T95" fmla="*/ 176 h 973"/>
                <a:gd name="T96" fmla="*/ 4 w 940"/>
                <a:gd name="T97" fmla="*/ 209 h 973"/>
                <a:gd name="T98" fmla="*/ 4 w 940"/>
                <a:gd name="T99" fmla="*/ 209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0" h="973">
                  <a:moveTo>
                    <a:pt x="4" y="209"/>
                  </a:moveTo>
                  <a:lnTo>
                    <a:pt x="4" y="209"/>
                  </a:lnTo>
                  <a:lnTo>
                    <a:pt x="48" y="327"/>
                  </a:lnTo>
                  <a:lnTo>
                    <a:pt x="155" y="587"/>
                  </a:lnTo>
                  <a:lnTo>
                    <a:pt x="213" y="723"/>
                  </a:lnTo>
                  <a:lnTo>
                    <a:pt x="268" y="844"/>
                  </a:lnTo>
                  <a:lnTo>
                    <a:pt x="290" y="896"/>
                  </a:lnTo>
                  <a:lnTo>
                    <a:pt x="312" y="932"/>
                  </a:lnTo>
                  <a:lnTo>
                    <a:pt x="331" y="958"/>
                  </a:lnTo>
                  <a:lnTo>
                    <a:pt x="338" y="962"/>
                  </a:lnTo>
                  <a:lnTo>
                    <a:pt x="342" y="965"/>
                  </a:lnTo>
                  <a:lnTo>
                    <a:pt x="342" y="965"/>
                  </a:lnTo>
                  <a:lnTo>
                    <a:pt x="441" y="969"/>
                  </a:lnTo>
                  <a:lnTo>
                    <a:pt x="621" y="973"/>
                  </a:lnTo>
                  <a:lnTo>
                    <a:pt x="925" y="973"/>
                  </a:lnTo>
                  <a:lnTo>
                    <a:pt x="925" y="973"/>
                  </a:lnTo>
                  <a:lnTo>
                    <a:pt x="929" y="969"/>
                  </a:lnTo>
                  <a:lnTo>
                    <a:pt x="933" y="962"/>
                  </a:lnTo>
                  <a:lnTo>
                    <a:pt x="936" y="951"/>
                  </a:lnTo>
                  <a:lnTo>
                    <a:pt x="940" y="771"/>
                  </a:lnTo>
                  <a:lnTo>
                    <a:pt x="503" y="752"/>
                  </a:lnTo>
                  <a:lnTo>
                    <a:pt x="503" y="752"/>
                  </a:lnTo>
                  <a:lnTo>
                    <a:pt x="422" y="532"/>
                  </a:lnTo>
                  <a:lnTo>
                    <a:pt x="397" y="459"/>
                  </a:lnTo>
                  <a:lnTo>
                    <a:pt x="353" y="363"/>
                  </a:lnTo>
                  <a:lnTo>
                    <a:pt x="353" y="363"/>
                  </a:lnTo>
                  <a:lnTo>
                    <a:pt x="334" y="319"/>
                  </a:lnTo>
                  <a:lnTo>
                    <a:pt x="320" y="283"/>
                  </a:lnTo>
                  <a:lnTo>
                    <a:pt x="301" y="213"/>
                  </a:lnTo>
                  <a:lnTo>
                    <a:pt x="290" y="154"/>
                  </a:lnTo>
                  <a:lnTo>
                    <a:pt x="283" y="132"/>
                  </a:lnTo>
                  <a:lnTo>
                    <a:pt x="276" y="110"/>
                  </a:lnTo>
                  <a:lnTo>
                    <a:pt x="276" y="110"/>
                  </a:lnTo>
                  <a:lnTo>
                    <a:pt x="254" y="77"/>
                  </a:lnTo>
                  <a:lnTo>
                    <a:pt x="228" y="48"/>
                  </a:lnTo>
                  <a:lnTo>
                    <a:pt x="206" y="26"/>
                  </a:lnTo>
                  <a:lnTo>
                    <a:pt x="180" y="11"/>
                  </a:lnTo>
                  <a:lnTo>
                    <a:pt x="155" y="4"/>
                  </a:lnTo>
                  <a:lnTo>
                    <a:pt x="129" y="0"/>
                  </a:lnTo>
                  <a:lnTo>
                    <a:pt x="107" y="4"/>
                  </a:lnTo>
                  <a:lnTo>
                    <a:pt x="81" y="11"/>
                  </a:lnTo>
                  <a:lnTo>
                    <a:pt x="63" y="26"/>
                  </a:lnTo>
                  <a:lnTo>
                    <a:pt x="44" y="40"/>
                  </a:lnTo>
                  <a:lnTo>
                    <a:pt x="26" y="62"/>
                  </a:lnTo>
                  <a:lnTo>
                    <a:pt x="15" y="88"/>
                  </a:lnTo>
                  <a:lnTo>
                    <a:pt x="4" y="114"/>
                  </a:lnTo>
                  <a:lnTo>
                    <a:pt x="0" y="143"/>
                  </a:lnTo>
                  <a:lnTo>
                    <a:pt x="0" y="176"/>
                  </a:lnTo>
                  <a:lnTo>
                    <a:pt x="4" y="209"/>
                  </a:lnTo>
                  <a:lnTo>
                    <a:pt x="4" y="209"/>
                  </a:lnTo>
                  <a:close/>
                </a:path>
              </a:pathLst>
            </a:custGeom>
            <a:solidFill>
              <a:srgbClr val="141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65"/>
            <p:cNvSpPr>
              <a:spLocks/>
            </p:cNvSpPr>
            <p:nvPr/>
          </p:nvSpPr>
          <p:spPr bwMode="auto">
            <a:xfrm>
              <a:off x="3334" y="1576"/>
              <a:ext cx="275" cy="690"/>
            </a:xfrm>
            <a:custGeom>
              <a:avLst/>
              <a:gdLst>
                <a:gd name="T0" fmla="*/ 202 w 275"/>
                <a:gd name="T1" fmla="*/ 521 h 690"/>
                <a:gd name="T2" fmla="*/ 202 w 275"/>
                <a:gd name="T3" fmla="*/ 521 h 690"/>
                <a:gd name="T4" fmla="*/ 110 w 275"/>
                <a:gd name="T5" fmla="*/ 309 h 690"/>
                <a:gd name="T6" fmla="*/ 40 w 275"/>
                <a:gd name="T7" fmla="*/ 162 h 690"/>
                <a:gd name="T8" fmla="*/ 40 w 275"/>
                <a:gd name="T9" fmla="*/ 162 h 690"/>
                <a:gd name="T10" fmla="*/ 29 w 275"/>
                <a:gd name="T11" fmla="*/ 129 h 690"/>
                <a:gd name="T12" fmla="*/ 18 w 275"/>
                <a:gd name="T13" fmla="*/ 99 h 690"/>
                <a:gd name="T14" fmla="*/ 11 w 275"/>
                <a:gd name="T15" fmla="*/ 74 h 690"/>
                <a:gd name="T16" fmla="*/ 7 w 275"/>
                <a:gd name="T17" fmla="*/ 52 h 690"/>
                <a:gd name="T18" fmla="*/ 7 w 275"/>
                <a:gd name="T19" fmla="*/ 19 h 690"/>
                <a:gd name="T20" fmla="*/ 7 w 275"/>
                <a:gd name="T21" fmla="*/ 4 h 690"/>
                <a:gd name="T22" fmla="*/ 7 w 275"/>
                <a:gd name="T23" fmla="*/ 4 h 690"/>
                <a:gd name="T24" fmla="*/ 7 w 275"/>
                <a:gd name="T25" fmla="*/ 4 h 690"/>
                <a:gd name="T26" fmla="*/ 7 w 275"/>
                <a:gd name="T27" fmla="*/ 0 h 690"/>
                <a:gd name="T28" fmla="*/ 7 w 275"/>
                <a:gd name="T29" fmla="*/ 0 h 690"/>
                <a:gd name="T30" fmla="*/ 3 w 275"/>
                <a:gd name="T31" fmla="*/ 0 h 690"/>
                <a:gd name="T32" fmla="*/ 0 w 275"/>
                <a:gd name="T33" fmla="*/ 4 h 690"/>
                <a:gd name="T34" fmla="*/ 0 w 275"/>
                <a:gd name="T35" fmla="*/ 4 h 690"/>
                <a:gd name="T36" fmla="*/ 0 w 275"/>
                <a:gd name="T37" fmla="*/ 19 h 690"/>
                <a:gd name="T38" fmla="*/ 0 w 275"/>
                <a:gd name="T39" fmla="*/ 52 h 690"/>
                <a:gd name="T40" fmla="*/ 3 w 275"/>
                <a:gd name="T41" fmla="*/ 74 h 690"/>
                <a:gd name="T42" fmla="*/ 11 w 275"/>
                <a:gd name="T43" fmla="*/ 103 h 690"/>
                <a:gd name="T44" fmla="*/ 22 w 275"/>
                <a:gd name="T45" fmla="*/ 132 h 690"/>
                <a:gd name="T46" fmla="*/ 36 w 275"/>
                <a:gd name="T47" fmla="*/ 162 h 690"/>
                <a:gd name="T48" fmla="*/ 36 w 275"/>
                <a:gd name="T49" fmla="*/ 162 h 690"/>
                <a:gd name="T50" fmla="*/ 102 w 275"/>
                <a:gd name="T51" fmla="*/ 312 h 690"/>
                <a:gd name="T52" fmla="*/ 194 w 275"/>
                <a:gd name="T53" fmla="*/ 525 h 690"/>
                <a:gd name="T54" fmla="*/ 194 w 275"/>
                <a:gd name="T55" fmla="*/ 525 h 690"/>
                <a:gd name="T56" fmla="*/ 268 w 275"/>
                <a:gd name="T57" fmla="*/ 690 h 690"/>
                <a:gd name="T58" fmla="*/ 268 w 275"/>
                <a:gd name="T59" fmla="*/ 690 h 690"/>
                <a:gd name="T60" fmla="*/ 275 w 275"/>
                <a:gd name="T61" fmla="*/ 690 h 690"/>
                <a:gd name="T62" fmla="*/ 275 w 275"/>
                <a:gd name="T63" fmla="*/ 690 h 690"/>
                <a:gd name="T64" fmla="*/ 202 w 275"/>
                <a:gd name="T65" fmla="*/ 521 h 690"/>
                <a:gd name="T66" fmla="*/ 202 w 275"/>
                <a:gd name="T67" fmla="*/ 52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5" h="690">
                  <a:moveTo>
                    <a:pt x="202" y="521"/>
                  </a:moveTo>
                  <a:lnTo>
                    <a:pt x="202" y="521"/>
                  </a:lnTo>
                  <a:lnTo>
                    <a:pt x="110" y="309"/>
                  </a:lnTo>
                  <a:lnTo>
                    <a:pt x="40" y="162"/>
                  </a:lnTo>
                  <a:lnTo>
                    <a:pt x="40" y="162"/>
                  </a:lnTo>
                  <a:lnTo>
                    <a:pt x="29" y="129"/>
                  </a:lnTo>
                  <a:lnTo>
                    <a:pt x="18" y="99"/>
                  </a:lnTo>
                  <a:lnTo>
                    <a:pt x="11" y="74"/>
                  </a:lnTo>
                  <a:lnTo>
                    <a:pt x="7" y="52"/>
                  </a:lnTo>
                  <a:lnTo>
                    <a:pt x="7" y="19"/>
                  </a:lnTo>
                  <a:lnTo>
                    <a:pt x="7" y="4"/>
                  </a:lnTo>
                  <a:lnTo>
                    <a:pt x="7" y="4"/>
                  </a:lnTo>
                  <a:lnTo>
                    <a:pt x="7" y="4"/>
                  </a:lnTo>
                  <a:lnTo>
                    <a:pt x="7" y="0"/>
                  </a:lnTo>
                  <a:lnTo>
                    <a:pt x="7" y="0"/>
                  </a:lnTo>
                  <a:lnTo>
                    <a:pt x="3" y="0"/>
                  </a:lnTo>
                  <a:lnTo>
                    <a:pt x="0" y="4"/>
                  </a:lnTo>
                  <a:lnTo>
                    <a:pt x="0" y="4"/>
                  </a:lnTo>
                  <a:lnTo>
                    <a:pt x="0" y="19"/>
                  </a:lnTo>
                  <a:lnTo>
                    <a:pt x="0" y="52"/>
                  </a:lnTo>
                  <a:lnTo>
                    <a:pt x="3" y="74"/>
                  </a:lnTo>
                  <a:lnTo>
                    <a:pt x="11" y="103"/>
                  </a:lnTo>
                  <a:lnTo>
                    <a:pt x="22" y="132"/>
                  </a:lnTo>
                  <a:lnTo>
                    <a:pt x="36" y="162"/>
                  </a:lnTo>
                  <a:lnTo>
                    <a:pt x="36" y="162"/>
                  </a:lnTo>
                  <a:lnTo>
                    <a:pt x="102" y="312"/>
                  </a:lnTo>
                  <a:lnTo>
                    <a:pt x="194" y="525"/>
                  </a:lnTo>
                  <a:lnTo>
                    <a:pt x="194" y="525"/>
                  </a:lnTo>
                  <a:lnTo>
                    <a:pt x="268" y="690"/>
                  </a:lnTo>
                  <a:lnTo>
                    <a:pt x="268" y="690"/>
                  </a:lnTo>
                  <a:lnTo>
                    <a:pt x="275" y="690"/>
                  </a:lnTo>
                  <a:lnTo>
                    <a:pt x="275" y="690"/>
                  </a:lnTo>
                  <a:lnTo>
                    <a:pt x="202" y="521"/>
                  </a:lnTo>
                  <a:lnTo>
                    <a:pt x="202" y="521"/>
                  </a:lnTo>
                  <a:close/>
                </a:path>
              </a:pathLst>
            </a:custGeom>
            <a:solidFill>
              <a:srgbClr val="45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66"/>
            <p:cNvSpPr>
              <a:spLocks/>
            </p:cNvSpPr>
            <p:nvPr/>
          </p:nvSpPr>
          <p:spPr bwMode="auto">
            <a:xfrm>
              <a:off x="3312" y="1672"/>
              <a:ext cx="66" cy="77"/>
            </a:xfrm>
            <a:custGeom>
              <a:avLst/>
              <a:gdLst>
                <a:gd name="T0" fmla="*/ 0 w 66"/>
                <a:gd name="T1" fmla="*/ 3 h 77"/>
                <a:gd name="T2" fmla="*/ 0 w 66"/>
                <a:gd name="T3" fmla="*/ 3 h 77"/>
                <a:gd name="T4" fmla="*/ 0 w 66"/>
                <a:gd name="T5" fmla="*/ 3 h 77"/>
                <a:gd name="T6" fmla="*/ 0 w 66"/>
                <a:gd name="T7" fmla="*/ 7 h 77"/>
                <a:gd name="T8" fmla="*/ 58 w 66"/>
                <a:gd name="T9" fmla="*/ 77 h 77"/>
                <a:gd name="T10" fmla="*/ 58 w 66"/>
                <a:gd name="T11" fmla="*/ 77 h 77"/>
                <a:gd name="T12" fmla="*/ 62 w 66"/>
                <a:gd name="T13" fmla="*/ 77 h 77"/>
                <a:gd name="T14" fmla="*/ 66 w 66"/>
                <a:gd name="T15" fmla="*/ 77 h 77"/>
                <a:gd name="T16" fmla="*/ 66 w 66"/>
                <a:gd name="T17" fmla="*/ 77 h 77"/>
                <a:gd name="T18" fmla="*/ 66 w 66"/>
                <a:gd name="T19" fmla="*/ 73 h 77"/>
                <a:gd name="T20" fmla="*/ 66 w 66"/>
                <a:gd name="T21" fmla="*/ 69 h 77"/>
                <a:gd name="T22" fmla="*/ 7 w 66"/>
                <a:gd name="T23" fmla="*/ 3 h 77"/>
                <a:gd name="T24" fmla="*/ 7 w 66"/>
                <a:gd name="T25" fmla="*/ 3 h 77"/>
                <a:gd name="T26" fmla="*/ 3 w 66"/>
                <a:gd name="T27" fmla="*/ 0 h 77"/>
                <a:gd name="T28" fmla="*/ 0 w 66"/>
                <a:gd name="T29" fmla="*/ 3 h 77"/>
                <a:gd name="T30" fmla="*/ 0 w 66"/>
                <a:gd name="T31" fmla="*/ 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7">
                  <a:moveTo>
                    <a:pt x="0" y="3"/>
                  </a:moveTo>
                  <a:lnTo>
                    <a:pt x="0" y="3"/>
                  </a:lnTo>
                  <a:lnTo>
                    <a:pt x="0" y="3"/>
                  </a:lnTo>
                  <a:lnTo>
                    <a:pt x="0" y="7"/>
                  </a:lnTo>
                  <a:lnTo>
                    <a:pt x="58" y="77"/>
                  </a:lnTo>
                  <a:lnTo>
                    <a:pt x="58" y="77"/>
                  </a:lnTo>
                  <a:lnTo>
                    <a:pt x="62" y="77"/>
                  </a:lnTo>
                  <a:lnTo>
                    <a:pt x="66" y="77"/>
                  </a:lnTo>
                  <a:lnTo>
                    <a:pt x="66" y="77"/>
                  </a:lnTo>
                  <a:lnTo>
                    <a:pt x="66" y="73"/>
                  </a:lnTo>
                  <a:lnTo>
                    <a:pt x="66" y="69"/>
                  </a:lnTo>
                  <a:lnTo>
                    <a:pt x="7" y="3"/>
                  </a:lnTo>
                  <a:lnTo>
                    <a:pt x="7" y="3"/>
                  </a:lnTo>
                  <a:lnTo>
                    <a:pt x="3" y="0"/>
                  </a:lnTo>
                  <a:lnTo>
                    <a:pt x="0" y="3"/>
                  </a:lnTo>
                  <a:lnTo>
                    <a:pt x="0" y="3"/>
                  </a:lnTo>
                  <a:close/>
                </a:path>
              </a:pathLst>
            </a:custGeom>
            <a:solidFill>
              <a:srgbClr val="45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67"/>
            <p:cNvSpPr>
              <a:spLocks/>
            </p:cNvSpPr>
            <p:nvPr/>
          </p:nvSpPr>
          <p:spPr bwMode="auto">
            <a:xfrm>
              <a:off x="3477" y="1426"/>
              <a:ext cx="341" cy="682"/>
            </a:xfrm>
            <a:custGeom>
              <a:avLst/>
              <a:gdLst>
                <a:gd name="T0" fmla="*/ 139 w 341"/>
                <a:gd name="T1" fmla="*/ 106 h 682"/>
                <a:gd name="T2" fmla="*/ 139 w 341"/>
                <a:gd name="T3" fmla="*/ 106 h 682"/>
                <a:gd name="T4" fmla="*/ 125 w 341"/>
                <a:gd name="T5" fmla="*/ 73 h 682"/>
                <a:gd name="T6" fmla="*/ 106 w 341"/>
                <a:gd name="T7" fmla="*/ 51 h 682"/>
                <a:gd name="T8" fmla="*/ 84 w 341"/>
                <a:gd name="T9" fmla="*/ 29 h 682"/>
                <a:gd name="T10" fmla="*/ 62 w 341"/>
                <a:gd name="T11" fmla="*/ 18 h 682"/>
                <a:gd name="T12" fmla="*/ 40 w 341"/>
                <a:gd name="T13" fmla="*/ 7 h 682"/>
                <a:gd name="T14" fmla="*/ 22 w 341"/>
                <a:gd name="T15" fmla="*/ 3 h 682"/>
                <a:gd name="T16" fmla="*/ 7 w 341"/>
                <a:gd name="T17" fmla="*/ 0 h 682"/>
                <a:gd name="T18" fmla="*/ 7 w 341"/>
                <a:gd name="T19" fmla="*/ 0 h 682"/>
                <a:gd name="T20" fmla="*/ 4 w 341"/>
                <a:gd name="T21" fmla="*/ 0 h 682"/>
                <a:gd name="T22" fmla="*/ 0 w 341"/>
                <a:gd name="T23" fmla="*/ 3 h 682"/>
                <a:gd name="T24" fmla="*/ 0 w 341"/>
                <a:gd name="T25" fmla="*/ 3 h 682"/>
                <a:gd name="T26" fmla="*/ 4 w 341"/>
                <a:gd name="T27" fmla="*/ 3 h 682"/>
                <a:gd name="T28" fmla="*/ 4 w 341"/>
                <a:gd name="T29" fmla="*/ 7 h 682"/>
                <a:gd name="T30" fmla="*/ 4 w 341"/>
                <a:gd name="T31" fmla="*/ 7 h 682"/>
                <a:gd name="T32" fmla="*/ 22 w 341"/>
                <a:gd name="T33" fmla="*/ 11 h 682"/>
                <a:gd name="T34" fmla="*/ 37 w 341"/>
                <a:gd name="T35" fmla="*/ 14 h 682"/>
                <a:gd name="T36" fmla="*/ 59 w 341"/>
                <a:gd name="T37" fmla="*/ 25 h 682"/>
                <a:gd name="T38" fmla="*/ 81 w 341"/>
                <a:gd name="T39" fmla="*/ 36 h 682"/>
                <a:gd name="T40" fmla="*/ 99 w 341"/>
                <a:gd name="T41" fmla="*/ 55 h 682"/>
                <a:gd name="T42" fmla="*/ 117 w 341"/>
                <a:gd name="T43" fmla="*/ 81 h 682"/>
                <a:gd name="T44" fmla="*/ 132 w 341"/>
                <a:gd name="T45" fmla="*/ 110 h 682"/>
                <a:gd name="T46" fmla="*/ 132 w 341"/>
                <a:gd name="T47" fmla="*/ 110 h 682"/>
                <a:gd name="T48" fmla="*/ 220 w 341"/>
                <a:gd name="T49" fmla="*/ 363 h 682"/>
                <a:gd name="T50" fmla="*/ 338 w 341"/>
                <a:gd name="T51" fmla="*/ 682 h 682"/>
                <a:gd name="T52" fmla="*/ 338 w 341"/>
                <a:gd name="T53" fmla="*/ 682 h 682"/>
                <a:gd name="T54" fmla="*/ 341 w 341"/>
                <a:gd name="T55" fmla="*/ 664 h 682"/>
                <a:gd name="T56" fmla="*/ 341 w 341"/>
                <a:gd name="T57" fmla="*/ 664 h 682"/>
                <a:gd name="T58" fmla="*/ 227 w 341"/>
                <a:gd name="T59" fmla="*/ 352 h 682"/>
                <a:gd name="T60" fmla="*/ 139 w 341"/>
                <a:gd name="T61" fmla="*/ 106 h 682"/>
                <a:gd name="T62" fmla="*/ 139 w 341"/>
                <a:gd name="T63" fmla="*/ 10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1" h="682">
                  <a:moveTo>
                    <a:pt x="139" y="106"/>
                  </a:moveTo>
                  <a:lnTo>
                    <a:pt x="139" y="106"/>
                  </a:lnTo>
                  <a:lnTo>
                    <a:pt x="125" y="73"/>
                  </a:lnTo>
                  <a:lnTo>
                    <a:pt x="106" y="51"/>
                  </a:lnTo>
                  <a:lnTo>
                    <a:pt x="84" y="29"/>
                  </a:lnTo>
                  <a:lnTo>
                    <a:pt x="62" y="18"/>
                  </a:lnTo>
                  <a:lnTo>
                    <a:pt x="40" y="7"/>
                  </a:lnTo>
                  <a:lnTo>
                    <a:pt x="22" y="3"/>
                  </a:lnTo>
                  <a:lnTo>
                    <a:pt x="7" y="0"/>
                  </a:lnTo>
                  <a:lnTo>
                    <a:pt x="7" y="0"/>
                  </a:lnTo>
                  <a:lnTo>
                    <a:pt x="4" y="0"/>
                  </a:lnTo>
                  <a:lnTo>
                    <a:pt x="0" y="3"/>
                  </a:lnTo>
                  <a:lnTo>
                    <a:pt x="0" y="3"/>
                  </a:lnTo>
                  <a:lnTo>
                    <a:pt x="4" y="3"/>
                  </a:lnTo>
                  <a:lnTo>
                    <a:pt x="4" y="7"/>
                  </a:lnTo>
                  <a:lnTo>
                    <a:pt x="4" y="7"/>
                  </a:lnTo>
                  <a:lnTo>
                    <a:pt x="22" y="11"/>
                  </a:lnTo>
                  <a:lnTo>
                    <a:pt x="37" y="14"/>
                  </a:lnTo>
                  <a:lnTo>
                    <a:pt x="59" y="25"/>
                  </a:lnTo>
                  <a:lnTo>
                    <a:pt x="81" y="36"/>
                  </a:lnTo>
                  <a:lnTo>
                    <a:pt x="99" y="55"/>
                  </a:lnTo>
                  <a:lnTo>
                    <a:pt x="117" y="81"/>
                  </a:lnTo>
                  <a:lnTo>
                    <a:pt x="132" y="110"/>
                  </a:lnTo>
                  <a:lnTo>
                    <a:pt x="132" y="110"/>
                  </a:lnTo>
                  <a:lnTo>
                    <a:pt x="220" y="363"/>
                  </a:lnTo>
                  <a:lnTo>
                    <a:pt x="338" y="682"/>
                  </a:lnTo>
                  <a:lnTo>
                    <a:pt x="338" y="682"/>
                  </a:lnTo>
                  <a:lnTo>
                    <a:pt x="341" y="664"/>
                  </a:lnTo>
                  <a:lnTo>
                    <a:pt x="341" y="664"/>
                  </a:lnTo>
                  <a:lnTo>
                    <a:pt x="227" y="352"/>
                  </a:lnTo>
                  <a:lnTo>
                    <a:pt x="139" y="106"/>
                  </a:lnTo>
                  <a:lnTo>
                    <a:pt x="139" y="106"/>
                  </a:lnTo>
                  <a:close/>
                </a:path>
              </a:pathLst>
            </a:custGeom>
            <a:solidFill>
              <a:srgbClr val="45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68"/>
            <p:cNvSpPr>
              <a:spLocks/>
            </p:cNvSpPr>
            <p:nvPr/>
          </p:nvSpPr>
          <p:spPr bwMode="auto">
            <a:xfrm>
              <a:off x="4137" y="2178"/>
              <a:ext cx="144" cy="30"/>
            </a:xfrm>
            <a:custGeom>
              <a:avLst/>
              <a:gdLst>
                <a:gd name="T0" fmla="*/ 140 w 144"/>
                <a:gd name="T1" fmla="*/ 22 h 30"/>
                <a:gd name="T2" fmla="*/ 140 w 144"/>
                <a:gd name="T3" fmla="*/ 22 h 30"/>
                <a:gd name="T4" fmla="*/ 92 w 144"/>
                <a:gd name="T5" fmla="*/ 11 h 30"/>
                <a:gd name="T6" fmla="*/ 48 w 144"/>
                <a:gd name="T7" fmla="*/ 4 h 30"/>
                <a:gd name="T8" fmla="*/ 0 w 144"/>
                <a:gd name="T9" fmla="*/ 0 h 30"/>
                <a:gd name="T10" fmla="*/ 0 w 144"/>
                <a:gd name="T11" fmla="*/ 0 h 30"/>
                <a:gd name="T12" fmla="*/ 12 w 144"/>
                <a:gd name="T13" fmla="*/ 7 h 30"/>
                <a:gd name="T14" fmla="*/ 12 w 144"/>
                <a:gd name="T15" fmla="*/ 7 h 30"/>
                <a:gd name="T16" fmla="*/ 56 w 144"/>
                <a:gd name="T17" fmla="*/ 11 h 30"/>
                <a:gd name="T18" fmla="*/ 92 w 144"/>
                <a:gd name="T19" fmla="*/ 18 h 30"/>
                <a:gd name="T20" fmla="*/ 136 w 144"/>
                <a:gd name="T21" fmla="*/ 30 h 30"/>
                <a:gd name="T22" fmla="*/ 136 w 144"/>
                <a:gd name="T23" fmla="*/ 30 h 30"/>
                <a:gd name="T24" fmla="*/ 140 w 144"/>
                <a:gd name="T25" fmla="*/ 30 h 30"/>
                <a:gd name="T26" fmla="*/ 144 w 144"/>
                <a:gd name="T27" fmla="*/ 26 h 30"/>
                <a:gd name="T28" fmla="*/ 144 w 144"/>
                <a:gd name="T29" fmla="*/ 26 h 30"/>
                <a:gd name="T30" fmla="*/ 140 w 144"/>
                <a:gd name="T31" fmla="*/ 22 h 30"/>
                <a:gd name="T32" fmla="*/ 140 w 144"/>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30">
                  <a:moveTo>
                    <a:pt x="140" y="22"/>
                  </a:moveTo>
                  <a:lnTo>
                    <a:pt x="140" y="22"/>
                  </a:lnTo>
                  <a:lnTo>
                    <a:pt x="92" y="11"/>
                  </a:lnTo>
                  <a:lnTo>
                    <a:pt x="48" y="4"/>
                  </a:lnTo>
                  <a:lnTo>
                    <a:pt x="0" y="0"/>
                  </a:lnTo>
                  <a:lnTo>
                    <a:pt x="0" y="0"/>
                  </a:lnTo>
                  <a:lnTo>
                    <a:pt x="12" y="7"/>
                  </a:lnTo>
                  <a:lnTo>
                    <a:pt x="12" y="7"/>
                  </a:lnTo>
                  <a:lnTo>
                    <a:pt x="56" y="11"/>
                  </a:lnTo>
                  <a:lnTo>
                    <a:pt x="92" y="18"/>
                  </a:lnTo>
                  <a:lnTo>
                    <a:pt x="136" y="30"/>
                  </a:lnTo>
                  <a:lnTo>
                    <a:pt x="136" y="30"/>
                  </a:lnTo>
                  <a:lnTo>
                    <a:pt x="140" y="30"/>
                  </a:lnTo>
                  <a:lnTo>
                    <a:pt x="144" y="26"/>
                  </a:lnTo>
                  <a:lnTo>
                    <a:pt x="144" y="26"/>
                  </a:lnTo>
                  <a:lnTo>
                    <a:pt x="140" y="22"/>
                  </a:lnTo>
                  <a:lnTo>
                    <a:pt x="140" y="22"/>
                  </a:lnTo>
                  <a:close/>
                </a:path>
              </a:pathLst>
            </a:custGeom>
            <a:solidFill>
              <a:srgbClr val="4545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69"/>
            <p:cNvSpPr>
              <a:spLocks/>
            </p:cNvSpPr>
            <p:nvPr/>
          </p:nvSpPr>
          <p:spPr bwMode="auto">
            <a:xfrm>
              <a:off x="4475" y="2200"/>
              <a:ext cx="206" cy="165"/>
            </a:xfrm>
            <a:custGeom>
              <a:avLst/>
              <a:gdLst>
                <a:gd name="T0" fmla="*/ 52 w 206"/>
                <a:gd name="T1" fmla="*/ 0 h 165"/>
                <a:gd name="T2" fmla="*/ 52 w 206"/>
                <a:gd name="T3" fmla="*/ 0 h 165"/>
                <a:gd name="T4" fmla="*/ 110 w 206"/>
                <a:gd name="T5" fmla="*/ 41 h 165"/>
                <a:gd name="T6" fmla="*/ 158 w 206"/>
                <a:gd name="T7" fmla="*/ 74 h 165"/>
                <a:gd name="T8" fmla="*/ 176 w 206"/>
                <a:gd name="T9" fmla="*/ 92 h 165"/>
                <a:gd name="T10" fmla="*/ 187 w 206"/>
                <a:gd name="T11" fmla="*/ 107 h 165"/>
                <a:gd name="T12" fmla="*/ 187 w 206"/>
                <a:gd name="T13" fmla="*/ 107 h 165"/>
                <a:gd name="T14" fmla="*/ 191 w 206"/>
                <a:gd name="T15" fmla="*/ 114 h 165"/>
                <a:gd name="T16" fmla="*/ 187 w 206"/>
                <a:gd name="T17" fmla="*/ 118 h 165"/>
                <a:gd name="T18" fmla="*/ 180 w 206"/>
                <a:gd name="T19" fmla="*/ 121 h 165"/>
                <a:gd name="T20" fmla="*/ 180 w 206"/>
                <a:gd name="T21" fmla="*/ 121 h 165"/>
                <a:gd name="T22" fmla="*/ 195 w 206"/>
                <a:gd name="T23" fmla="*/ 129 h 165"/>
                <a:gd name="T24" fmla="*/ 202 w 206"/>
                <a:gd name="T25" fmla="*/ 136 h 165"/>
                <a:gd name="T26" fmla="*/ 206 w 206"/>
                <a:gd name="T27" fmla="*/ 143 h 165"/>
                <a:gd name="T28" fmla="*/ 206 w 206"/>
                <a:gd name="T29" fmla="*/ 143 h 165"/>
                <a:gd name="T30" fmla="*/ 202 w 206"/>
                <a:gd name="T31" fmla="*/ 147 h 165"/>
                <a:gd name="T32" fmla="*/ 195 w 206"/>
                <a:gd name="T33" fmla="*/ 154 h 165"/>
                <a:gd name="T34" fmla="*/ 180 w 206"/>
                <a:gd name="T35" fmla="*/ 154 h 165"/>
                <a:gd name="T36" fmla="*/ 176 w 206"/>
                <a:gd name="T37" fmla="*/ 154 h 165"/>
                <a:gd name="T38" fmla="*/ 169 w 206"/>
                <a:gd name="T39" fmla="*/ 151 h 165"/>
                <a:gd name="T40" fmla="*/ 169 w 206"/>
                <a:gd name="T41" fmla="*/ 151 h 165"/>
                <a:gd name="T42" fmla="*/ 173 w 206"/>
                <a:gd name="T43" fmla="*/ 151 h 165"/>
                <a:gd name="T44" fmla="*/ 173 w 206"/>
                <a:gd name="T45" fmla="*/ 158 h 165"/>
                <a:gd name="T46" fmla="*/ 169 w 206"/>
                <a:gd name="T47" fmla="*/ 162 h 165"/>
                <a:gd name="T48" fmla="*/ 165 w 206"/>
                <a:gd name="T49" fmla="*/ 165 h 165"/>
                <a:gd name="T50" fmla="*/ 147 w 206"/>
                <a:gd name="T51" fmla="*/ 165 h 165"/>
                <a:gd name="T52" fmla="*/ 147 w 206"/>
                <a:gd name="T53" fmla="*/ 165 h 165"/>
                <a:gd name="T54" fmla="*/ 121 w 206"/>
                <a:gd name="T55" fmla="*/ 154 h 165"/>
                <a:gd name="T56" fmla="*/ 99 w 206"/>
                <a:gd name="T57" fmla="*/ 143 h 165"/>
                <a:gd name="T58" fmla="*/ 74 w 206"/>
                <a:gd name="T59" fmla="*/ 121 h 165"/>
                <a:gd name="T60" fmla="*/ 74 w 206"/>
                <a:gd name="T61" fmla="*/ 121 h 165"/>
                <a:gd name="T62" fmla="*/ 70 w 206"/>
                <a:gd name="T63" fmla="*/ 118 h 165"/>
                <a:gd name="T64" fmla="*/ 66 w 206"/>
                <a:gd name="T65" fmla="*/ 110 h 165"/>
                <a:gd name="T66" fmla="*/ 59 w 206"/>
                <a:gd name="T67" fmla="*/ 107 h 165"/>
                <a:gd name="T68" fmla="*/ 48 w 206"/>
                <a:gd name="T69" fmla="*/ 107 h 165"/>
                <a:gd name="T70" fmla="*/ 37 w 206"/>
                <a:gd name="T71" fmla="*/ 110 h 165"/>
                <a:gd name="T72" fmla="*/ 18 w 206"/>
                <a:gd name="T73" fmla="*/ 118 h 165"/>
                <a:gd name="T74" fmla="*/ 18 w 206"/>
                <a:gd name="T75" fmla="*/ 118 h 165"/>
                <a:gd name="T76" fmla="*/ 11 w 206"/>
                <a:gd name="T77" fmla="*/ 121 h 165"/>
                <a:gd name="T78" fmla="*/ 4 w 206"/>
                <a:gd name="T79" fmla="*/ 121 h 165"/>
                <a:gd name="T80" fmla="*/ 0 w 206"/>
                <a:gd name="T81" fmla="*/ 118 h 165"/>
                <a:gd name="T82" fmla="*/ 0 w 206"/>
                <a:gd name="T83" fmla="*/ 110 h 165"/>
                <a:gd name="T84" fmla="*/ 4 w 206"/>
                <a:gd name="T85" fmla="*/ 96 h 165"/>
                <a:gd name="T86" fmla="*/ 15 w 206"/>
                <a:gd name="T87" fmla="*/ 70 h 165"/>
                <a:gd name="T88" fmla="*/ 37 w 206"/>
                <a:gd name="T89" fmla="*/ 22 h 165"/>
                <a:gd name="T90" fmla="*/ 52 w 206"/>
                <a:gd name="T91" fmla="*/ 0 h 165"/>
                <a:gd name="T92" fmla="*/ 52 w 206"/>
                <a:gd name="T93"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6" h="165">
                  <a:moveTo>
                    <a:pt x="52" y="0"/>
                  </a:moveTo>
                  <a:lnTo>
                    <a:pt x="52" y="0"/>
                  </a:lnTo>
                  <a:lnTo>
                    <a:pt x="110" y="41"/>
                  </a:lnTo>
                  <a:lnTo>
                    <a:pt x="158" y="74"/>
                  </a:lnTo>
                  <a:lnTo>
                    <a:pt x="176" y="92"/>
                  </a:lnTo>
                  <a:lnTo>
                    <a:pt x="187" y="107"/>
                  </a:lnTo>
                  <a:lnTo>
                    <a:pt x="187" y="107"/>
                  </a:lnTo>
                  <a:lnTo>
                    <a:pt x="191" y="114"/>
                  </a:lnTo>
                  <a:lnTo>
                    <a:pt x="187" y="118"/>
                  </a:lnTo>
                  <a:lnTo>
                    <a:pt x="180" y="121"/>
                  </a:lnTo>
                  <a:lnTo>
                    <a:pt x="180" y="121"/>
                  </a:lnTo>
                  <a:lnTo>
                    <a:pt x="195" y="129"/>
                  </a:lnTo>
                  <a:lnTo>
                    <a:pt x="202" y="136"/>
                  </a:lnTo>
                  <a:lnTo>
                    <a:pt x="206" y="143"/>
                  </a:lnTo>
                  <a:lnTo>
                    <a:pt x="206" y="143"/>
                  </a:lnTo>
                  <a:lnTo>
                    <a:pt x="202" y="147"/>
                  </a:lnTo>
                  <a:lnTo>
                    <a:pt x="195" y="154"/>
                  </a:lnTo>
                  <a:lnTo>
                    <a:pt x="180" y="154"/>
                  </a:lnTo>
                  <a:lnTo>
                    <a:pt x="176" y="154"/>
                  </a:lnTo>
                  <a:lnTo>
                    <a:pt x="169" y="151"/>
                  </a:lnTo>
                  <a:lnTo>
                    <a:pt x="169" y="151"/>
                  </a:lnTo>
                  <a:lnTo>
                    <a:pt x="173" y="151"/>
                  </a:lnTo>
                  <a:lnTo>
                    <a:pt x="173" y="158"/>
                  </a:lnTo>
                  <a:lnTo>
                    <a:pt x="169" y="162"/>
                  </a:lnTo>
                  <a:lnTo>
                    <a:pt x="165" y="165"/>
                  </a:lnTo>
                  <a:lnTo>
                    <a:pt x="147" y="165"/>
                  </a:lnTo>
                  <a:lnTo>
                    <a:pt x="147" y="165"/>
                  </a:lnTo>
                  <a:lnTo>
                    <a:pt x="121" y="154"/>
                  </a:lnTo>
                  <a:lnTo>
                    <a:pt x="99" y="143"/>
                  </a:lnTo>
                  <a:lnTo>
                    <a:pt x="74" y="121"/>
                  </a:lnTo>
                  <a:lnTo>
                    <a:pt x="74" y="121"/>
                  </a:lnTo>
                  <a:lnTo>
                    <a:pt x="70" y="118"/>
                  </a:lnTo>
                  <a:lnTo>
                    <a:pt x="66" y="110"/>
                  </a:lnTo>
                  <a:lnTo>
                    <a:pt x="59" y="107"/>
                  </a:lnTo>
                  <a:lnTo>
                    <a:pt x="48" y="107"/>
                  </a:lnTo>
                  <a:lnTo>
                    <a:pt x="37" y="110"/>
                  </a:lnTo>
                  <a:lnTo>
                    <a:pt x="18" y="118"/>
                  </a:lnTo>
                  <a:lnTo>
                    <a:pt x="18" y="118"/>
                  </a:lnTo>
                  <a:lnTo>
                    <a:pt x="11" y="121"/>
                  </a:lnTo>
                  <a:lnTo>
                    <a:pt x="4" y="121"/>
                  </a:lnTo>
                  <a:lnTo>
                    <a:pt x="0" y="118"/>
                  </a:lnTo>
                  <a:lnTo>
                    <a:pt x="0" y="110"/>
                  </a:lnTo>
                  <a:lnTo>
                    <a:pt x="4" y="96"/>
                  </a:lnTo>
                  <a:lnTo>
                    <a:pt x="15" y="70"/>
                  </a:lnTo>
                  <a:lnTo>
                    <a:pt x="37" y="22"/>
                  </a:lnTo>
                  <a:lnTo>
                    <a:pt x="52" y="0"/>
                  </a:lnTo>
                  <a:lnTo>
                    <a:pt x="52" y="0"/>
                  </a:lnTo>
                  <a:close/>
                </a:path>
              </a:pathLst>
            </a:custGeom>
            <a:solidFill>
              <a:srgbClr val="C091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70"/>
            <p:cNvSpPr>
              <a:spLocks/>
            </p:cNvSpPr>
            <p:nvPr/>
          </p:nvSpPr>
          <p:spPr bwMode="auto">
            <a:xfrm>
              <a:off x="3539" y="2417"/>
              <a:ext cx="940" cy="290"/>
            </a:xfrm>
            <a:custGeom>
              <a:avLst/>
              <a:gdLst>
                <a:gd name="T0" fmla="*/ 753 w 940"/>
                <a:gd name="T1" fmla="*/ 290 h 290"/>
                <a:gd name="T2" fmla="*/ 0 w 940"/>
                <a:gd name="T3" fmla="*/ 231 h 290"/>
                <a:gd name="T4" fmla="*/ 187 w 940"/>
                <a:gd name="T5" fmla="*/ 0 h 290"/>
                <a:gd name="T6" fmla="*/ 940 w 940"/>
                <a:gd name="T7" fmla="*/ 58 h 290"/>
                <a:gd name="T8" fmla="*/ 753 w 940"/>
                <a:gd name="T9" fmla="*/ 290 h 290"/>
              </a:gdLst>
              <a:ahLst/>
              <a:cxnLst>
                <a:cxn ang="0">
                  <a:pos x="T0" y="T1"/>
                </a:cxn>
                <a:cxn ang="0">
                  <a:pos x="T2" y="T3"/>
                </a:cxn>
                <a:cxn ang="0">
                  <a:pos x="T4" y="T5"/>
                </a:cxn>
                <a:cxn ang="0">
                  <a:pos x="T6" y="T7"/>
                </a:cxn>
                <a:cxn ang="0">
                  <a:pos x="T8" y="T9"/>
                </a:cxn>
              </a:cxnLst>
              <a:rect l="0" t="0" r="r" b="b"/>
              <a:pathLst>
                <a:path w="940" h="290">
                  <a:moveTo>
                    <a:pt x="753" y="290"/>
                  </a:moveTo>
                  <a:lnTo>
                    <a:pt x="0" y="231"/>
                  </a:lnTo>
                  <a:lnTo>
                    <a:pt x="187" y="0"/>
                  </a:lnTo>
                  <a:lnTo>
                    <a:pt x="940" y="58"/>
                  </a:lnTo>
                  <a:lnTo>
                    <a:pt x="753" y="290"/>
                  </a:lnTo>
                  <a:close/>
                </a:path>
              </a:pathLst>
            </a:custGeom>
            <a:solidFill>
              <a:srgbClr val="C6DE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71"/>
            <p:cNvSpPr>
              <a:spLocks/>
            </p:cNvSpPr>
            <p:nvPr/>
          </p:nvSpPr>
          <p:spPr bwMode="auto">
            <a:xfrm>
              <a:off x="3510" y="2402"/>
              <a:ext cx="954" cy="334"/>
            </a:xfrm>
            <a:custGeom>
              <a:avLst/>
              <a:gdLst>
                <a:gd name="T0" fmla="*/ 231 w 954"/>
                <a:gd name="T1" fmla="*/ 0 h 334"/>
                <a:gd name="T2" fmla="*/ 0 w 954"/>
                <a:gd name="T3" fmla="*/ 191 h 334"/>
                <a:gd name="T4" fmla="*/ 484 w 954"/>
                <a:gd name="T5" fmla="*/ 334 h 334"/>
                <a:gd name="T6" fmla="*/ 811 w 954"/>
                <a:gd name="T7" fmla="*/ 334 h 334"/>
                <a:gd name="T8" fmla="*/ 954 w 954"/>
                <a:gd name="T9" fmla="*/ 217 h 334"/>
                <a:gd name="T10" fmla="*/ 231 w 954"/>
                <a:gd name="T11" fmla="*/ 0 h 334"/>
              </a:gdLst>
              <a:ahLst/>
              <a:cxnLst>
                <a:cxn ang="0">
                  <a:pos x="T0" y="T1"/>
                </a:cxn>
                <a:cxn ang="0">
                  <a:pos x="T2" y="T3"/>
                </a:cxn>
                <a:cxn ang="0">
                  <a:pos x="T4" y="T5"/>
                </a:cxn>
                <a:cxn ang="0">
                  <a:pos x="T6" y="T7"/>
                </a:cxn>
                <a:cxn ang="0">
                  <a:pos x="T8" y="T9"/>
                </a:cxn>
                <a:cxn ang="0">
                  <a:pos x="T10" y="T11"/>
                </a:cxn>
              </a:cxnLst>
              <a:rect l="0" t="0" r="r" b="b"/>
              <a:pathLst>
                <a:path w="954" h="334">
                  <a:moveTo>
                    <a:pt x="231" y="0"/>
                  </a:moveTo>
                  <a:lnTo>
                    <a:pt x="0" y="191"/>
                  </a:lnTo>
                  <a:lnTo>
                    <a:pt x="484" y="334"/>
                  </a:lnTo>
                  <a:lnTo>
                    <a:pt x="811" y="334"/>
                  </a:lnTo>
                  <a:lnTo>
                    <a:pt x="954" y="217"/>
                  </a:lnTo>
                  <a:lnTo>
                    <a:pt x="2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4126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bg1"/>
                </a:solidFill>
                <a:effectLst/>
                <a:uLnTx/>
                <a:uFillTx/>
                <a:latin typeface="Franklin Gothic Medium" panose="020B0603020102020204" pitchFamily="34" charset="0"/>
              </a:rPr>
              <a:t>Guard your personal</a:t>
            </a:r>
            <a:r>
              <a:rPr kumimoji="0" lang="en-US" sz="4000" b="0" i="0" u="none" strike="noStrike" kern="1200" cap="none" spc="0" normalizeH="0" noProof="0" dirty="0" smtClean="0">
                <a:ln>
                  <a:noFill/>
                </a:ln>
                <a:solidFill>
                  <a:schemeClr val="bg1"/>
                </a:solidFill>
                <a:effectLst/>
                <a:uLnTx/>
                <a:uFillTx/>
                <a:latin typeface="Franklin Gothic Medium" panose="020B0603020102020204" pitchFamily="34" charset="0"/>
              </a:rPr>
              <a:t> information.</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graphicFrame>
        <p:nvGraphicFramePr>
          <p:cNvPr id="23" name="Content Placeholder 3"/>
          <p:cNvGraphicFramePr>
            <a:graphicFrameLocks/>
          </p:cNvGraphicFramePr>
          <p:nvPr>
            <p:extLst>
              <p:ext uri="{D42A27DB-BD31-4B8C-83A1-F6EECF244321}">
                <p14:modId xmlns:p14="http://schemas.microsoft.com/office/powerpoint/2010/main" val="1636110901"/>
              </p:ext>
            </p:extLst>
          </p:nvPr>
        </p:nvGraphicFramePr>
        <p:xfrm>
          <a:off x="2884774" y="2830361"/>
          <a:ext cx="8534400" cy="3492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097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Browse cautiously.</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sp>
        <p:nvSpPr>
          <p:cNvPr id="18" name="Freeform 17"/>
          <p:cNvSpPr/>
          <p:nvPr/>
        </p:nvSpPr>
        <p:spPr>
          <a:xfrm>
            <a:off x="5367416" y="2760685"/>
            <a:ext cx="5710142" cy="1651721"/>
          </a:xfrm>
          <a:custGeom>
            <a:avLst/>
            <a:gdLst>
              <a:gd name="connsiteX0" fmla="*/ 0 w 3651956"/>
              <a:gd name="connsiteY0" fmla="*/ 0 h 1651721"/>
              <a:gd name="connsiteX1" fmla="*/ 3651956 w 3651956"/>
              <a:gd name="connsiteY1" fmla="*/ 0 h 1651721"/>
              <a:gd name="connsiteX2" fmla="*/ 3651956 w 3651956"/>
              <a:gd name="connsiteY2" fmla="*/ 1651721 h 1651721"/>
              <a:gd name="connsiteX3" fmla="*/ 0 w 3651956"/>
              <a:gd name="connsiteY3" fmla="*/ 1651721 h 1651721"/>
              <a:gd name="connsiteX4" fmla="*/ 0 w 3651956"/>
              <a:gd name="connsiteY4" fmla="*/ 0 h 165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956" h="1651721">
                <a:moveTo>
                  <a:pt x="0" y="0"/>
                </a:moveTo>
                <a:lnTo>
                  <a:pt x="3651956" y="0"/>
                </a:lnTo>
                <a:lnTo>
                  <a:pt x="3651956" y="1651721"/>
                </a:lnTo>
                <a:lnTo>
                  <a:pt x="0" y="1651721"/>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182880" bIns="9144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Before you enter a user name and password into a site, double check the web address to make sure you’re at the correct site and not an imitator.</a:t>
            </a:r>
            <a:endParaRPr lang="en-US" sz="1800" kern="1200" dirty="0">
              <a:latin typeface="Franklin Gothic Book" panose="020B0503020102020204" pitchFamily="34" charset="0"/>
            </a:endParaRPr>
          </a:p>
        </p:txBody>
      </p:sp>
      <p:sp>
        <p:nvSpPr>
          <p:cNvPr id="19" name="Freeform 18"/>
          <p:cNvSpPr/>
          <p:nvPr/>
        </p:nvSpPr>
        <p:spPr>
          <a:xfrm>
            <a:off x="5367416" y="4684940"/>
            <a:ext cx="5710142" cy="1651721"/>
          </a:xfrm>
          <a:custGeom>
            <a:avLst/>
            <a:gdLst>
              <a:gd name="connsiteX0" fmla="*/ 0 w 3651956"/>
              <a:gd name="connsiteY0" fmla="*/ 0 h 1651721"/>
              <a:gd name="connsiteX1" fmla="*/ 3651956 w 3651956"/>
              <a:gd name="connsiteY1" fmla="*/ 0 h 1651721"/>
              <a:gd name="connsiteX2" fmla="*/ 3651956 w 3651956"/>
              <a:gd name="connsiteY2" fmla="*/ 1651721 h 1651721"/>
              <a:gd name="connsiteX3" fmla="*/ 0 w 3651956"/>
              <a:gd name="connsiteY3" fmla="*/ 1651721 h 1651721"/>
              <a:gd name="connsiteX4" fmla="*/ 0 w 3651956"/>
              <a:gd name="connsiteY4" fmla="*/ 0 h 165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956" h="1651721">
                <a:moveTo>
                  <a:pt x="0" y="0"/>
                </a:moveTo>
                <a:lnTo>
                  <a:pt x="3651956" y="0"/>
                </a:lnTo>
                <a:lnTo>
                  <a:pt x="3651956" y="1651721"/>
                </a:lnTo>
                <a:lnTo>
                  <a:pt x="0" y="1651721"/>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91440" rIns="182880" bIns="91440" numCol="1" spcCol="1270" anchor="ctr" anchorCtr="0">
            <a:noAutofit/>
          </a:bodyPr>
          <a:lstStyle/>
          <a:p>
            <a:pPr lvl="0" algn="ctr" defTabSz="800100">
              <a:lnSpc>
                <a:spcPct val="90000"/>
              </a:lnSpc>
              <a:spcBef>
                <a:spcPct val="0"/>
              </a:spcBef>
              <a:spcAft>
                <a:spcPct val="35000"/>
              </a:spcAft>
            </a:pPr>
            <a:r>
              <a:rPr lang="en-US" sz="1800" kern="1200" dirty="0" smtClean="0">
                <a:latin typeface="Franklin Gothic Book" panose="020B0503020102020204" pitchFamily="34" charset="0"/>
              </a:rPr>
              <a:t>The most popular browsers offer tools and settings to help protect you from bad sites. Update your browser frequently, and avoid sites it deems unsafe.</a:t>
            </a:r>
            <a:endParaRPr lang="en-US" sz="1800" kern="1200" dirty="0">
              <a:latin typeface="Franklin Gothic Book" panose="020B0503020102020204" pitchFamily="34" charset="0"/>
            </a:endParaRPr>
          </a:p>
        </p:txBody>
      </p:sp>
      <p:sp>
        <p:nvSpPr>
          <p:cNvPr id="10" name="&quot;No&quot; Symbol 9"/>
          <p:cNvSpPr/>
          <p:nvPr/>
        </p:nvSpPr>
        <p:spPr>
          <a:xfrm>
            <a:off x="3202550" y="2784540"/>
            <a:ext cx="1635204" cy="1651721"/>
          </a:xfrm>
          <a:prstGeom prst="noSmoking">
            <a:avLst>
              <a:gd name="adj" fmla="val 11561"/>
            </a:avLst>
          </a:prstGeom>
          <a:ln/>
        </p:spPr>
        <p:style>
          <a:lnRef idx="3">
            <a:schemeClr val="lt1"/>
          </a:lnRef>
          <a:fillRef idx="1">
            <a:schemeClr val="accent3"/>
          </a:fillRef>
          <a:effectRef idx="1">
            <a:schemeClr val="accent3"/>
          </a:effectRef>
          <a:fontRef idx="minor">
            <a:schemeClr val="lt1"/>
          </a:fontRef>
        </p:style>
      </p:sp>
      <p:sp>
        <p:nvSpPr>
          <p:cNvPr id="20" name="&quot;No&quot; Symbol 19"/>
          <p:cNvSpPr/>
          <p:nvPr/>
        </p:nvSpPr>
        <p:spPr>
          <a:xfrm>
            <a:off x="3202550" y="4684940"/>
            <a:ext cx="1635204" cy="1651721"/>
          </a:xfrm>
          <a:prstGeom prst="noSmoking">
            <a:avLst>
              <a:gd name="adj" fmla="val 11561"/>
            </a:avLst>
          </a:prstGeom>
          <a:ln/>
        </p:spPr>
        <p:style>
          <a:lnRef idx="3">
            <a:schemeClr val="lt1"/>
          </a:lnRef>
          <a:fillRef idx="1">
            <a:schemeClr val="accent3"/>
          </a:fillRef>
          <a:effectRef idx="1">
            <a:schemeClr val="accent3"/>
          </a:effectRef>
          <a:fontRef idx="minor">
            <a:schemeClr val="lt1"/>
          </a:fontRef>
        </p:style>
      </p:sp>
    </p:spTree>
    <p:extLst>
      <p:ext uri="{BB962C8B-B14F-4D97-AF65-F5344CB8AC3E}">
        <p14:creationId xmlns:p14="http://schemas.microsoft.com/office/powerpoint/2010/main" val="35425017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a:spLocks/>
          </p:cNvSpPr>
          <p:nvPr/>
        </p:nvSpPr>
        <p:spPr>
          <a:xfrm>
            <a:off x="2089644" y="1098114"/>
            <a:ext cx="10103892" cy="892552"/>
          </a:xfrm>
          <a:prstGeom prst="rect">
            <a:avLst/>
          </a:prstGeom>
        </p:spPr>
        <p:txBody>
          <a:bodyPr vert="horz" lIns="274320" tIns="137160" rIns="274320" bIns="137160" rtlCol="0" anchor="b">
            <a:spAutoFit/>
          </a:bodyPr>
          <a:lstStyle>
            <a:lvl1pPr algn="l" defTabSz="914400" rtl="0" eaLnBrk="1" latinLnBrk="0" hangingPunct="1">
              <a:spcBef>
                <a:spcPct val="0"/>
              </a:spcBef>
              <a:buNone/>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cap="none" dirty="0" smtClean="0">
                <a:solidFill>
                  <a:schemeClr val="bg1"/>
                </a:solidFill>
                <a:latin typeface="Franklin Gothic Medium" panose="020B0603020102020204" pitchFamily="34" charset="0"/>
              </a:rPr>
              <a:t>Download safely.</a:t>
            </a:r>
            <a:endParaRPr kumimoji="0" lang="en-US" sz="4000" i="0" u="none" strike="noStrike" kern="1200" cap="none" spc="0" normalizeH="0" baseline="0" noProof="0" dirty="0" smtClean="0">
              <a:ln>
                <a:noFill/>
              </a:ln>
              <a:solidFill>
                <a:schemeClr val="bg1"/>
              </a:solidFill>
              <a:effectLst/>
              <a:uLnTx/>
              <a:uFillTx/>
              <a:latin typeface="Franklin Gothic Medium" panose="020B0603020102020204" pitchFamily="34" charset="0"/>
            </a:endParaRPr>
          </a:p>
        </p:txBody>
      </p:sp>
      <p:graphicFrame>
        <p:nvGraphicFramePr>
          <p:cNvPr id="12" name="Content Placeholder 5"/>
          <p:cNvGraphicFramePr>
            <a:graphicFrameLocks/>
          </p:cNvGraphicFramePr>
          <p:nvPr>
            <p:extLst>
              <p:ext uri="{D42A27DB-BD31-4B8C-83A1-F6EECF244321}">
                <p14:modId xmlns:p14="http://schemas.microsoft.com/office/powerpoint/2010/main" val="49166679"/>
              </p:ext>
            </p:extLst>
          </p:nvPr>
        </p:nvGraphicFramePr>
        <p:xfrm>
          <a:off x="2255376" y="2373160"/>
          <a:ext cx="951756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573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Custom 3">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98035"/>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Banded</Template>
  <TotalTime>2499</TotalTime>
  <Words>843</Words>
  <Application>Microsoft Office PowerPoint</Application>
  <PresentationFormat>Widescreen</PresentationFormat>
  <Paragraphs>74</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Corbel</vt:lpstr>
      <vt:lpstr>Franklin Gothic Book</vt:lpstr>
      <vt:lpstr>Franklin Gothic Medium</vt:lpstr>
      <vt:lpstr>Tunga</vt:lpstr>
      <vt:lpstr>Webdings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Serene Caster</dc:creator>
  <cp:lastModifiedBy>Bronwen Nemaric</cp:lastModifiedBy>
  <cp:revision>103</cp:revision>
  <dcterms:created xsi:type="dcterms:W3CDTF">2013-07-22T13:07:06Z</dcterms:created>
  <dcterms:modified xsi:type="dcterms:W3CDTF">2016-02-25T21:09:28Z</dcterms:modified>
</cp:coreProperties>
</file>