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60" r:id="rId3"/>
    <p:sldId id="259" r:id="rId4"/>
    <p:sldId id="261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56" r:id="rId33"/>
    <p:sldId id="357" r:id="rId34"/>
  </p:sldIdLst>
  <p:sldSz cx="9144000" cy="5143500" type="screen16x9"/>
  <p:notesSz cx="6858000" cy="9144000"/>
  <p:embeddedFontLs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  <p:embeddedFont>
      <p:font typeface="Roboto Condensed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8B0C6-8EAE-4F92-8177-2A3FDC2F9772}">
  <a:tblStyle styleId="{3728B0C6-8EAE-4F92-8177-2A3FDC2F97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1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94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4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10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1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94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71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78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12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3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708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004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68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471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521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55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14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18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665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41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3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76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57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94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9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70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37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98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Office Computer Application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WEEK EIGHT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A3E-BDFF-4E13-B6A5-A35924F31D30}"/>
              </a:ext>
            </a:extLst>
          </p:cNvPr>
          <p:cNvSpPr txBox="1"/>
          <p:nvPr/>
        </p:nvSpPr>
        <p:spPr>
          <a:xfrm>
            <a:off x="4323645" y="4278489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Muhammad </a:t>
            </a:r>
            <a:r>
              <a:rPr lang="en-US" b="1" dirty="0" err="1">
                <a:solidFill>
                  <a:schemeClr val="bg1"/>
                </a:solidFill>
              </a:rPr>
              <a:t>Unggul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Pamenang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5062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 cell </a:t>
            </a:r>
            <a:r>
              <a:rPr lang="en-US" sz="1600" b="1" dirty="0"/>
              <a:t>adjacent to</a:t>
            </a:r>
            <a:r>
              <a:rPr lang="en-US" sz="1600" dirty="0"/>
              <a:t> the location where you want to add a row or column. In our example, we'll select the cell that says </a:t>
            </a:r>
            <a:r>
              <a:rPr lang="en-US" sz="1600" b="1" dirty="0"/>
              <a:t>Mystery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2060E5-72B6-4C00-BF3E-55A8831E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32" y="2177874"/>
            <a:ext cx="579120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28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Layout</a:t>
            </a:r>
            <a:r>
              <a:rPr lang="en-US" sz="1600" dirty="0"/>
              <a:t> tab on the right side of the Ribbon.</a:t>
            </a:r>
          </a:p>
          <a:p>
            <a:r>
              <a:rPr lang="en-US" sz="1600" dirty="0"/>
              <a:t>Locate the </a:t>
            </a:r>
            <a:r>
              <a:rPr lang="en-US" sz="1600" b="1" dirty="0"/>
              <a:t>Rows &amp; Columns </a:t>
            </a:r>
            <a:r>
              <a:rPr lang="en-US" sz="1600" dirty="0"/>
              <a:t>group. If you want to insert a new </a:t>
            </a:r>
            <a:r>
              <a:rPr lang="en-US" sz="1600" b="1" dirty="0"/>
              <a:t>row</a:t>
            </a:r>
            <a:r>
              <a:rPr lang="en-US" sz="1600" dirty="0"/>
              <a:t>, select either </a:t>
            </a:r>
            <a:r>
              <a:rPr lang="en-US" sz="1600" b="1" dirty="0"/>
              <a:t>Insert Above</a:t>
            </a:r>
            <a:r>
              <a:rPr lang="en-US" sz="1600" dirty="0"/>
              <a:t> or </a:t>
            </a:r>
            <a:r>
              <a:rPr lang="en-US" sz="1600" b="1" dirty="0"/>
              <a:t>Insert Below</a:t>
            </a:r>
            <a:r>
              <a:rPr lang="en-US" sz="1600" dirty="0"/>
              <a:t>. If you want to insert a new </a:t>
            </a:r>
            <a:r>
              <a:rPr lang="en-US" sz="1600" b="1" dirty="0"/>
              <a:t>column</a:t>
            </a:r>
            <a:r>
              <a:rPr lang="en-US" sz="1600" dirty="0"/>
              <a:t>, select either </a:t>
            </a:r>
            <a:r>
              <a:rPr lang="en-US" sz="1600" b="1" dirty="0"/>
              <a:t>Insert Left</a:t>
            </a:r>
            <a:r>
              <a:rPr lang="en-US" sz="1600" dirty="0"/>
              <a:t> or </a:t>
            </a:r>
            <a:r>
              <a:rPr lang="en-US" sz="1600" b="1" dirty="0"/>
              <a:t>Insert Right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51BB2DB-F256-445F-AA05-676069A8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0" y="2571750"/>
            <a:ext cx="7305675" cy="1390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72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399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new row or column will appear.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1DD7E4-60F4-4453-9D24-E3D579D7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17" y="1872077"/>
            <a:ext cx="581025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09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541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row or column. In our example, we'll select the </a:t>
            </a:r>
            <a:r>
              <a:rPr lang="en-US" sz="1600" b="1" dirty="0"/>
              <a:t>empty row </a:t>
            </a:r>
            <a:r>
              <a:rPr lang="en-US" sz="1600" dirty="0"/>
              <a:t>at the bottom of the table.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D665D13-A34F-4C14-98DB-E0D8835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08" y="2073292"/>
            <a:ext cx="5905500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39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541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Layout</a:t>
            </a:r>
            <a:r>
              <a:rPr lang="en-US" sz="1600" dirty="0"/>
              <a:t> tab in the </a:t>
            </a:r>
            <a:r>
              <a:rPr lang="en-US" sz="1600" b="1" dirty="0"/>
              <a:t>Rows &amp; Columns group</a:t>
            </a:r>
            <a:r>
              <a:rPr lang="en-US" sz="1600" dirty="0"/>
              <a:t>, click the </a:t>
            </a:r>
            <a:r>
              <a:rPr lang="en-US" sz="1600" b="1" dirty="0"/>
              <a:t>Delete </a:t>
            </a:r>
            <a:r>
              <a:rPr lang="en-US" sz="1600" dirty="0"/>
              <a:t>command, then select </a:t>
            </a:r>
            <a:r>
              <a:rPr lang="en-US" sz="1600" b="1" dirty="0"/>
              <a:t>Delete Rows</a:t>
            </a:r>
            <a:r>
              <a:rPr lang="en-US" sz="1600" dirty="0"/>
              <a:t> or </a:t>
            </a:r>
            <a:r>
              <a:rPr lang="en-US" sz="1600" b="1" dirty="0"/>
              <a:t>Delete Columns</a:t>
            </a:r>
            <a:r>
              <a:rPr lang="en-US" sz="1600" dirty="0"/>
              <a:t> from the menu.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8C2919-38A1-4813-BBBF-5A92AD10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15" y="2067000"/>
            <a:ext cx="6450918" cy="2147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6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a row or column: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541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selected row or column will be deleted.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6DAC79-4ECA-454C-A4B7-E2423B3FD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99" y="1857152"/>
            <a:ext cx="591502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3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delete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541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edge of the table you want to delete, then press the </a:t>
            </a:r>
            <a:r>
              <a:rPr lang="en-US" sz="1600" b="1" dirty="0"/>
              <a:t>Backspace</a:t>
            </a:r>
            <a:r>
              <a:rPr lang="en-US" sz="1600" dirty="0"/>
              <a:t> or </a:t>
            </a:r>
            <a:r>
              <a:rPr lang="en-US" sz="1600" b="1" dirty="0"/>
              <a:t>Delete</a:t>
            </a:r>
            <a:r>
              <a:rPr lang="en-US" sz="1600" dirty="0"/>
              <a:t> key on your keyboard.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283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When you select a table, the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Layout</a:t>
            </a:r>
            <a:r>
              <a:rPr lang="en-US" dirty="0"/>
              <a:t> tabs will appear on the right side of the Ribbon. You can make a variety of changes to a table using the commands on the </a:t>
            </a:r>
            <a:r>
              <a:rPr lang="en-US" b="1" dirty="0"/>
              <a:t>Layout</a:t>
            </a:r>
            <a:r>
              <a:rPr lang="en-US" dirty="0"/>
              <a:t> tab.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0574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490432" y="2151296"/>
            <a:ext cx="144649" cy="1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959CD-799C-4515-87E5-4DC1DB01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461" y="1215572"/>
            <a:ext cx="3000375" cy="2209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5081" y="2222396"/>
            <a:ext cx="5271380" cy="9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3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1674655" y="2164559"/>
            <a:ext cx="144649" cy="142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819304" y="2235659"/>
            <a:ext cx="4314796" cy="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6077752-3908-453C-93CE-C69DB25E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00" y="1215572"/>
            <a:ext cx="3009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Please Do It With MS PowerPoint from 2010 - 2016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2723966" y="2135442"/>
            <a:ext cx="144649" cy="142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615" y="2206542"/>
            <a:ext cx="3284535" cy="55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FFBB05-1CAD-48C1-9580-53EAF9E17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1215572"/>
            <a:ext cx="2990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3560475" y="1775678"/>
            <a:ext cx="144649" cy="142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05124" y="1846778"/>
            <a:ext cx="2409426" cy="7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022712-22C2-4367-907C-449928306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550" y="1215572"/>
            <a:ext cx="29908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4137596" y="2127955"/>
            <a:ext cx="144649" cy="142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4282245" y="2199055"/>
            <a:ext cx="1832305" cy="12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CF4BD9A-9D87-4CBA-9D63-07772B8AF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550" y="1215572"/>
            <a:ext cx="2990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 with the Layout tab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B057E-B48F-409A-93B5-86914D07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16" y="1215572"/>
            <a:ext cx="5293202" cy="3881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AD5AB-8C14-40AC-9A7D-B30478080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79" t="8711" r="11291" b="16450"/>
          <a:stretch/>
        </p:blipFill>
        <p:spPr>
          <a:xfrm>
            <a:off x="4294993" y="1616004"/>
            <a:ext cx="144649" cy="1421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BFB27-8174-43A2-8948-57986273C7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39642" y="1687104"/>
            <a:ext cx="1562747" cy="78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49D4C7-CEF5-434B-B749-E8EF02A9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89" y="1215572"/>
            <a:ext cx="30003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Customizing tables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782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PowerPoint makes it easy to change the look and feel of your tables. For example, you can quickly apply different </a:t>
            </a:r>
            <a:r>
              <a:rPr lang="en-US" b="1" dirty="0"/>
              <a:t>table styles</a:t>
            </a:r>
            <a:r>
              <a:rPr lang="en-US" dirty="0"/>
              <a:t> and customize the </a:t>
            </a:r>
            <a:r>
              <a:rPr lang="en-US" b="1" dirty="0"/>
              <a:t>table borders</a:t>
            </a:r>
            <a:r>
              <a:rPr lang="en-US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256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table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9330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</a:t>
            </a:r>
            <a:r>
              <a:rPr lang="en-US" sz="1600" b="1" dirty="0"/>
              <a:t>any cell</a:t>
            </a:r>
            <a:r>
              <a:rPr lang="en-US" sz="1600" dirty="0"/>
              <a:t> in your table, then click the </a:t>
            </a:r>
            <a:r>
              <a:rPr lang="en-US" sz="1600" b="1" dirty="0"/>
              <a:t>Design </a:t>
            </a:r>
            <a:r>
              <a:rPr lang="en-US" sz="1600" dirty="0"/>
              <a:t>tab on the right side of the Ribbon.</a:t>
            </a:r>
          </a:p>
          <a:p>
            <a:r>
              <a:rPr lang="en-US" sz="1600" dirty="0"/>
              <a:t>Locate the </a:t>
            </a:r>
            <a:r>
              <a:rPr lang="en-US" sz="1600" b="1" dirty="0"/>
              <a:t>Table Styles</a:t>
            </a:r>
            <a:r>
              <a:rPr lang="en-US" sz="1600" dirty="0"/>
              <a:t> group, then click the </a:t>
            </a:r>
            <a:r>
              <a:rPr lang="en-US" sz="1600" b="1" dirty="0"/>
              <a:t>More</a:t>
            </a:r>
            <a:r>
              <a:rPr lang="en-US" sz="1600" dirty="0"/>
              <a:t> drop-down arrow to see available table styles.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7EEC810-BEC0-48D6-84F0-EF07DA8A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934" y="2571750"/>
            <a:ext cx="581025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75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table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43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Select the desired style.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103E4A-9483-4E8C-8226-8D8DBB1D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34" y="1746354"/>
            <a:ext cx="4206413" cy="334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56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apply a table style: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4308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selected table style will be applied.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8A9022-FFDE-435A-927C-7ADFFDF4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51" y="1903044"/>
            <a:ext cx="58197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43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change table style options: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256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You can turn various options </a:t>
            </a:r>
            <a:r>
              <a:rPr lang="en-US" sz="1600" b="1" dirty="0"/>
              <a:t>on</a:t>
            </a:r>
            <a:r>
              <a:rPr lang="en-US" sz="1600" dirty="0"/>
              <a:t> or </a:t>
            </a:r>
            <a:r>
              <a:rPr lang="en-US" sz="1600" b="1" dirty="0"/>
              <a:t>off</a:t>
            </a:r>
            <a:r>
              <a:rPr lang="en-US" sz="1600" dirty="0"/>
              <a:t> to change the appearance of the table. There are six options: </a:t>
            </a:r>
            <a:r>
              <a:rPr lang="en-US" sz="1600" b="1" dirty="0"/>
              <a:t>Header Row</a:t>
            </a:r>
            <a:r>
              <a:rPr lang="en-US" sz="1600" dirty="0"/>
              <a:t>, </a:t>
            </a:r>
            <a:r>
              <a:rPr lang="en-US" sz="1600" b="1" dirty="0"/>
              <a:t>Total Row</a:t>
            </a:r>
            <a:r>
              <a:rPr lang="en-US" sz="1600" dirty="0"/>
              <a:t>, </a:t>
            </a:r>
            <a:r>
              <a:rPr lang="en-US" sz="1600" b="1" dirty="0"/>
              <a:t>Banded Rows</a:t>
            </a:r>
            <a:r>
              <a:rPr lang="en-US" sz="1600" dirty="0"/>
              <a:t>, </a:t>
            </a:r>
            <a:r>
              <a:rPr lang="en-US" sz="1600" b="1" dirty="0"/>
              <a:t>First Column</a:t>
            </a:r>
            <a:r>
              <a:rPr lang="en-US" sz="1600" dirty="0"/>
              <a:t>, </a:t>
            </a:r>
            <a:r>
              <a:rPr lang="en-US" sz="1600" b="1" dirty="0"/>
              <a:t>Last Column</a:t>
            </a:r>
            <a:r>
              <a:rPr lang="en-US" sz="1600" dirty="0"/>
              <a:t>, and </a:t>
            </a:r>
            <a:r>
              <a:rPr lang="en-US" sz="1600" b="1" dirty="0"/>
              <a:t>Banded Columns</a:t>
            </a:r>
            <a:r>
              <a:rPr lang="en-US" sz="1600" dirty="0"/>
              <a:t>.</a:t>
            </a:r>
          </a:p>
          <a:p>
            <a:r>
              <a:rPr lang="en-US" sz="1600" dirty="0"/>
              <a:t>Select </a:t>
            </a:r>
            <a:r>
              <a:rPr lang="en-US" sz="1600" b="1" dirty="0"/>
              <a:t>any cell</a:t>
            </a:r>
            <a:r>
              <a:rPr lang="en-US" sz="1600" dirty="0"/>
              <a:t> in your table.</a:t>
            </a:r>
          </a:p>
          <a:p>
            <a:r>
              <a:rPr lang="en-US" sz="1600" dirty="0"/>
              <a:t>From the </a:t>
            </a:r>
            <a:r>
              <a:rPr lang="en-US" sz="1600" b="1" dirty="0"/>
              <a:t>Design</a:t>
            </a:r>
            <a:r>
              <a:rPr lang="en-US" sz="1600" dirty="0"/>
              <a:t> tab, </a:t>
            </a:r>
            <a:r>
              <a:rPr lang="en-US" sz="1600" b="1" dirty="0"/>
              <a:t>check</a:t>
            </a:r>
            <a:r>
              <a:rPr lang="en-US" sz="1600" dirty="0"/>
              <a:t> or </a:t>
            </a:r>
            <a:r>
              <a:rPr lang="en-US" sz="1600" b="1" dirty="0"/>
              <a:t>uncheck</a:t>
            </a:r>
            <a:r>
              <a:rPr lang="en-US" sz="1600" dirty="0"/>
              <a:t> the desired options in the </a:t>
            </a:r>
            <a:r>
              <a:rPr lang="en-US" sz="1600" b="1" dirty="0"/>
              <a:t>Table Style Options</a:t>
            </a:r>
            <a:r>
              <a:rPr lang="en-US" sz="1600" dirty="0"/>
              <a:t> group.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1815C65-E18E-4BEB-A293-6AB72D1B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913562"/>
            <a:ext cx="719137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293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borders to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1540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You can add </a:t>
            </a:r>
            <a:r>
              <a:rPr lang="en-US" sz="1600" b="1" dirty="0"/>
              <a:t>borders</a:t>
            </a:r>
            <a:r>
              <a:rPr lang="en-US" sz="1600" dirty="0"/>
              <a:t> to help define different sections of a table. Certain table styles may include borders automatically, but it's easy to add them manually or customize them. You can control the border </a:t>
            </a:r>
            <a:r>
              <a:rPr lang="en-US" sz="1600" b="1" dirty="0"/>
              <a:t>weight</a:t>
            </a:r>
            <a:r>
              <a:rPr lang="en-US" sz="1600" dirty="0"/>
              <a:t>,</a:t>
            </a:r>
            <a:r>
              <a:rPr lang="en-US" sz="1600" b="1" dirty="0"/>
              <a:t> color</a:t>
            </a:r>
            <a:r>
              <a:rPr lang="en-US" sz="1600" dirty="0"/>
              <a:t>, and</a:t>
            </a:r>
            <a:r>
              <a:rPr lang="en-US" sz="1600" b="1" dirty="0"/>
              <a:t> line style</a:t>
            </a:r>
            <a:r>
              <a:rPr lang="en-US" sz="1600" dirty="0"/>
              <a:t> for some or all of a table.</a:t>
            </a:r>
          </a:p>
          <a:p>
            <a:r>
              <a:rPr lang="en-US" sz="1600" dirty="0"/>
              <a:t>Select the cells where you want to add borders. In our example, we'll select </a:t>
            </a:r>
            <a:r>
              <a:rPr lang="en-US" sz="1600" b="1" dirty="0"/>
              <a:t>every cell</a:t>
            </a:r>
            <a:r>
              <a:rPr lang="en-US" sz="1600" dirty="0"/>
              <a:t> in our table.</a:t>
            </a:r>
          </a:p>
          <a:p>
            <a:r>
              <a:rPr lang="en-US" sz="1600" dirty="0"/>
              <a:t>From the</a:t>
            </a:r>
            <a:r>
              <a:rPr lang="en-US" sz="1600" b="1" dirty="0"/>
              <a:t> Design</a:t>
            </a:r>
            <a:r>
              <a:rPr lang="en-US" sz="1600" dirty="0"/>
              <a:t> tab, select the desired </a:t>
            </a:r>
            <a:r>
              <a:rPr lang="en-US" sz="1600" b="1" dirty="0"/>
              <a:t>Line Style</a:t>
            </a:r>
            <a:r>
              <a:rPr lang="en-US" sz="1600" dirty="0"/>
              <a:t>, </a:t>
            </a:r>
            <a:r>
              <a:rPr lang="en-US" sz="1600" b="1" dirty="0"/>
              <a:t>Line Weight</a:t>
            </a:r>
            <a:r>
              <a:rPr lang="en-US" sz="1600" dirty="0"/>
              <a:t>, and </a:t>
            </a:r>
            <a:r>
              <a:rPr lang="en-US" sz="1600" b="1" dirty="0"/>
              <a:t>Pen Color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3920AA-64B8-4B87-B48A-D5024E931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3088915"/>
            <a:ext cx="58483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78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Tables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MS PowerPoint 2016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borders to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5"/>
            <a:ext cx="8191636" cy="254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the </a:t>
            </a:r>
            <a:r>
              <a:rPr lang="en-US" sz="1600" b="1" dirty="0"/>
              <a:t>Borders</a:t>
            </a:r>
            <a:r>
              <a:rPr lang="en-US" sz="1600" dirty="0"/>
              <a:t> drop-down arrow, then select the desired </a:t>
            </a:r>
            <a:r>
              <a:rPr lang="en-US" sz="1600" b="1" dirty="0"/>
              <a:t>border type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DCEBB3-630B-4D6D-835C-4F1E541B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19" y="1745163"/>
            <a:ext cx="4744856" cy="3155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79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add borders to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70064" y="1157818"/>
            <a:ext cx="8191636" cy="3435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border will be added to the selected cells.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To </a:t>
            </a:r>
            <a:r>
              <a:rPr lang="en-US" sz="1600" b="1" dirty="0"/>
              <a:t>remove</a:t>
            </a:r>
            <a:r>
              <a:rPr lang="en-US" sz="1600" dirty="0"/>
              <a:t> borders, select the desired cells, click the </a:t>
            </a:r>
            <a:r>
              <a:rPr lang="en-US" sz="1600" b="1" dirty="0"/>
              <a:t>Borders</a:t>
            </a:r>
            <a:r>
              <a:rPr lang="en-US" sz="1600" dirty="0"/>
              <a:t> command, and select </a:t>
            </a:r>
            <a:r>
              <a:rPr lang="en-US" sz="1600" b="1" dirty="0"/>
              <a:t>No</a:t>
            </a:r>
            <a:r>
              <a:rPr lang="en-US" sz="1600" dirty="0"/>
              <a:t> </a:t>
            </a:r>
            <a:r>
              <a:rPr lang="en-US" sz="1600" b="1" dirty="0"/>
              <a:t>Border</a:t>
            </a:r>
            <a:r>
              <a:rPr lang="en-US" sz="1600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E37973-14E6-4B50-A495-EE0D23D0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00" y="1604439"/>
            <a:ext cx="5781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9800"/>
                </a:solidFill>
              </a:rPr>
              <a:t>JOBSHEET</a:t>
            </a:r>
            <a:endParaRPr sz="7200" dirty="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dirty="0"/>
              <a:t>Continue working</a:t>
            </a: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b="1" dirty="0"/>
              <a:t>Tables</a:t>
            </a:r>
            <a:r>
              <a:rPr lang="en-US" dirty="0"/>
              <a:t> are another tool you can use to display information in PowerPoint. A table is a grid of cells arranged in </a:t>
            </a:r>
            <a:r>
              <a:rPr lang="en-US" b="1" dirty="0"/>
              <a:t>rows</a:t>
            </a:r>
            <a:r>
              <a:rPr lang="en-US" dirty="0"/>
              <a:t> and </a:t>
            </a:r>
            <a:r>
              <a:rPr lang="en-US" b="1" dirty="0"/>
              <a:t>columns</a:t>
            </a:r>
            <a:r>
              <a:rPr lang="en-US" dirty="0"/>
              <a:t>. Tables are useful for various tasks, including presenting text information and numerical data. You can even </a:t>
            </a:r>
            <a:r>
              <a:rPr lang="en-US" b="1" dirty="0"/>
              <a:t>customize</a:t>
            </a:r>
            <a:r>
              <a:rPr lang="en-US" dirty="0"/>
              <a:t> tables to fit your presentation.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4590853" cy="1633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From the </a:t>
            </a:r>
            <a:r>
              <a:rPr lang="en-US" sz="1600" b="1" dirty="0"/>
              <a:t>Insert</a:t>
            </a:r>
            <a:r>
              <a:rPr lang="en-US" sz="1600" dirty="0"/>
              <a:t> tab, click the </a:t>
            </a:r>
            <a:r>
              <a:rPr lang="en-US" sz="1600" b="1" dirty="0"/>
              <a:t>Table</a:t>
            </a:r>
            <a:r>
              <a:rPr lang="en-US" sz="1600" dirty="0"/>
              <a:t> command.</a:t>
            </a:r>
          </a:p>
          <a:p>
            <a:r>
              <a:rPr lang="en-US" sz="1600" dirty="0"/>
              <a:t>Hover the mouse over the grid of squares to select the desired number of </a:t>
            </a:r>
            <a:r>
              <a:rPr lang="en-US" sz="1600" b="1" dirty="0"/>
              <a:t>columns</a:t>
            </a:r>
            <a:r>
              <a:rPr lang="en-US" sz="1600" dirty="0"/>
              <a:t> and </a:t>
            </a:r>
            <a:r>
              <a:rPr lang="en-US" sz="1600" b="1" dirty="0"/>
              <a:t>rows</a:t>
            </a:r>
            <a:r>
              <a:rPr lang="en-US" sz="1600" dirty="0"/>
              <a:t> in the table. In our example, we'll insert a table with </a:t>
            </a:r>
            <a:r>
              <a:rPr lang="en-US" sz="1600" b="1" dirty="0"/>
              <a:t>six rows</a:t>
            </a:r>
            <a:r>
              <a:rPr lang="en-US" sz="1600" dirty="0"/>
              <a:t> and </a:t>
            </a:r>
            <a:r>
              <a:rPr lang="en-US" sz="1600" b="1" dirty="0"/>
              <a:t>six columns</a:t>
            </a:r>
            <a:r>
              <a:rPr lang="en-US" sz="1600" dirty="0"/>
              <a:t> (6x6).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47DE88-109C-4B67-97E6-9A424706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561" y="1315467"/>
            <a:ext cx="2282345" cy="365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54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insert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7"/>
            <a:ext cx="8191636" cy="839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The table will appear on the currently selected slide. In our example, that's slide 3. </a:t>
            </a:r>
          </a:p>
          <a:p>
            <a:r>
              <a:rPr lang="en-US" sz="1600" dirty="0"/>
              <a:t>Click anywhere in the table, and begin typing to add text. You can also use the </a:t>
            </a:r>
            <a:r>
              <a:rPr lang="en-US" sz="1600" b="1" dirty="0"/>
              <a:t>Tab</a:t>
            </a:r>
            <a:r>
              <a:rPr lang="en-US" sz="1600" dirty="0"/>
              <a:t> key or the</a:t>
            </a:r>
            <a:r>
              <a:rPr lang="en-US" sz="1600" b="1" dirty="0"/>
              <a:t> arrow keys</a:t>
            </a:r>
            <a:r>
              <a:rPr lang="en-US" sz="1600" dirty="0"/>
              <a:t> on your keyboard to navigate through the table.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904D789-8385-4742-9972-7AFF1FE5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992" y="2309412"/>
            <a:ext cx="4749874" cy="2731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68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Modifying tables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1619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dirty="0"/>
              <a:t>PowerPoint includes several options for customizing tables, including </a:t>
            </a:r>
            <a:r>
              <a:rPr lang="en-US" b="1" dirty="0"/>
              <a:t>moving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, as well as </a:t>
            </a:r>
            <a:r>
              <a:rPr lang="en-US" b="1" dirty="0"/>
              <a:t>adding rows </a:t>
            </a:r>
            <a:r>
              <a:rPr lang="en-US" dirty="0"/>
              <a:t>and</a:t>
            </a:r>
            <a:r>
              <a:rPr lang="en-US" b="1" dirty="0"/>
              <a:t> columns</a:t>
            </a:r>
            <a:r>
              <a:rPr lang="en-US" dirty="0"/>
              <a:t>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905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move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449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and drag the</a:t>
            </a:r>
            <a:r>
              <a:rPr lang="en-US" sz="1600" b="1" dirty="0"/>
              <a:t> edge </a:t>
            </a:r>
            <a:r>
              <a:rPr lang="en-US" sz="1600" dirty="0"/>
              <a:t>of a table to</a:t>
            </a:r>
            <a:r>
              <a:rPr lang="en-US" sz="1600" b="1" dirty="0"/>
              <a:t> move it </a:t>
            </a:r>
            <a:r>
              <a:rPr lang="en-US" sz="1600" dirty="0"/>
              <a:t>to a new location on a slide.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694E30-7321-481B-9410-3E04A3EB7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90" y="1862080"/>
            <a:ext cx="5314285" cy="3032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86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 resize a table: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8708" y="1315466"/>
            <a:ext cx="8191636" cy="449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Click and drag the </a:t>
            </a:r>
            <a:r>
              <a:rPr lang="en-US" sz="1600" b="1" dirty="0"/>
              <a:t>sizing handles</a:t>
            </a:r>
            <a:r>
              <a:rPr lang="en-US" sz="1600" dirty="0"/>
              <a:t> until the table is the desired size.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286FFBF-6D96-4F9D-B919-AB259D89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65" y="1847815"/>
            <a:ext cx="5080369" cy="2886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06567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912</Words>
  <Application>Microsoft Office PowerPoint</Application>
  <PresentationFormat>On-screen Show (16:9)</PresentationFormat>
  <Paragraphs>109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Roboto Condensed</vt:lpstr>
      <vt:lpstr>Arial</vt:lpstr>
      <vt:lpstr>Roboto Condensed Light</vt:lpstr>
      <vt:lpstr>Arvo</vt:lpstr>
      <vt:lpstr>Salerio template</vt:lpstr>
      <vt:lpstr>Office Computer Application  WEEK EIGHT</vt:lpstr>
      <vt:lpstr>PowerPoint Presentation</vt:lpstr>
      <vt:lpstr>Tables</vt:lpstr>
      <vt:lpstr>Introduction</vt:lpstr>
      <vt:lpstr>To insert a table:</vt:lpstr>
      <vt:lpstr>To insert a table:</vt:lpstr>
      <vt:lpstr>Modifying tables</vt:lpstr>
      <vt:lpstr>To move a table:</vt:lpstr>
      <vt:lpstr>To resize a table:</vt:lpstr>
      <vt:lpstr>To add a row or column:</vt:lpstr>
      <vt:lpstr>To add a row or column:</vt:lpstr>
      <vt:lpstr>To add a row or column:</vt:lpstr>
      <vt:lpstr>To delete a row or column:</vt:lpstr>
      <vt:lpstr>To delete a row or column:</vt:lpstr>
      <vt:lpstr>To delete a row or column:</vt:lpstr>
      <vt:lpstr>To delete a table:</vt:lpstr>
      <vt:lpstr>Modifying tables with the Layout tab</vt:lpstr>
      <vt:lpstr>Modifying tables with the Layout tab</vt:lpstr>
      <vt:lpstr>Modifying tables with the Layout tab</vt:lpstr>
      <vt:lpstr>Modifying tables with the Layout tab</vt:lpstr>
      <vt:lpstr>Modifying tables with the Layout tab</vt:lpstr>
      <vt:lpstr>Modifying tables with the Layout tab</vt:lpstr>
      <vt:lpstr>Modifying tables with the Layout tab</vt:lpstr>
      <vt:lpstr>Customizing tables</vt:lpstr>
      <vt:lpstr>To apply a table style:</vt:lpstr>
      <vt:lpstr>To apply a table style:</vt:lpstr>
      <vt:lpstr>To apply a table style:</vt:lpstr>
      <vt:lpstr>To change table style options:</vt:lpstr>
      <vt:lpstr>To add borders to a table:</vt:lpstr>
      <vt:lpstr>To add borders to a table:</vt:lpstr>
      <vt:lpstr>To add borders to a table:</vt:lpstr>
      <vt:lpstr>JOBSHEET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Asus</cp:lastModifiedBy>
  <cp:revision>216</cp:revision>
  <dcterms:modified xsi:type="dcterms:W3CDTF">2018-10-13T00:55:13Z</dcterms:modified>
</cp:coreProperties>
</file>