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8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3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3" autoAdjust="0"/>
    <p:restoredTop sz="96305" autoAdjust="0"/>
  </p:normalViewPr>
  <p:slideViewPr>
    <p:cSldViewPr>
      <p:cViewPr varScale="1">
        <p:scale>
          <a:sx n="56" d="100"/>
          <a:sy n="56" d="100"/>
        </p:scale>
        <p:origin x="91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016C1-626A-4C97-8487-2A2B8EF5628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DE356-F43E-4F07-8C00-DBA096FE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4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E206C-2EF5-47EC-8DAB-AA336ED370AF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A599C-52BC-4272-892C-73AE64780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A599C-52BC-4272-892C-73AE647809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4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A599C-52BC-4272-892C-73AE647809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1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60" y="228600"/>
            <a:ext cx="115835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4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1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F869E-98D3-46E3-A524-D64239D18F46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9FFD42-5331-44BC-8819-7900BB00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98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76600" y="609600"/>
            <a:ext cx="6719669" cy="3048000"/>
          </a:xfrm>
        </p:spPr>
        <p:txBody>
          <a:bodyPr>
            <a:normAutofit/>
          </a:bodyPr>
          <a:lstStyle/>
          <a:p>
            <a:r>
              <a:rPr lang="en-US" sz="6600" dirty="0"/>
              <a:t>Crown and Griffin Books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79045" y="3657600"/>
            <a:ext cx="5114778" cy="110124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Fiction Genre Sales Report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1323"/>
            <a:ext cx="1600200" cy="22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This month, Crown and Griffin sold $14,110 in fiction books alone – just over half of our total revenue. We sell five genres of books: classics, mystery, romance, sci-fi and fantasy, and young adult.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93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Sales </a:t>
            </a:r>
            <a:r>
              <a:rPr lang="en-US" dirty="0"/>
              <a:t>by </a:t>
            </a:r>
            <a:r>
              <a:rPr lang="en-US" dirty="0" smtClean="0"/>
              <a:t>Genre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</a:t>
            </a:r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60</Words>
  <Application>Microsoft Office PowerPoint</Application>
  <PresentationFormat>Widescreen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Crown and Griffin Books</vt:lpstr>
      <vt:lpstr>Summary</vt:lpstr>
      <vt:lpstr>Monthly Sales by Genre</vt:lpstr>
      <vt:lpstr>Monthly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2013-07-29T19:49:43Z</dcterms:created>
  <dcterms:modified xsi:type="dcterms:W3CDTF">2016-02-16T15:28:20Z</dcterms:modified>
</cp:coreProperties>
</file>