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60" r:id="rId3"/>
    <p:sldId id="259" r:id="rId4"/>
    <p:sldId id="261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56" r:id="rId24"/>
    <p:sldId id="357" r:id="rId25"/>
  </p:sldIdLst>
  <p:sldSz cx="9144000" cy="5143500" type="screen16x9"/>
  <p:notesSz cx="6858000" cy="9144000"/>
  <p:embeddedFontLst>
    <p:embeddedFont>
      <p:font typeface="Arvo" panose="020B0604020202020204" charset="0"/>
      <p:regular r:id="rId27"/>
      <p:bold r:id="rId28"/>
      <p:italic r:id="rId29"/>
      <p:boldItalic r:id="rId30"/>
    </p:embeddedFont>
    <p:embeddedFont>
      <p:font typeface="Roboto Condensed" panose="020B0604020202020204" charset="0"/>
      <p:regular r:id="rId31"/>
      <p:bold r:id="rId32"/>
      <p:italic r:id="rId33"/>
      <p:boldItalic r:id="rId34"/>
    </p:embeddedFont>
    <p:embeddedFont>
      <p:font typeface="Roboto Condensed Light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28B0C6-8EAE-4F92-8177-2A3FDC2F9772}">
  <a:tblStyle styleId="{3728B0C6-8EAE-4F92-8177-2A3FDC2F97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61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07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532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493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556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558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90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044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3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205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036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864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374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944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931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603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096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57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981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/>
              <a:t>Office Computer Application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WEEK EIGHT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41A3E-BDFF-4E13-B6A5-A35924F31D30}"/>
              </a:ext>
            </a:extLst>
          </p:cNvPr>
          <p:cNvSpPr txBox="1"/>
          <p:nvPr/>
        </p:nvSpPr>
        <p:spPr>
          <a:xfrm>
            <a:off x="4323645" y="427848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Muhammad </a:t>
            </a:r>
            <a:r>
              <a:rPr lang="en-US" b="1" dirty="0" err="1">
                <a:solidFill>
                  <a:schemeClr val="bg1"/>
                </a:solidFill>
              </a:rPr>
              <a:t>Unggul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Pamenang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add text to a SmartArt graphic: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93925" cy="6621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To </a:t>
            </a:r>
            <a:r>
              <a:rPr lang="en-US" sz="1600" b="1" dirty="0"/>
              <a:t>promote a shape</a:t>
            </a:r>
            <a:r>
              <a:rPr lang="en-US" sz="1600" dirty="0"/>
              <a:t>, select the desired bullet, then press the </a:t>
            </a:r>
            <a:r>
              <a:rPr lang="en-US" sz="1600" b="1" dirty="0"/>
              <a:t>Backspace</a:t>
            </a:r>
            <a:r>
              <a:rPr lang="en-US" sz="1600" dirty="0"/>
              <a:t> key (or </a:t>
            </a:r>
            <a:r>
              <a:rPr lang="en-US" sz="1600" b="1" dirty="0" err="1"/>
              <a:t>Shift+Tab</a:t>
            </a:r>
            <a:r>
              <a:rPr lang="en-US" sz="1600" dirty="0"/>
              <a:t>). The bullet will move to the left, and the shape will move up one level.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55911F1-AA01-455F-A50D-D2A9DC6D5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77" y="2088482"/>
            <a:ext cx="6013598" cy="2863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496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add text to a SmartArt graphic: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93925" cy="6621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To </a:t>
            </a:r>
            <a:r>
              <a:rPr lang="en-US" sz="1600" b="1" dirty="0"/>
              <a:t>add a new shape</a:t>
            </a:r>
            <a:r>
              <a:rPr lang="en-US" sz="1600" dirty="0"/>
              <a:t>, place the insertion point after the desired bullet, then press </a:t>
            </a:r>
            <a:r>
              <a:rPr lang="en-US" sz="1600" b="1" dirty="0"/>
              <a:t>Enter</a:t>
            </a:r>
            <a:r>
              <a:rPr lang="en-US" sz="1600" dirty="0"/>
              <a:t>. A new bullet will appear in the text pane, and a new shape will appear in the graphic.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D57F7A-485B-4492-B8A1-465BB7E10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32" y="2060036"/>
            <a:ext cx="5878919" cy="2799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133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add text to a SmartArt graphic: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93925" cy="6621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To </a:t>
            </a:r>
            <a:r>
              <a:rPr lang="en-US" sz="1600" b="1" dirty="0"/>
              <a:t>remove</a:t>
            </a:r>
            <a:r>
              <a:rPr lang="en-US" sz="1600" dirty="0"/>
              <a:t> </a:t>
            </a:r>
            <a:r>
              <a:rPr lang="en-US" sz="1600" b="1" dirty="0"/>
              <a:t>a shape</a:t>
            </a:r>
            <a:r>
              <a:rPr lang="en-US" sz="1600" dirty="0"/>
              <a:t>, keep pressing </a:t>
            </a:r>
            <a:r>
              <a:rPr lang="en-US" sz="1600" b="1" dirty="0"/>
              <a:t>Backspace</a:t>
            </a:r>
            <a:r>
              <a:rPr lang="en-US" sz="1600" dirty="0"/>
              <a:t> until the bullet is deleted. The shape will then be removed. In our example, we'll delete all of the shapes without text.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2B72EC6-C51E-4C9E-A201-1794A384F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14" y="1977657"/>
            <a:ext cx="6070305" cy="2890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600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Organizing SmartArt from the Design tab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93925" cy="10378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If you'd prefer not to use the text pane to organize your SmartArt, you can use the commands on the </a:t>
            </a:r>
            <a:r>
              <a:rPr lang="en-US" sz="1600" b="1" dirty="0"/>
              <a:t>Design</a:t>
            </a:r>
            <a:r>
              <a:rPr lang="en-US" sz="1600" dirty="0"/>
              <a:t> tab in the </a:t>
            </a:r>
            <a:r>
              <a:rPr lang="en-US" sz="1600" b="1" dirty="0"/>
              <a:t>Create Graphic</a:t>
            </a:r>
            <a:r>
              <a:rPr lang="en-US" sz="1600" dirty="0"/>
              <a:t> group. Just select the shape you want to modify, then choose the desired command.</a:t>
            </a:r>
          </a:p>
          <a:p>
            <a:r>
              <a:rPr lang="en-US" sz="1600" b="1" dirty="0"/>
              <a:t>Promote</a:t>
            </a:r>
            <a:r>
              <a:rPr lang="en-US" sz="1600" dirty="0"/>
              <a:t> and </a:t>
            </a:r>
            <a:r>
              <a:rPr lang="en-US" sz="1600" b="1" dirty="0"/>
              <a:t>Demote</a:t>
            </a:r>
            <a:r>
              <a:rPr lang="en-US" sz="1600" dirty="0"/>
              <a:t>: Use these commands to move a shape up or down between levels.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52831A1-4E81-4EEB-ABD1-46C4F5629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611" y="2790162"/>
            <a:ext cx="2790825" cy="142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156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Organizing SmartArt from the Design tab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93925" cy="6834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/>
              <a:t>Move Up </a:t>
            </a:r>
            <a:r>
              <a:rPr lang="en-US" sz="1600" dirty="0"/>
              <a:t>and </a:t>
            </a:r>
            <a:r>
              <a:rPr lang="en-US" sz="1600" b="1" dirty="0"/>
              <a:t>Move Down</a:t>
            </a:r>
            <a:r>
              <a:rPr lang="en-US" sz="1600" dirty="0"/>
              <a:t>: Use these commands to change the order of shapes on the same level.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B53C324-5C54-412A-B6A6-3C029CEB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257" y="2571750"/>
            <a:ext cx="2790825" cy="142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Organizing SmartArt from the Design tab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93925" cy="6834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/>
              <a:t>Add Shape</a:t>
            </a:r>
            <a:r>
              <a:rPr lang="en-US" sz="1600" dirty="0"/>
              <a:t>: Use this command to add a new shape to your graphic. You can also click the drop-down arrow for more exact placement options.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5462EBD-54CD-4FC4-A11C-5459C613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87" y="2327110"/>
            <a:ext cx="2790825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57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Customizing SmartArt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93925" cy="26823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After inserting SmartArt, there are several things you might want to change about its appearance. Whenever you select a SmartArt graphic, the </a:t>
            </a:r>
            <a:r>
              <a:rPr lang="en-US" b="1" dirty="0"/>
              <a:t>Design</a:t>
            </a:r>
            <a:r>
              <a:rPr lang="en-US" dirty="0"/>
              <a:t> and </a:t>
            </a:r>
            <a:r>
              <a:rPr lang="en-US" b="1" dirty="0"/>
              <a:t>Format</a:t>
            </a:r>
            <a:r>
              <a:rPr lang="en-US" dirty="0"/>
              <a:t> tabs will appear on the right side of the Ribbon. From there, it's easy to edit the </a:t>
            </a:r>
            <a:r>
              <a:rPr lang="en-US" b="1" dirty="0"/>
              <a:t>style </a:t>
            </a:r>
            <a:r>
              <a:rPr lang="en-US" dirty="0"/>
              <a:t>and </a:t>
            </a:r>
            <a:r>
              <a:rPr lang="en-US" b="1" dirty="0"/>
              <a:t>layout </a:t>
            </a:r>
            <a:r>
              <a:rPr lang="en-US" dirty="0"/>
              <a:t>of a SmartArt graphic.</a:t>
            </a:r>
            <a:endParaRPr lang="en-US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591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Customizing SmartArt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93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There are several </a:t>
            </a:r>
            <a:r>
              <a:rPr lang="en-US" sz="1600" b="1" dirty="0"/>
              <a:t>SmartArt styles</a:t>
            </a:r>
            <a:r>
              <a:rPr lang="en-US" sz="1600" dirty="0"/>
              <a:t>, which allow you to quickly modify the look and feel of your SmartArt. To change the style, select the </a:t>
            </a:r>
            <a:r>
              <a:rPr lang="en-US" sz="1600" b="1" dirty="0"/>
              <a:t>desired style </a:t>
            </a:r>
            <a:r>
              <a:rPr lang="en-US" sz="1600" dirty="0"/>
              <a:t>from the</a:t>
            </a:r>
            <a:r>
              <a:rPr lang="en-US" sz="1600" b="1" dirty="0"/>
              <a:t> SmartArt styles </a:t>
            </a:r>
            <a:r>
              <a:rPr lang="en-US" sz="1600" dirty="0"/>
              <a:t>group.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539A5A4-23E1-468B-A479-046607AE2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053" y="2081667"/>
            <a:ext cx="3262091" cy="272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02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Customizing SmartArt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93925" cy="6125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You have a variety of </a:t>
            </a:r>
            <a:r>
              <a:rPr lang="en-US" sz="1600" b="1" dirty="0"/>
              <a:t>color schemes</a:t>
            </a:r>
            <a:r>
              <a:rPr lang="en-US" sz="1600" dirty="0"/>
              <a:t> to use with SmartArt. To change the colors, click the </a:t>
            </a:r>
            <a:r>
              <a:rPr lang="en-US" sz="1600" b="1" dirty="0"/>
              <a:t>Change Colors</a:t>
            </a:r>
            <a:r>
              <a:rPr lang="en-US" sz="1600" dirty="0"/>
              <a:t> command and choose the desired option from the drop-down menu.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85CA879-50B2-4923-ACBE-FF1C5B1D8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99" y="1953802"/>
            <a:ext cx="3329550" cy="3189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6479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Customizing SmartArt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93925" cy="6125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You can also customize each shape independently. Just select any shape in the graphic, then choose the desired option from the </a:t>
            </a:r>
            <a:r>
              <a:rPr lang="en-US" sz="1600" b="1" dirty="0"/>
              <a:t>Format</a:t>
            </a:r>
            <a:r>
              <a:rPr lang="en-US" sz="1600" dirty="0"/>
              <a:t> tab.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C3EA17F-AB85-42E8-A560-539810FBB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363" y="2016244"/>
            <a:ext cx="3075357" cy="2935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7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Please Do It With MS PowerPoint from 2010 - 2016</a:t>
            </a:r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Customizing SmartArt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93925" cy="867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If you don't like the way your information is organized within a SmartArt graphic, you can always change its </a:t>
            </a:r>
            <a:r>
              <a:rPr lang="en-US" sz="1600" b="1" dirty="0"/>
              <a:t>layout</a:t>
            </a:r>
            <a:r>
              <a:rPr lang="en-US" sz="1600" dirty="0"/>
              <a:t> to better fit your content.</a:t>
            </a:r>
          </a:p>
          <a:p>
            <a:r>
              <a:rPr lang="en-US" sz="1600" dirty="0"/>
              <a:t>From the </a:t>
            </a:r>
            <a:r>
              <a:rPr lang="en-US" sz="1600" b="1" dirty="0"/>
              <a:t>Design</a:t>
            </a:r>
            <a:r>
              <a:rPr lang="en-US" sz="1600" dirty="0"/>
              <a:t> tab, click the </a:t>
            </a:r>
            <a:r>
              <a:rPr lang="en-US" sz="1600" b="1" dirty="0"/>
              <a:t>More </a:t>
            </a:r>
            <a:r>
              <a:rPr lang="en-US" sz="1600" dirty="0"/>
              <a:t>drop-down arrow in the Layouts group.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BFC81E2-3835-4195-AA47-72584C48A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582" y="2571750"/>
            <a:ext cx="4448175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676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Customizing SmartArt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93925" cy="4566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Choose the desired layout, or click </a:t>
            </a:r>
            <a:r>
              <a:rPr lang="en-US" sz="1600" b="1" dirty="0"/>
              <a:t>More Layouts</a:t>
            </a:r>
            <a:r>
              <a:rPr lang="en-US" sz="1600" dirty="0"/>
              <a:t> to see even more options.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6AD6785-8725-4169-9BB9-4335291A6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582" y="1961304"/>
            <a:ext cx="4448175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563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Customizing SmartArt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93925" cy="4566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The selected layout will appear.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16A9932-04D1-48F6-9B19-E94C23608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092" y="1866255"/>
            <a:ext cx="4440201" cy="3010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4918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FF9800"/>
                </a:solidFill>
              </a:rPr>
              <a:t>JOBSHEET</a:t>
            </a:r>
            <a:endParaRPr sz="7200" dirty="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US" dirty="0"/>
              <a:t>Continue working</a:t>
            </a: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SmartArt Graphics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MS PowerPoint 2016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SmartArt allows you to communicate information with </a:t>
            </a:r>
            <a:r>
              <a:rPr lang="en-US" b="1" dirty="0"/>
              <a:t>graphics</a:t>
            </a:r>
            <a:r>
              <a:rPr lang="en-US" dirty="0"/>
              <a:t> instead of just using text. There are a variety of styles to choose from, which you can use to illustrate different types of ideas.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insert a SmartArt graphic: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93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Select the slide where you want the SmartArt graphic to appear.</a:t>
            </a:r>
          </a:p>
          <a:p>
            <a:r>
              <a:rPr lang="en-US" sz="1600" dirty="0"/>
              <a:t>From the </a:t>
            </a:r>
            <a:r>
              <a:rPr lang="en-US" sz="1600" b="1" dirty="0"/>
              <a:t>Insert</a:t>
            </a:r>
            <a:r>
              <a:rPr lang="en-US" sz="1600" dirty="0"/>
              <a:t> tab, select the </a:t>
            </a:r>
            <a:r>
              <a:rPr lang="en-US" sz="1600" b="1" dirty="0"/>
              <a:t>SmartArt</a:t>
            </a:r>
            <a:r>
              <a:rPr lang="en-US" sz="1600" dirty="0"/>
              <a:t> command in the </a:t>
            </a:r>
            <a:r>
              <a:rPr lang="en-US" sz="1600" b="1" dirty="0"/>
              <a:t>Illustrations</a:t>
            </a:r>
            <a:r>
              <a:rPr lang="en-US" sz="1600" dirty="0"/>
              <a:t> group.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F9CB1C6-0C94-41D8-BFE4-5E9201A92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45" y="2459240"/>
            <a:ext cx="5029200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847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insert a SmartArt graphic: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93925" cy="7095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A dialog box will appear. Select a </a:t>
            </a:r>
            <a:r>
              <a:rPr lang="en-US" sz="1600" b="1" dirty="0"/>
              <a:t>category</a:t>
            </a:r>
            <a:r>
              <a:rPr lang="en-US" sz="1600" dirty="0"/>
              <a:t> on the left, choose the desired SmartArt graphic, then click </a:t>
            </a:r>
            <a:r>
              <a:rPr lang="en-US" sz="1600" b="1" dirty="0"/>
              <a:t>OK</a:t>
            </a:r>
            <a:r>
              <a:rPr lang="en-US" sz="1600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86CC3B6-52BD-4780-871B-D071A4DE6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7" y="2083877"/>
            <a:ext cx="5374222" cy="2868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82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insert a SmartArt graphic: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93925" cy="348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The SmartArt graphic will appear on the current slide.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D130ABF-D62F-41D1-BE2F-8A893F55C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037" y="1820641"/>
            <a:ext cx="4593265" cy="3157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117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add text to a SmartArt graphic: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93925" cy="9457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Select the SmartArt graphic. The</a:t>
            </a:r>
            <a:r>
              <a:rPr lang="en-US" sz="1600" b="1" dirty="0"/>
              <a:t> text pane</a:t>
            </a:r>
            <a:r>
              <a:rPr lang="en-US" sz="1600" dirty="0"/>
              <a:t> will appear to the left</a:t>
            </a:r>
          </a:p>
          <a:p>
            <a:r>
              <a:rPr lang="en-US" sz="1600" dirty="0"/>
              <a:t>Enter text next to each bullet in the text pane. The text will appear in the corresponding shape. It will be resized automatically to fit inside the shape.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002AA96-6586-48B5-A49A-238F6BE8A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321" y="2329315"/>
            <a:ext cx="5401340" cy="2617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521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add text to a SmartArt graphic: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93925" cy="12562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It's easy to add new shapes, change their order, and even delete shapes from your SmartArt graphic. You can do all of this in the text pane, and it's a lot like creating an outline with a </a:t>
            </a:r>
            <a:r>
              <a:rPr lang="en-US" sz="1600" b="1" dirty="0"/>
              <a:t>multilevel list</a:t>
            </a:r>
            <a:r>
              <a:rPr lang="en-US" sz="1600" dirty="0"/>
              <a:t>.</a:t>
            </a:r>
          </a:p>
          <a:p>
            <a:r>
              <a:rPr lang="en-US" sz="1600" dirty="0"/>
              <a:t>To </a:t>
            </a:r>
            <a:r>
              <a:rPr lang="en-US" sz="1600" b="1" dirty="0"/>
              <a:t>demote a shape</a:t>
            </a:r>
            <a:r>
              <a:rPr lang="en-US" sz="1600" dirty="0"/>
              <a:t>, select the desired bullet, then press the </a:t>
            </a:r>
            <a:r>
              <a:rPr lang="en-US" sz="1600" b="1" dirty="0"/>
              <a:t>Tab</a:t>
            </a:r>
            <a:r>
              <a:rPr lang="en-US" sz="1600" dirty="0"/>
              <a:t> key. The bullet will move to the right, and the shape will move down one level.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B27C2AB-0A24-4BB1-B0D0-6EE395EC4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863" y="2697283"/>
            <a:ext cx="4075039" cy="2446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959624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788</Words>
  <Application>Microsoft Office PowerPoint</Application>
  <PresentationFormat>On-screen Show (16:9)</PresentationFormat>
  <Paragraphs>76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Roboto Condensed</vt:lpstr>
      <vt:lpstr>Arial</vt:lpstr>
      <vt:lpstr>Arvo</vt:lpstr>
      <vt:lpstr>Roboto Condensed Light</vt:lpstr>
      <vt:lpstr>Salerio template</vt:lpstr>
      <vt:lpstr>Office Computer Application  WEEK EIGHT</vt:lpstr>
      <vt:lpstr>PowerPoint Presentation</vt:lpstr>
      <vt:lpstr>SmartArt Graphics</vt:lpstr>
      <vt:lpstr>Introduction</vt:lpstr>
      <vt:lpstr>To insert a SmartArt graphic:</vt:lpstr>
      <vt:lpstr>To insert a SmartArt graphic:</vt:lpstr>
      <vt:lpstr>To insert a SmartArt graphic:</vt:lpstr>
      <vt:lpstr>To add text to a SmartArt graphic:</vt:lpstr>
      <vt:lpstr>To add text to a SmartArt graphic:</vt:lpstr>
      <vt:lpstr>To add text to a SmartArt graphic:</vt:lpstr>
      <vt:lpstr>To add text to a SmartArt graphic:</vt:lpstr>
      <vt:lpstr>To add text to a SmartArt graphic:</vt:lpstr>
      <vt:lpstr>Organizing SmartArt from the Design tab</vt:lpstr>
      <vt:lpstr>Organizing SmartArt from the Design tab</vt:lpstr>
      <vt:lpstr>Organizing SmartArt from the Design tab</vt:lpstr>
      <vt:lpstr>Customizing SmartArt</vt:lpstr>
      <vt:lpstr>Customizing SmartArt</vt:lpstr>
      <vt:lpstr>Customizing SmartArt</vt:lpstr>
      <vt:lpstr>Customizing SmartArt</vt:lpstr>
      <vt:lpstr>Customizing SmartArt</vt:lpstr>
      <vt:lpstr>Customizing SmartArt</vt:lpstr>
      <vt:lpstr>Customizing SmartArt</vt:lpstr>
      <vt:lpstr>JOBSHEET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Asus</cp:lastModifiedBy>
  <cp:revision>294</cp:revision>
  <dcterms:modified xsi:type="dcterms:W3CDTF">2018-10-13T14:27:01Z</dcterms:modified>
</cp:coreProperties>
</file>