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9"/>
  </p:notesMasterIdLst>
  <p:sldIdLst>
    <p:sldId id="256" r:id="rId2"/>
    <p:sldId id="260" r:id="rId3"/>
    <p:sldId id="259" r:id="rId4"/>
    <p:sldId id="261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56" r:id="rId27"/>
    <p:sldId id="357" r:id="rId28"/>
  </p:sldIdLst>
  <p:sldSz cx="9144000" cy="5143500" type="screen16x9"/>
  <p:notesSz cx="6858000" cy="9144000"/>
  <p:embeddedFontLst>
    <p:embeddedFont>
      <p:font typeface="Arvo" panose="020B0604020202020204" charset="0"/>
      <p:regular r:id="rId30"/>
      <p:bold r:id="rId31"/>
      <p:italic r:id="rId32"/>
      <p:boldItalic r:id="rId33"/>
    </p:embeddedFont>
    <p:embeddedFont>
      <p:font typeface="Roboto Condensed" panose="020B0604020202020204" charset="0"/>
      <p:regular r:id="rId34"/>
      <p:bold r:id="rId35"/>
      <p:italic r:id="rId36"/>
      <p:boldItalic r:id="rId37"/>
    </p:embeddedFont>
    <p:embeddedFont>
      <p:font typeface="Roboto Condensed Light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28B0C6-8EAE-4F92-8177-2A3FDC2F9772}">
  <a:tblStyle styleId="{3728B0C6-8EAE-4F92-8177-2A3FDC2F97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1186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352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471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84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614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783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072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672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535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405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83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097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572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005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1193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3407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233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944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004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795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67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2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981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0" dirty="0"/>
              <a:t>Office Computer Application</a:t>
            </a:r>
            <a:br>
              <a:rPr lang="en-US" b="0" dirty="0"/>
            </a:br>
            <a:br>
              <a:rPr lang="en-US" b="0" dirty="0"/>
            </a:br>
            <a:r>
              <a:rPr lang="en-US" b="0" dirty="0"/>
              <a:t>WEEK EIGHT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41A3E-BDFF-4E13-B6A5-A35924F31D30}"/>
              </a:ext>
            </a:extLst>
          </p:cNvPr>
          <p:cNvSpPr txBox="1"/>
          <p:nvPr/>
        </p:nvSpPr>
        <p:spPr>
          <a:xfrm>
            <a:off x="4323645" y="427848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Muhammad </a:t>
            </a:r>
            <a:r>
              <a:rPr lang="en-US" b="1" dirty="0" err="1">
                <a:solidFill>
                  <a:schemeClr val="bg1"/>
                </a:solidFill>
              </a:rPr>
              <a:t>Unggul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Pamenang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customize colors: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7"/>
            <a:ext cx="7893925" cy="4722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In the </a:t>
            </a:r>
            <a:r>
              <a:rPr lang="en-US" sz="1600" b="1" dirty="0"/>
              <a:t>Name:</a:t>
            </a:r>
            <a:r>
              <a:rPr lang="en-US" sz="1600" dirty="0"/>
              <a:t> field, type the desired name for the theme colors, then click </a:t>
            </a:r>
            <a:r>
              <a:rPr lang="en-US" sz="1600" b="1" dirty="0"/>
              <a:t>Save</a:t>
            </a:r>
            <a:r>
              <a:rPr lang="en-US" sz="1600" dirty="0"/>
              <a:t>.</a:t>
            </a:r>
          </a:p>
          <a:p>
            <a:r>
              <a:rPr lang="en-US" sz="1600" dirty="0"/>
              <a:t>The presentation will update to show the new custom theme colors.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7A4AAFF-17FD-4C3C-8AB2-7F06E370F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59" y="1990783"/>
            <a:ext cx="2909666" cy="2961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051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select new theme fonts: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93925" cy="766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It's easy to apply a new set of </a:t>
            </a:r>
            <a:r>
              <a:rPr lang="en-US" sz="1600" b="1" dirty="0"/>
              <a:t>theme fonts</a:t>
            </a:r>
            <a:r>
              <a:rPr lang="en-US" sz="1600" dirty="0"/>
              <a:t> without changing a theme's overall look. The built-in theme fonts are designed to work well together, which can help to unify your presentation.</a:t>
            </a:r>
          </a:p>
          <a:p>
            <a:r>
              <a:rPr lang="en-US" sz="1600" dirty="0"/>
              <a:t>From the </a:t>
            </a:r>
            <a:r>
              <a:rPr lang="en-US" sz="1600" b="1" dirty="0"/>
              <a:t>Design</a:t>
            </a:r>
            <a:r>
              <a:rPr lang="en-US" sz="1600" dirty="0"/>
              <a:t> tab, click the drop-down arrow in the </a:t>
            </a:r>
            <a:r>
              <a:rPr lang="en-US" sz="1600" b="1" dirty="0"/>
              <a:t>Variants</a:t>
            </a:r>
            <a:r>
              <a:rPr lang="en-US" sz="1600" dirty="0"/>
              <a:t> group and select </a:t>
            </a:r>
            <a:r>
              <a:rPr lang="en-US" sz="1600" b="1" dirty="0"/>
              <a:t>Fonts</a:t>
            </a:r>
            <a:r>
              <a:rPr lang="en-US" sz="1600" dirty="0"/>
              <a:t>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36C5AFC-ADCB-441A-AC09-E32A5EE3C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21" y="2494534"/>
            <a:ext cx="7618000" cy="1467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937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select new theme fonts: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93925" cy="4991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Select the desired theme fonts.</a:t>
            </a:r>
          </a:p>
          <a:p>
            <a:r>
              <a:rPr lang="en-US" sz="1600" dirty="0"/>
              <a:t>The presentation will update to show the new theme fonts.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CFC4129-BF7C-4411-81CB-39A0046DC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481" y="1971314"/>
            <a:ext cx="3703344" cy="3106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0798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customize theme fonts: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93925" cy="945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If you have specific fonts in mind for a presentation, it's easy to choose your own theme fonts.</a:t>
            </a:r>
          </a:p>
          <a:p>
            <a:r>
              <a:rPr lang="en-US" sz="1600" dirty="0"/>
              <a:t>From the</a:t>
            </a:r>
            <a:r>
              <a:rPr lang="en-US" sz="1600" b="1" dirty="0"/>
              <a:t> Design</a:t>
            </a:r>
            <a:r>
              <a:rPr lang="en-US" sz="1600" dirty="0"/>
              <a:t> tab, click the drop-down arrow in the</a:t>
            </a:r>
            <a:r>
              <a:rPr lang="en-US" sz="1600" b="1" dirty="0"/>
              <a:t> Variants</a:t>
            </a:r>
            <a:r>
              <a:rPr lang="en-US" sz="1600" dirty="0"/>
              <a:t> group.</a:t>
            </a:r>
          </a:p>
          <a:p>
            <a:r>
              <a:rPr lang="en-US" sz="1600" dirty="0"/>
              <a:t>Select </a:t>
            </a:r>
            <a:r>
              <a:rPr lang="en-US" sz="1600" b="1" dirty="0"/>
              <a:t>Fonts</a:t>
            </a:r>
            <a:r>
              <a:rPr lang="en-US" sz="1600" dirty="0"/>
              <a:t>, then click </a:t>
            </a:r>
            <a:r>
              <a:rPr lang="en-US" sz="1600" b="1" dirty="0"/>
              <a:t>Customize Fonts</a:t>
            </a:r>
            <a:r>
              <a:rPr lang="en-US" sz="1600" dirty="0"/>
              <a:t>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C5F68D4-AF63-47C3-B7BE-CA0DE7A1B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797" y="2417882"/>
            <a:ext cx="2611844" cy="2352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940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customize theme fonts: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93925" cy="11016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A dialog box will appear with the </a:t>
            </a:r>
            <a:r>
              <a:rPr lang="en-US" sz="1600" b="1" dirty="0"/>
              <a:t>two current theme fonts</a:t>
            </a:r>
            <a:r>
              <a:rPr lang="en-US" sz="1600" dirty="0"/>
              <a:t>. To change the fonts, click the drop-down arrows and select the desired fonts.</a:t>
            </a:r>
          </a:p>
          <a:p>
            <a:r>
              <a:rPr lang="en-US" sz="1600" dirty="0"/>
              <a:t>In the </a:t>
            </a:r>
            <a:r>
              <a:rPr lang="en-US" sz="1600" b="1" dirty="0"/>
              <a:t>Name</a:t>
            </a:r>
            <a:r>
              <a:rPr lang="en-US" sz="1600" dirty="0"/>
              <a:t>: field, type the desired name for the theme fonts, then click </a:t>
            </a:r>
            <a:r>
              <a:rPr lang="en-US" sz="1600" b="1" dirty="0"/>
              <a:t>Save</a:t>
            </a:r>
            <a:r>
              <a:rPr lang="en-US" sz="1600" dirty="0"/>
              <a:t>.</a:t>
            </a:r>
          </a:p>
          <a:p>
            <a:r>
              <a:rPr lang="en-US" sz="1600" dirty="0"/>
              <a:t>The presentation will update to show the new custom theme fonts.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7546BA0-FE71-432B-9590-3F5B0B131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941" y="2602551"/>
            <a:ext cx="5244952" cy="2349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4180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select new theme effects: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7"/>
            <a:ext cx="7893925" cy="8528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PowerPoint makes it easy to apply </a:t>
            </a:r>
            <a:r>
              <a:rPr lang="en-US" sz="1600" b="1" dirty="0"/>
              <a:t>new theme effects</a:t>
            </a:r>
            <a:r>
              <a:rPr lang="en-US" sz="1600" dirty="0"/>
              <a:t>, which can quickly change the appearance of </a:t>
            </a:r>
            <a:r>
              <a:rPr lang="en-US" sz="1600" b="1" dirty="0"/>
              <a:t>shapes</a:t>
            </a:r>
            <a:r>
              <a:rPr lang="en-US" sz="1600" dirty="0"/>
              <a:t> in your presentation.</a:t>
            </a:r>
          </a:p>
          <a:p>
            <a:r>
              <a:rPr lang="en-US" sz="1600" dirty="0"/>
              <a:t>From the </a:t>
            </a:r>
            <a:r>
              <a:rPr lang="en-US" sz="1600" b="1" dirty="0"/>
              <a:t>Design tab</a:t>
            </a:r>
            <a:r>
              <a:rPr lang="en-US" sz="1600" dirty="0"/>
              <a:t>, click the drop-down arrow in the </a:t>
            </a:r>
            <a:r>
              <a:rPr lang="en-US" sz="1600" b="1" dirty="0"/>
              <a:t>Variants</a:t>
            </a:r>
            <a:r>
              <a:rPr lang="en-US" sz="1600" dirty="0"/>
              <a:t> group and select </a:t>
            </a:r>
            <a:r>
              <a:rPr lang="en-US" sz="1600" b="1" dirty="0"/>
              <a:t>Effects</a:t>
            </a:r>
            <a:r>
              <a:rPr lang="en-US" sz="1600" dirty="0"/>
              <a:t>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9696360-0330-48E7-9944-D6DE00F5F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77" y="2541254"/>
            <a:ext cx="8123274" cy="1564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3008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select new theme effects: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93925" cy="5204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Select the desired theme effects.</a:t>
            </a:r>
          </a:p>
          <a:p>
            <a:r>
              <a:rPr lang="en-US" sz="1600" dirty="0"/>
              <a:t>The presentation will update to show the new theme effects.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7C975B2-9321-44B6-8408-1262BF86F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214" y="1922309"/>
            <a:ext cx="3972870" cy="3171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6089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Background styles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93925" cy="2469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dirty="0"/>
              <a:t>To further customize your slides, you can change the </a:t>
            </a:r>
            <a:r>
              <a:rPr lang="en-US" b="1" dirty="0"/>
              <a:t>background color</a:t>
            </a:r>
            <a:r>
              <a:rPr lang="en-US" dirty="0"/>
              <a:t> by choosing a different </a:t>
            </a:r>
            <a:r>
              <a:rPr lang="en-US" b="1" dirty="0"/>
              <a:t>background style</a:t>
            </a:r>
            <a:r>
              <a:rPr lang="en-US" dirty="0"/>
              <a:t>. The available background styles will vary depending on the current theme.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5275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apply a background style: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7"/>
            <a:ext cx="7893925" cy="435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From the </a:t>
            </a:r>
            <a:r>
              <a:rPr lang="en-US" sz="1600" b="1" dirty="0"/>
              <a:t>Design</a:t>
            </a:r>
            <a:r>
              <a:rPr lang="en-US" sz="1600" dirty="0"/>
              <a:t> tab, click the drop-down arrow in the </a:t>
            </a:r>
            <a:r>
              <a:rPr lang="en-US" sz="1600" b="1" dirty="0"/>
              <a:t>Variants</a:t>
            </a:r>
            <a:r>
              <a:rPr lang="en-US" sz="1600" dirty="0"/>
              <a:t> group.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D7156AA-CE28-4FD8-B6A0-4108D091D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42" y="2116216"/>
            <a:ext cx="7980218" cy="1536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160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apply a background style: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7"/>
            <a:ext cx="7893925" cy="435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Select </a:t>
            </a:r>
            <a:r>
              <a:rPr lang="en-US" sz="1600" b="1" dirty="0"/>
              <a:t>Background Styles</a:t>
            </a:r>
            <a:r>
              <a:rPr lang="en-US" sz="1600" dirty="0"/>
              <a:t>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0A6DCE5-946E-4E86-A8A4-CCAA5112D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60" y="1907521"/>
            <a:ext cx="5503398" cy="2360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734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Please Do It With MS PowerPoint from 2010 - 2016</a:t>
            </a:r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apply a background style: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939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Select the desired style. The available styles will change depending on the current </a:t>
            </a:r>
            <a:r>
              <a:rPr lang="en-US" sz="1600" b="1" dirty="0"/>
              <a:t>theme colors</a:t>
            </a:r>
            <a:r>
              <a:rPr lang="en-US" sz="1600" dirty="0"/>
              <a:t>.</a:t>
            </a:r>
          </a:p>
          <a:p>
            <a:r>
              <a:rPr lang="en-US" sz="1600" dirty="0"/>
              <a:t>The new background will appear in each slide of your presentation.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5FC397B-888E-46B8-93F3-C8DCE4664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053" y="2238357"/>
            <a:ext cx="3636299" cy="2633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2406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Saving custom themes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93925" cy="25915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dirty="0"/>
              <a:t>Once you've found settings you like, you may want to </a:t>
            </a:r>
            <a:r>
              <a:rPr lang="en-US" b="1" dirty="0"/>
              <a:t>save the theme</a:t>
            </a:r>
            <a:r>
              <a:rPr lang="en-US" dirty="0"/>
              <a:t> so you can use it in other presentations. If you only want to use the theme in the current presentation, you won't need to save it.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30406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save a theme: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93925" cy="4052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From the </a:t>
            </a:r>
            <a:r>
              <a:rPr lang="en-US" sz="1600" b="1" dirty="0"/>
              <a:t>Design</a:t>
            </a:r>
            <a:r>
              <a:rPr lang="en-US" sz="1600" dirty="0"/>
              <a:t> tab, click the drop-down arrow in the </a:t>
            </a:r>
            <a:r>
              <a:rPr lang="en-US" sz="1600" b="1" dirty="0"/>
              <a:t>Themes</a:t>
            </a:r>
            <a:r>
              <a:rPr lang="en-US" sz="1600" dirty="0"/>
              <a:t> group.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FA910F4-EFBB-4582-9511-8F631100B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21" y="2133604"/>
            <a:ext cx="7618000" cy="1566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562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save a theme: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93925" cy="4052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Click </a:t>
            </a:r>
            <a:r>
              <a:rPr lang="en-US" sz="1600" b="1" dirty="0"/>
              <a:t>Save Current Theme</a:t>
            </a:r>
            <a:r>
              <a:rPr lang="en-US" sz="1600" dirty="0"/>
              <a:t>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1659CB0-29D0-4ED0-8588-1AA6DE018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494" y="1748525"/>
            <a:ext cx="4594181" cy="320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2340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save a theme: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93925" cy="4052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A dialog box will appear. Type a </a:t>
            </a:r>
            <a:r>
              <a:rPr lang="en-US" sz="1600" b="1" dirty="0"/>
              <a:t>file name</a:t>
            </a:r>
            <a:r>
              <a:rPr lang="en-US" sz="1600" dirty="0"/>
              <a:t>, then click </a:t>
            </a:r>
            <a:r>
              <a:rPr lang="en-US" sz="1600" b="1" dirty="0"/>
              <a:t>Save</a:t>
            </a:r>
            <a:r>
              <a:rPr lang="en-US" sz="1600" dirty="0"/>
              <a:t>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4518E9D-31D3-4931-B1AB-8A6E60A55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161" y="1735395"/>
            <a:ext cx="4458516" cy="3227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1522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save a theme: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93925" cy="6213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When you click the drop-down arrow in the </a:t>
            </a:r>
            <a:r>
              <a:rPr lang="en-US" sz="1600" b="1" dirty="0"/>
              <a:t>Themes</a:t>
            </a:r>
            <a:r>
              <a:rPr lang="en-US" sz="1600" dirty="0"/>
              <a:t> group, you'll see the custom theme under</a:t>
            </a:r>
            <a:r>
              <a:rPr lang="en-US" sz="1600" b="1" dirty="0"/>
              <a:t> Custom</a:t>
            </a:r>
            <a:r>
              <a:rPr lang="en-US" sz="1600" dirty="0"/>
              <a:t>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1B5091A-2383-483A-93BF-E82A9EC0A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999" y="1948693"/>
            <a:ext cx="4106554" cy="3003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7900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FF9800"/>
                </a:solidFill>
              </a:rPr>
              <a:t>JOBSHEET</a:t>
            </a:r>
            <a:endParaRPr sz="7200" dirty="0">
              <a:solidFill>
                <a:srgbClr val="FF9800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en-US" dirty="0"/>
              <a:t>Continue working</a:t>
            </a: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Modifying Themes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MS PowerPoint 2016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dirty="0"/>
              <a:t>Let's say you really like the style of a </a:t>
            </a:r>
            <a:r>
              <a:rPr lang="en-US" b="1" dirty="0"/>
              <a:t>theme</a:t>
            </a:r>
            <a:r>
              <a:rPr lang="en-US" dirty="0"/>
              <a:t>, but you'd like to experiment with different </a:t>
            </a:r>
            <a:r>
              <a:rPr lang="en-US" b="1" dirty="0"/>
              <a:t>color schemes</a:t>
            </a:r>
            <a:r>
              <a:rPr lang="en-US" dirty="0"/>
              <a:t>. That's not a problem: You can mix and match </a:t>
            </a:r>
            <a:r>
              <a:rPr lang="en-US" b="1" dirty="0"/>
              <a:t>colors</a:t>
            </a:r>
            <a:r>
              <a:rPr lang="en-US" dirty="0"/>
              <a:t>, </a:t>
            </a:r>
            <a:r>
              <a:rPr lang="en-US" b="1" dirty="0"/>
              <a:t>fonts</a:t>
            </a:r>
            <a:r>
              <a:rPr lang="en-US" dirty="0"/>
              <a:t>, and </a:t>
            </a:r>
            <a:r>
              <a:rPr lang="en-US" b="1" dirty="0"/>
              <a:t>effects</a:t>
            </a:r>
            <a:r>
              <a:rPr lang="en-US" dirty="0"/>
              <a:t> to create a unique look for your presentation. If it still doesn't look exactly right, you can </a:t>
            </a:r>
            <a:r>
              <a:rPr lang="en-US" b="1" dirty="0"/>
              <a:t>customize</a:t>
            </a:r>
            <a:r>
              <a:rPr lang="en-US" dirty="0"/>
              <a:t> the theme any way you want.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select new theme colors: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939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If you don't like the colors of a particular theme, it's easy to apply </a:t>
            </a:r>
            <a:r>
              <a:rPr lang="en-US" sz="1600" b="1" dirty="0"/>
              <a:t>new theme colors</a:t>
            </a:r>
            <a:r>
              <a:rPr lang="en-US" sz="1600" dirty="0"/>
              <a:t>; everything else about the theme will remain unchanged.</a:t>
            </a:r>
          </a:p>
          <a:p>
            <a:r>
              <a:rPr lang="en-US" sz="1600" dirty="0"/>
              <a:t>From the </a:t>
            </a:r>
            <a:r>
              <a:rPr lang="en-US" sz="1600" b="1" dirty="0"/>
              <a:t>Design</a:t>
            </a:r>
            <a:r>
              <a:rPr lang="en-US" sz="1600" dirty="0"/>
              <a:t> tab, click the drop-down arrow in the </a:t>
            </a:r>
            <a:r>
              <a:rPr lang="en-US" sz="1600" b="1" dirty="0"/>
              <a:t>Variants</a:t>
            </a:r>
            <a:r>
              <a:rPr lang="en-US" sz="1600" dirty="0"/>
              <a:t> group and select </a:t>
            </a:r>
            <a:r>
              <a:rPr lang="en-US" sz="1600" b="1" dirty="0"/>
              <a:t>Colors</a:t>
            </a:r>
            <a:r>
              <a:rPr lang="en-US" sz="1600" dirty="0"/>
              <a:t>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F642DF2-86C1-4B68-B640-C9DCF7802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67" y="2494535"/>
            <a:ext cx="7893925" cy="1520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847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select new theme colors: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93925" cy="640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Select the desired theme colors.</a:t>
            </a:r>
          </a:p>
          <a:p>
            <a:r>
              <a:rPr lang="en-US" sz="1600" dirty="0"/>
              <a:t>The presentation will update to show the new theme colors.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F981364-6F48-49BF-B9E8-202A35286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828" y="1956391"/>
            <a:ext cx="3483683" cy="3086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585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customize colors: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7893925" cy="1144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Sometimes you might not like every color included in a set of theme colors. It's easy to change some or all of the colors to suit your needs.</a:t>
            </a:r>
          </a:p>
          <a:p>
            <a:r>
              <a:rPr lang="en-US" sz="1600" dirty="0"/>
              <a:t>From the </a:t>
            </a:r>
            <a:r>
              <a:rPr lang="en-US" sz="1600" b="1" dirty="0"/>
              <a:t>Design</a:t>
            </a:r>
            <a:r>
              <a:rPr lang="en-US" sz="1600" dirty="0"/>
              <a:t> tab, click the drop-down arrow in the </a:t>
            </a:r>
            <a:r>
              <a:rPr lang="en-US" sz="1600" b="1" dirty="0"/>
              <a:t>Variants</a:t>
            </a:r>
            <a:r>
              <a:rPr lang="en-US" sz="1600" dirty="0"/>
              <a:t> group.</a:t>
            </a:r>
          </a:p>
          <a:p>
            <a:r>
              <a:rPr lang="en-US" sz="1600" dirty="0"/>
              <a:t>Select </a:t>
            </a:r>
            <a:r>
              <a:rPr lang="en-US" sz="1600" b="1" dirty="0"/>
              <a:t>Colors</a:t>
            </a:r>
            <a:r>
              <a:rPr lang="en-US" sz="1600" dirty="0"/>
              <a:t>, then click </a:t>
            </a:r>
            <a:r>
              <a:rPr lang="en-US" sz="1600" b="1" dirty="0"/>
              <a:t>Customize Colors</a:t>
            </a:r>
            <a:r>
              <a:rPr lang="en-US" sz="1600" dirty="0"/>
              <a:t>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7BAA97B-1067-42D9-9EB7-1C8C9069A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078" y="2628297"/>
            <a:ext cx="3396328" cy="2323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944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customize colors: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7"/>
            <a:ext cx="78939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A dialog box will appear with the </a:t>
            </a:r>
            <a:r>
              <a:rPr lang="en-US" sz="1600" b="1" dirty="0"/>
              <a:t>12 current theme colors</a:t>
            </a:r>
            <a:r>
              <a:rPr lang="en-US" sz="1600" dirty="0"/>
              <a:t>. To edit a color, click the drop-down arrow and select a different color. You may need to click </a:t>
            </a:r>
            <a:r>
              <a:rPr lang="en-US" sz="1600" b="1" dirty="0"/>
              <a:t>More Colors</a:t>
            </a:r>
            <a:r>
              <a:rPr lang="en-US" sz="1600" dirty="0"/>
              <a:t> to find the exact color you want.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7481268-B4D1-461C-97A9-8467C8EFC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218" y="2012426"/>
            <a:ext cx="2888401" cy="2939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151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customize colors: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7"/>
            <a:ext cx="7893925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In the </a:t>
            </a:r>
            <a:r>
              <a:rPr lang="en-US" sz="1600" b="1" dirty="0"/>
              <a:t>Name:</a:t>
            </a:r>
            <a:r>
              <a:rPr lang="en-US" sz="1600" dirty="0"/>
              <a:t> field, type the desired name for the theme colors, then click </a:t>
            </a:r>
            <a:r>
              <a:rPr lang="en-US" sz="1600" b="1" dirty="0"/>
              <a:t>Save</a:t>
            </a:r>
            <a:r>
              <a:rPr lang="en-US" sz="1600" dirty="0"/>
              <a:t>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7A4AAFF-17FD-4C3C-8AB2-7F06E370F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492" y="1787759"/>
            <a:ext cx="3143582" cy="3199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262785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830</Words>
  <Application>Microsoft Office PowerPoint</Application>
  <PresentationFormat>On-screen Show (16:9)</PresentationFormat>
  <Paragraphs>94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Roboto Condensed</vt:lpstr>
      <vt:lpstr>Arial</vt:lpstr>
      <vt:lpstr>Roboto Condensed Light</vt:lpstr>
      <vt:lpstr>Arvo</vt:lpstr>
      <vt:lpstr>Salerio template</vt:lpstr>
      <vt:lpstr>Office Computer Application  WEEK EIGHT</vt:lpstr>
      <vt:lpstr>PowerPoint Presentation</vt:lpstr>
      <vt:lpstr>Modifying Themes</vt:lpstr>
      <vt:lpstr>Introduction</vt:lpstr>
      <vt:lpstr>To select new theme colors:</vt:lpstr>
      <vt:lpstr>To select new theme colors:</vt:lpstr>
      <vt:lpstr>To customize colors:</vt:lpstr>
      <vt:lpstr>To customize colors:</vt:lpstr>
      <vt:lpstr>To customize colors:</vt:lpstr>
      <vt:lpstr>To customize colors:</vt:lpstr>
      <vt:lpstr>To select new theme fonts:</vt:lpstr>
      <vt:lpstr>To select new theme fonts:</vt:lpstr>
      <vt:lpstr>To customize theme fonts:</vt:lpstr>
      <vt:lpstr>To customize theme fonts:</vt:lpstr>
      <vt:lpstr>To select new theme effects:</vt:lpstr>
      <vt:lpstr>To select new theme effects:</vt:lpstr>
      <vt:lpstr>Background styles</vt:lpstr>
      <vt:lpstr>To apply a background style:</vt:lpstr>
      <vt:lpstr>To apply a background style:</vt:lpstr>
      <vt:lpstr>To apply a background style:</vt:lpstr>
      <vt:lpstr>Saving custom themes</vt:lpstr>
      <vt:lpstr>To save a theme:</vt:lpstr>
      <vt:lpstr>To save a theme:</vt:lpstr>
      <vt:lpstr>To save a theme:</vt:lpstr>
      <vt:lpstr>To save a theme:</vt:lpstr>
      <vt:lpstr>JOBSHEET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Asus</cp:lastModifiedBy>
  <cp:revision>330</cp:revision>
  <dcterms:modified xsi:type="dcterms:W3CDTF">2018-10-13T15:03:25Z</dcterms:modified>
</cp:coreProperties>
</file>